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209" y="532889"/>
            <a:ext cx="10615582" cy="13650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lide3" descr="slide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068" y="496655"/>
            <a:ext cx="11203271" cy="14406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lide4" descr="slide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893" y="475667"/>
            <a:ext cx="10872214" cy="8540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