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68" r:id="rId15"/>
    <p:sldId id="26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15376-559C-4AFE-AEF0-4534936628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2E7C10-6D8A-423D-848F-AB8ED00DEE43}">
      <dgm:prSet phldrT="[Text]"/>
      <dgm:spPr/>
      <dgm:t>
        <a:bodyPr/>
        <a:lstStyle/>
        <a:p>
          <a:r>
            <a:rPr lang="en-US"/>
            <a:t>Seating App</a:t>
          </a:r>
        </a:p>
      </dgm:t>
    </dgm:pt>
    <dgm:pt modelId="{89B7E8ED-2B38-477A-9778-FA3CCD18D279}" type="parTrans" cxnId="{896840DA-8200-4CE9-B8BB-2AD8134B200A}">
      <dgm:prSet/>
      <dgm:spPr/>
      <dgm:t>
        <a:bodyPr/>
        <a:lstStyle/>
        <a:p>
          <a:endParaRPr lang="en-US"/>
        </a:p>
      </dgm:t>
    </dgm:pt>
    <dgm:pt modelId="{E940D2E0-24A1-481B-B4F9-6E6DD6235414}" type="sibTrans" cxnId="{896840DA-8200-4CE9-B8BB-2AD8134B200A}">
      <dgm:prSet/>
      <dgm:spPr/>
      <dgm:t>
        <a:bodyPr/>
        <a:lstStyle/>
        <a:p>
          <a:endParaRPr lang="en-US"/>
        </a:p>
      </dgm:t>
    </dgm:pt>
    <dgm:pt modelId="{9A8DEF2F-1C51-489C-A236-1D87A7E141D3}" type="asst">
      <dgm:prSet phldrT="[Text]"/>
      <dgm:spPr/>
      <dgm:t>
        <a:bodyPr/>
        <a:lstStyle/>
        <a:p>
          <a:r>
            <a:rPr lang="en-US"/>
            <a:t>Password</a:t>
          </a:r>
        </a:p>
      </dgm:t>
    </dgm:pt>
    <dgm:pt modelId="{9FE99A7B-8340-4CFC-BB3F-335E412072B7}" type="parTrans" cxnId="{2135EF85-4F86-498A-8CC5-8C1AB9F3461E}">
      <dgm:prSet/>
      <dgm:spPr/>
      <dgm:t>
        <a:bodyPr/>
        <a:lstStyle/>
        <a:p>
          <a:endParaRPr lang="en-US"/>
        </a:p>
      </dgm:t>
    </dgm:pt>
    <dgm:pt modelId="{72CAAB7A-6E00-4DD3-8199-92B07D12003E}" type="sibTrans" cxnId="{2135EF85-4F86-498A-8CC5-8C1AB9F3461E}">
      <dgm:prSet/>
      <dgm:spPr/>
      <dgm:t>
        <a:bodyPr/>
        <a:lstStyle/>
        <a:p>
          <a:endParaRPr lang="en-US"/>
        </a:p>
      </dgm:t>
    </dgm:pt>
    <dgm:pt modelId="{56F34CB5-9122-4207-B041-09404C1F74AD}">
      <dgm:prSet phldrT="[Text]"/>
      <dgm:spPr/>
      <dgm:t>
        <a:bodyPr/>
        <a:lstStyle/>
        <a:p>
          <a:r>
            <a:rPr lang="en-US"/>
            <a:t>Add Seating</a:t>
          </a:r>
        </a:p>
      </dgm:t>
    </dgm:pt>
    <dgm:pt modelId="{2FEA8E75-148A-4E92-A161-12886FF1F189}" type="parTrans" cxnId="{3B6F39D7-8466-457A-A49A-30EF64B1202A}">
      <dgm:prSet/>
      <dgm:spPr/>
      <dgm:t>
        <a:bodyPr/>
        <a:lstStyle/>
        <a:p>
          <a:endParaRPr lang="en-US"/>
        </a:p>
      </dgm:t>
    </dgm:pt>
    <dgm:pt modelId="{144CF3E9-56E3-4FBF-8203-7EDDD1F4A1A2}" type="sibTrans" cxnId="{3B6F39D7-8466-457A-A49A-30EF64B1202A}">
      <dgm:prSet/>
      <dgm:spPr/>
      <dgm:t>
        <a:bodyPr/>
        <a:lstStyle/>
        <a:p>
          <a:endParaRPr lang="en-US"/>
        </a:p>
      </dgm:t>
    </dgm:pt>
    <dgm:pt modelId="{F3C5C922-794E-4740-85F0-0BE6CE38B0C8}">
      <dgm:prSet phldrT="[Text]"/>
      <dgm:spPr/>
      <dgm:t>
        <a:bodyPr/>
        <a:lstStyle/>
        <a:p>
          <a:r>
            <a:rPr lang="en-US"/>
            <a:t>Remove Seating</a:t>
          </a:r>
        </a:p>
      </dgm:t>
    </dgm:pt>
    <dgm:pt modelId="{819E624F-C8FB-42F1-8F44-FD36BBF12E3A}" type="parTrans" cxnId="{2A9E7949-5C0C-403B-B5E8-92240924EB92}">
      <dgm:prSet/>
      <dgm:spPr/>
      <dgm:t>
        <a:bodyPr/>
        <a:lstStyle/>
        <a:p>
          <a:endParaRPr lang="en-US"/>
        </a:p>
      </dgm:t>
    </dgm:pt>
    <dgm:pt modelId="{3A4A0C3B-99E0-4C59-95A9-46D3561E0CB1}" type="sibTrans" cxnId="{2A9E7949-5C0C-403B-B5E8-92240924EB92}">
      <dgm:prSet/>
      <dgm:spPr/>
      <dgm:t>
        <a:bodyPr/>
        <a:lstStyle/>
        <a:p>
          <a:endParaRPr lang="en-US"/>
        </a:p>
      </dgm:t>
    </dgm:pt>
    <dgm:pt modelId="{01751540-DC35-48D0-BFB0-CD661FBB4F54}">
      <dgm:prSet phldrT="[Text]"/>
      <dgm:spPr/>
      <dgm:t>
        <a:bodyPr/>
        <a:lstStyle/>
        <a:p>
          <a:r>
            <a:rPr lang="en-US"/>
            <a:t>View Seating</a:t>
          </a:r>
        </a:p>
      </dgm:t>
    </dgm:pt>
    <dgm:pt modelId="{B02A397D-F889-4BE3-9D45-79F5711A77B4}" type="parTrans" cxnId="{B6238C92-9B80-4053-9F79-174098191ABB}">
      <dgm:prSet/>
      <dgm:spPr/>
      <dgm:t>
        <a:bodyPr/>
        <a:lstStyle/>
        <a:p>
          <a:endParaRPr lang="en-US"/>
        </a:p>
      </dgm:t>
    </dgm:pt>
    <dgm:pt modelId="{EDF27F3C-9FDB-416C-ABE3-D0406752E9F1}" type="sibTrans" cxnId="{B6238C92-9B80-4053-9F79-174098191ABB}">
      <dgm:prSet/>
      <dgm:spPr/>
      <dgm:t>
        <a:bodyPr/>
        <a:lstStyle/>
        <a:p>
          <a:endParaRPr lang="en-US"/>
        </a:p>
      </dgm:t>
    </dgm:pt>
    <dgm:pt modelId="{1A61BD97-F1CB-4243-94EC-1FD8CF31C933}">
      <dgm:prSet/>
      <dgm:spPr/>
      <dgm:t>
        <a:bodyPr/>
        <a:lstStyle/>
        <a:p>
          <a:r>
            <a:rPr lang="en-US"/>
            <a:t>View Profits</a:t>
          </a:r>
        </a:p>
      </dgm:t>
    </dgm:pt>
    <dgm:pt modelId="{9382455D-7D93-4EBA-8B24-A3D059810C83}" type="parTrans" cxnId="{E4BD0035-974F-4D69-906B-F2571523A24F}">
      <dgm:prSet/>
      <dgm:spPr/>
      <dgm:t>
        <a:bodyPr/>
        <a:lstStyle/>
        <a:p>
          <a:endParaRPr lang="en-US"/>
        </a:p>
      </dgm:t>
    </dgm:pt>
    <dgm:pt modelId="{2C28E148-7060-4298-8F90-5BD8FE14481A}" type="sibTrans" cxnId="{E4BD0035-974F-4D69-906B-F2571523A24F}">
      <dgm:prSet/>
      <dgm:spPr/>
      <dgm:t>
        <a:bodyPr/>
        <a:lstStyle/>
        <a:p>
          <a:endParaRPr lang="en-US"/>
        </a:p>
      </dgm:t>
    </dgm:pt>
    <dgm:pt modelId="{791EB331-B9C8-4F9D-BD36-CE7A03A9F987}">
      <dgm:prSet/>
      <dgm:spPr/>
      <dgm:t>
        <a:bodyPr/>
        <a:lstStyle/>
        <a:p>
          <a:r>
            <a:rPr lang="en-US"/>
            <a:t>Array Tutorial</a:t>
          </a:r>
        </a:p>
      </dgm:t>
    </dgm:pt>
    <dgm:pt modelId="{57A1979E-47AC-41D3-A87C-A7138277331F}" type="parTrans" cxnId="{73343A19-48EF-4EFC-B80D-83E783229079}">
      <dgm:prSet/>
      <dgm:spPr/>
      <dgm:t>
        <a:bodyPr/>
        <a:lstStyle/>
        <a:p>
          <a:endParaRPr lang="en-US"/>
        </a:p>
      </dgm:t>
    </dgm:pt>
    <dgm:pt modelId="{B775B152-FDBD-4295-ADE9-FF17F7D0177F}" type="sibTrans" cxnId="{73343A19-48EF-4EFC-B80D-83E783229079}">
      <dgm:prSet/>
      <dgm:spPr/>
      <dgm:t>
        <a:bodyPr/>
        <a:lstStyle/>
        <a:p>
          <a:endParaRPr lang="en-US"/>
        </a:p>
      </dgm:t>
    </dgm:pt>
    <dgm:pt modelId="{7A323947-A4AE-41C9-A68B-B53BB35406AE}" type="pres">
      <dgm:prSet presAssocID="{51415376-559C-4AFE-AEF0-4534936628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2FF901-4609-48EC-93CC-45AFA85BB8D5}" type="pres">
      <dgm:prSet presAssocID="{4F2E7C10-6D8A-423D-848F-AB8ED00DEE43}" presName="hierRoot1" presStyleCnt="0">
        <dgm:presLayoutVars>
          <dgm:hierBranch val="init"/>
        </dgm:presLayoutVars>
      </dgm:prSet>
      <dgm:spPr/>
    </dgm:pt>
    <dgm:pt modelId="{7171A4DE-993C-4D5B-A32F-778A49559528}" type="pres">
      <dgm:prSet presAssocID="{4F2E7C10-6D8A-423D-848F-AB8ED00DEE43}" presName="rootComposite1" presStyleCnt="0"/>
      <dgm:spPr/>
    </dgm:pt>
    <dgm:pt modelId="{4A03C827-7E1D-4935-9A40-6A543DAF4BD0}" type="pres">
      <dgm:prSet presAssocID="{4F2E7C10-6D8A-423D-848F-AB8ED00DEE43}" presName="rootText1" presStyleLbl="node0" presStyleIdx="0" presStyleCnt="1">
        <dgm:presLayoutVars>
          <dgm:chPref val="3"/>
        </dgm:presLayoutVars>
      </dgm:prSet>
      <dgm:spPr/>
    </dgm:pt>
    <dgm:pt modelId="{A73874BE-4B51-4D30-A58C-785FFBCF9F68}" type="pres">
      <dgm:prSet presAssocID="{4F2E7C10-6D8A-423D-848F-AB8ED00DEE43}" presName="rootConnector1" presStyleLbl="node1" presStyleIdx="0" presStyleCnt="0"/>
      <dgm:spPr/>
    </dgm:pt>
    <dgm:pt modelId="{A9035B9C-AF8F-4AD3-AC2E-8D1AE040427A}" type="pres">
      <dgm:prSet presAssocID="{4F2E7C10-6D8A-423D-848F-AB8ED00DEE43}" presName="hierChild2" presStyleCnt="0"/>
      <dgm:spPr/>
    </dgm:pt>
    <dgm:pt modelId="{FF634658-7235-4F25-BDD9-2102801A48BD}" type="pres">
      <dgm:prSet presAssocID="{2FEA8E75-148A-4E92-A161-12886FF1F189}" presName="Name37" presStyleLbl="parChTrans1D2" presStyleIdx="0" presStyleCnt="6"/>
      <dgm:spPr/>
    </dgm:pt>
    <dgm:pt modelId="{E5A5D87E-D1A2-4D75-BE0B-43960366E730}" type="pres">
      <dgm:prSet presAssocID="{56F34CB5-9122-4207-B041-09404C1F74AD}" presName="hierRoot2" presStyleCnt="0">
        <dgm:presLayoutVars>
          <dgm:hierBranch val="init"/>
        </dgm:presLayoutVars>
      </dgm:prSet>
      <dgm:spPr/>
    </dgm:pt>
    <dgm:pt modelId="{BB21A626-FEFB-4D9C-B512-ED35BD0ECC01}" type="pres">
      <dgm:prSet presAssocID="{56F34CB5-9122-4207-B041-09404C1F74AD}" presName="rootComposite" presStyleCnt="0"/>
      <dgm:spPr/>
    </dgm:pt>
    <dgm:pt modelId="{F3D95B8E-915B-4B6A-8995-75B4FE47E5DB}" type="pres">
      <dgm:prSet presAssocID="{56F34CB5-9122-4207-B041-09404C1F74AD}" presName="rootText" presStyleLbl="node2" presStyleIdx="0" presStyleCnt="5">
        <dgm:presLayoutVars>
          <dgm:chPref val="3"/>
        </dgm:presLayoutVars>
      </dgm:prSet>
      <dgm:spPr/>
    </dgm:pt>
    <dgm:pt modelId="{9FA03D37-6DCE-4FFC-9FD1-FECA016FEAD0}" type="pres">
      <dgm:prSet presAssocID="{56F34CB5-9122-4207-B041-09404C1F74AD}" presName="rootConnector" presStyleLbl="node2" presStyleIdx="0" presStyleCnt="5"/>
      <dgm:spPr/>
    </dgm:pt>
    <dgm:pt modelId="{18065080-BAD0-4B3B-9E49-7A8960CA6C37}" type="pres">
      <dgm:prSet presAssocID="{56F34CB5-9122-4207-B041-09404C1F74AD}" presName="hierChild4" presStyleCnt="0"/>
      <dgm:spPr/>
    </dgm:pt>
    <dgm:pt modelId="{6BA674AB-B84A-4EB1-B4D3-96A1445CE10D}" type="pres">
      <dgm:prSet presAssocID="{56F34CB5-9122-4207-B041-09404C1F74AD}" presName="hierChild5" presStyleCnt="0"/>
      <dgm:spPr/>
    </dgm:pt>
    <dgm:pt modelId="{E59037B8-2FC0-4227-9454-EE94634B9293}" type="pres">
      <dgm:prSet presAssocID="{819E624F-C8FB-42F1-8F44-FD36BBF12E3A}" presName="Name37" presStyleLbl="parChTrans1D2" presStyleIdx="1" presStyleCnt="6"/>
      <dgm:spPr/>
    </dgm:pt>
    <dgm:pt modelId="{291999E4-BB59-4A03-B8B6-830519B7A20A}" type="pres">
      <dgm:prSet presAssocID="{F3C5C922-794E-4740-85F0-0BE6CE38B0C8}" presName="hierRoot2" presStyleCnt="0">
        <dgm:presLayoutVars>
          <dgm:hierBranch val="init"/>
        </dgm:presLayoutVars>
      </dgm:prSet>
      <dgm:spPr/>
    </dgm:pt>
    <dgm:pt modelId="{20A56911-B0CA-4E4E-9BBE-A6AF18F28F49}" type="pres">
      <dgm:prSet presAssocID="{F3C5C922-794E-4740-85F0-0BE6CE38B0C8}" presName="rootComposite" presStyleCnt="0"/>
      <dgm:spPr/>
    </dgm:pt>
    <dgm:pt modelId="{67568A62-31C3-4842-9B1E-1D1F6A4D0805}" type="pres">
      <dgm:prSet presAssocID="{F3C5C922-794E-4740-85F0-0BE6CE38B0C8}" presName="rootText" presStyleLbl="node2" presStyleIdx="1" presStyleCnt="5">
        <dgm:presLayoutVars>
          <dgm:chPref val="3"/>
        </dgm:presLayoutVars>
      </dgm:prSet>
      <dgm:spPr/>
    </dgm:pt>
    <dgm:pt modelId="{F569DA15-3C2E-43BD-94CC-E319ACFC2164}" type="pres">
      <dgm:prSet presAssocID="{F3C5C922-794E-4740-85F0-0BE6CE38B0C8}" presName="rootConnector" presStyleLbl="node2" presStyleIdx="1" presStyleCnt="5"/>
      <dgm:spPr/>
    </dgm:pt>
    <dgm:pt modelId="{1C6E5ABE-62F7-4B99-BEDF-6C08A7799F49}" type="pres">
      <dgm:prSet presAssocID="{F3C5C922-794E-4740-85F0-0BE6CE38B0C8}" presName="hierChild4" presStyleCnt="0"/>
      <dgm:spPr/>
    </dgm:pt>
    <dgm:pt modelId="{DD917565-86CB-483B-89C4-C6D0F8F79EAF}" type="pres">
      <dgm:prSet presAssocID="{F3C5C922-794E-4740-85F0-0BE6CE38B0C8}" presName="hierChild5" presStyleCnt="0"/>
      <dgm:spPr/>
    </dgm:pt>
    <dgm:pt modelId="{921BB175-F08A-42D2-A541-67FF873F57AD}" type="pres">
      <dgm:prSet presAssocID="{B02A397D-F889-4BE3-9D45-79F5711A77B4}" presName="Name37" presStyleLbl="parChTrans1D2" presStyleIdx="2" presStyleCnt="6"/>
      <dgm:spPr/>
    </dgm:pt>
    <dgm:pt modelId="{125B053F-78E0-4EE0-9AD7-A1CF7922854A}" type="pres">
      <dgm:prSet presAssocID="{01751540-DC35-48D0-BFB0-CD661FBB4F54}" presName="hierRoot2" presStyleCnt="0">
        <dgm:presLayoutVars>
          <dgm:hierBranch val="init"/>
        </dgm:presLayoutVars>
      </dgm:prSet>
      <dgm:spPr/>
    </dgm:pt>
    <dgm:pt modelId="{FEEDF71A-1CAC-4623-8480-6C0732089F84}" type="pres">
      <dgm:prSet presAssocID="{01751540-DC35-48D0-BFB0-CD661FBB4F54}" presName="rootComposite" presStyleCnt="0"/>
      <dgm:spPr/>
    </dgm:pt>
    <dgm:pt modelId="{62331CDC-6D3D-4AEE-8ABB-744C61AF17F8}" type="pres">
      <dgm:prSet presAssocID="{01751540-DC35-48D0-BFB0-CD661FBB4F54}" presName="rootText" presStyleLbl="node2" presStyleIdx="2" presStyleCnt="5">
        <dgm:presLayoutVars>
          <dgm:chPref val="3"/>
        </dgm:presLayoutVars>
      </dgm:prSet>
      <dgm:spPr/>
    </dgm:pt>
    <dgm:pt modelId="{17B22B3F-6D7B-4C69-B7DC-3BFD60BC64BC}" type="pres">
      <dgm:prSet presAssocID="{01751540-DC35-48D0-BFB0-CD661FBB4F54}" presName="rootConnector" presStyleLbl="node2" presStyleIdx="2" presStyleCnt="5"/>
      <dgm:spPr/>
    </dgm:pt>
    <dgm:pt modelId="{F29932D2-7D7E-46F4-9116-7EE99C66A921}" type="pres">
      <dgm:prSet presAssocID="{01751540-DC35-48D0-BFB0-CD661FBB4F54}" presName="hierChild4" presStyleCnt="0"/>
      <dgm:spPr/>
    </dgm:pt>
    <dgm:pt modelId="{16936CDC-07EB-4ED1-A5E2-38B37D1FC194}" type="pres">
      <dgm:prSet presAssocID="{01751540-DC35-48D0-BFB0-CD661FBB4F54}" presName="hierChild5" presStyleCnt="0"/>
      <dgm:spPr/>
    </dgm:pt>
    <dgm:pt modelId="{0ED2CE12-3E8F-4963-8E70-AA9556CFB58F}" type="pres">
      <dgm:prSet presAssocID="{9382455D-7D93-4EBA-8B24-A3D059810C83}" presName="Name37" presStyleLbl="parChTrans1D2" presStyleIdx="3" presStyleCnt="6"/>
      <dgm:spPr/>
    </dgm:pt>
    <dgm:pt modelId="{D8DD8AC4-A922-4055-8B12-5BF179D071B3}" type="pres">
      <dgm:prSet presAssocID="{1A61BD97-F1CB-4243-94EC-1FD8CF31C933}" presName="hierRoot2" presStyleCnt="0">
        <dgm:presLayoutVars>
          <dgm:hierBranch val="init"/>
        </dgm:presLayoutVars>
      </dgm:prSet>
      <dgm:spPr/>
    </dgm:pt>
    <dgm:pt modelId="{A6EDE8F1-D3C7-4BE0-A4E9-B81117989A0F}" type="pres">
      <dgm:prSet presAssocID="{1A61BD97-F1CB-4243-94EC-1FD8CF31C933}" presName="rootComposite" presStyleCnt="0"/>
      <dgm:spPr/>
    </dgm:pt>
    <dgm:pt modelId="{068B547B-3140-4312-B87B-1E0F75DDFB94}" type="pres">
      <dgm:prSet presAssocID="{1A61BD97-F1CB-4243-94EC-1FD8CF31C933}" presName="rootText" presStyleLbl="node2" presStyleIdx="3" presStyleCnt="5">
        <dgm:presLayoutVars>
          <dgm:chPref val="3"/>
        </dgm:presLayoutVars>
      </dgm:prSet>
      <dgm:spPr/>
    </dgm:pt>
    <dgm:pt modelId="{9C7F82F4-28EA-4D31-A822-C62FCCF4E19E}" type="pres">
      <dgm:prSet presAssocID="{1A61BD97-F1CB-4243-94EC-1FD8CF31C933}" presName="rootConnector" presStyleLbl="node2" presStyleIdx="3" presStyleCnt="5"/>
      <dgm:spPr/>
    </dgm:pt>
    <dgm:pt modelId="{4BF773F0-8EB0-4527-ABBB-2B18CA3FD1A3}" type="pres">
      <dgm:prSet presAssocID="{1A61BD97-F1CB-4243-94EC-1FD8CF31C933}" presName="hierChild4" presStyleCnt="0"/>
      <dgm:spPr/>
    </dgm:pt>
    <dgm:pt modelId="{29EAC9AC-9AFC-429F-B1AE-BC67E812F37F}" type="pres">
      <dgm:prSet presAssocID="{1A61BD97-F1CB-4243-94EC-1FD8CF31C933}" presName="hierChild5" presStyleCnt="0"/>
      <dgm:spPr/>
    </dgm:pt>
    <dgm:pt modelId="{9E9A96BF-A92B-462B-A726-F666C9875405}" type="pres">
      <dgm:prSet presAssocID="{57A1979E-47AC-41D3-A87C-A7138277331F}" presName="Name37" presStyleLbl="parChTrans1D2" presStyleIdx="4" presStyleCnt="6"/>
      <dgm:spPr/>
    </dgm:pt>
    <dgm:pt modelId="{85161A83-CA0D-4CD9-AFD2-48931C7AFDB3}" type="pres">
      <dgm:prSet presAssocID="{791EB331-B9C8-4F9D-BD36-CE7A03A9F987}" presName="hierRoot2" presStyleCnt="0">
        <dgm:presLayoutVars>
          <dgm:hierBranch val="init"/>
        </dgm:presLayoutVars>
      </dgm:prSet>
      <dgm:spPr/>
    </dgm:pt>
    <dgm:pt modelId="{2706341B-F83D-4EA8-A9CB-3B4535D97B41}" type="pres">
      <dgm:prSet presAssocID="{791EB331-B9C8-4F9D-BD36-CE7A03A9F987}" presName="rootComposite" presStyleCnt="0"/>
      <dgm:spPr/>
    </dgm:pt>
    <dgm:pt modelId="{3F6E0D37-1B26-4E21-A612-29746674BE43}" type="pres">
      <dgm:prSet presAssocID="{791EB331-B9C8-4F9D-BD36-CE7A03A9F987}" presName="rootText" presStyleLbl="node2" presStyleIdx="4" presStyleCnt="5">
        <dgm:presLayoutVars>
          <dgm:chPref val="3"/>
        </dgm:presLayoutVars>
      </dgm:prSet>
      <dgm:spPr/>
    </dgm:pt>
    <dgm:pt modelId="{5711D1E6-89A4-4B14-8203-5236E46D96D7}" type="pres">
      <dgm:prSet presAssocID="{791EB331-B9C8-4F9D-BD36-CE7A03A9F987}" presName="rootConnector" presStyleLbl="node2" presStyleIdx="4" presStyleCnt="5"/>
      <dgm:spPr/>
    </dgm:pt>
    <dgm:pt modelId="{3785691B-415E-41B7-90AA-8BD293D929A9}" type="pres">
      <dgm:prSet presAssocID="{791EB331-B9C8-4F9D-BD36-CE7A03A9F987}" presName="hierChild4" presStyleCnt="0"/>
      <dgm:spPr/>
    </dgm:pt>
    <dgm:pt modelId="{807E0C3F-99F8-44A3-8C31-D355E5808794}" type="pres">
      <dgm:prSet presAssocID="{791EB331-B9C8-4F9D-BD36-CE7A03A9F987}" presName="hierChild5" presStyleCnt="0"/>
      <dgm:spPr/>
    </dgm:pt>
    <dgm:pt modelId="{046E26B9-100D-4A0C-875A-372535A84A1D}" type="pres">
      <dgm:prSet presAssocID="{4F2E7C10-6D8A-423D-848F-AB8ED00DEE43}" presName="hierChild3" presStyleCnt="0"/>
      <dgm:spPr/>
    </dgm:pt>
    <dgm:pt modelId="{0C8CDA0D-38A2-4ADB-A703-8497C20ADD19}" type="pres">
      <dgm:prSet presAssocID="{9FE99A7B-8340-4CFC-BB3F-335E412072B7}" presName="Name111" presStyleLbl="parChTrans1D2" presStyleIdx="5" presStyleCnt="6"/>
      <dgm:spPr/>
    </dgm:pt>
    <dgm:pt modelId="{B5846B29-080C-4824-9F4F-9C33B7F12888}" type="pres">
      <dgm:prSet presAssocID="{9A8DEF2F-1C51-489C-A236-1D87A7E141D3}" presName="hierRoot3" presStyleCnt="0">
        <dgm:presLayoutVars>
          <dgm:hierBranch val="init"/>
        </dgm:presLayoutVars>
      </dgm:prSet>
      <dgm:spPr/>
    </dgm:pt>
    <dgm:pt modelId="{25D6E004-87A4-4889-A9DE-8C0353253AE5}" type="pres">
      <dgm:prSet presAssocID="{9A8DEF2F-1C51-489C-A236-1D87A7E141D3}" presName="rootComposite3" presStyleCnt="0"/>
      <dgm:spPr/>
    </dgm:pt>
    <dgm:pt modelId="{92A8766E-0B2D-46F0-A5E4-0B153373C190}" type="pres">
      <dgm:prSet presAssocID="{9A8DEF2F-1C51-489C-A236-1D87A7E141D3}" presName="rootText3" presStyleLbl="asst1" presStyleIdx="0" presStyleCnt="1">
        <dgm:presLayoutVars>
          <dgm:chPref val="3"/>
        </dgm:presLayoutVars>
      </dgm:prSet>
      <dgm:spPr/>
    </dgm:pt>
    <dgm:pt modelId="{A4526023-9832-4AB5-92B8-0A5AF13402A0}" type="pres">
      <dgm:prSet presAssocID="{9A8DEF2F-1C51-489C-A236-1D87A7E141D3}" presName="rootConnector3" presStyleLbl="asst1" presStyleIdx="0" presStyleCnt="1"/>
      <dgm:spPr/>
    </dgm:pt>
    <dgm:pt modelId="{0D57FC3B-057C-4CC5-9365-A465A91C4018}" type="pres">
      <dgm:prSet presAssocID="{9A8DEF2F-1C51-489C-A236-1D87A7E141D3}" presName="hierChild6" presStyleCnt="0"/>
      <dgm:spPr/>
    </dgm:pt>
    <dgm:pt modelId="{0FBB9DF9-9389-42C1-A8A7-09CAD4151549}" type="pres">
      <dgm:prSet presAssocID="{9A8DEF2F-1C51-489C-A236-1D87A7E141D3}" presName="hierChild7" presStyleCnt="0"/>
      <dgm:spPr/>
    </dgm:pt>
  </dgm:ptLst>
  <dgm:cxnLst>
    <dgm:cxn modelId="{B4002F01-A814-4EFA-926D-905E11F6058C}" type="presOf" srcId="{51415376-559C-4AFE-AEF0-45349366288E}" destId="{7A323947-A4AE-41C9-A68B-B53BB35406AE}" srcOrd="0" destOrd="0" presId="urn:microsoft.com/office/officeart/2005/8/layout/orgChart1"/>
    <dgm:cxn modelId="{508F6C0E-EDD4-4339-B29E-CF70671F56BD}" type="presOf" srcId="{9A8DEF2F-1C51-489C-A236-1D87A7E141D3}" destId="{A4526023-9832-4AB5-92B8-0A5AF13402A0}" srcOrd="1" destOrd="0" presId="urn:microsoft.com/office/officeart/2005/8/layout/orgChart1"/>
    <dgm:cxn modelId="{73343A19-48EF-4EFC-B80D-83E783229079}" srcId="{4F2E7C10-6D8A-423D-848F-AB8ED00DEE43}" destId="{791EB331-B9C8-4F9D-BD36-CE7A03A9F987}" srcOrd="5" destOrd="0" parTransId="{57A1979E-47AC-41D3-A87C-A7138277331F}" sibTransId="{B775B152-FDBD-4295-ADE9-FF17F7D0177F}"/>
    <dgm:cxn modelId="{36C72F21-65A3-4C93-BFA6-A8C6B9EF764D}" type="presOf" srcId="{791EB331-B9C8-4F9D-BD36-CE7A03A9F987}" destId="{5711D1E6-89A4-4B14-8203-5236E46D96D7}" srcOrd="1" destOrd="0" presId="urn:microsoft.com/office/officeart/2005/8/layout/orgChart1"/>
    <dgm:cxn modelId="{7981762B-0956-44D8-9857-9E32F81D8A85}" type="presOf" srcId="{01751540-DC35-48D0-BFB0-CD661FBB4F54}" destId="{17B22B3F-6D7B-4C69-B7DC-3BFD60BC64BC}" srcOrd="1" destOrd="0" presId="urn:microsoft.com/office/officeart/2005/8/layout/orgChart1"/>
    <dgm:cxn modelId="{69B86F2E-3991-49D3-B573-2A8E75BB26AB}" type="presOf" srcId="{9FE99A7B-8340-4CFC-BB3F-335E412072B7}" destId="{0C8CDA0D-38A2-4ADB-A703-8497C20ADD19}" srcOrd="0" destOrd="0" presId="urn:microsoft.com/office/officeart/2005/8/layout/orgChart1"/>
    <dgm:cxn modelId="{0133AB30-F77B-4500-8D83-703B9BC80731}" type="presOf" srcId="{791EB331-B9C8-4F9D-BD36-CE7A03A9F987}" destId="{3F6E0D37-1B26-4E21-A612-29746674BE43}" srcOrd="0" destOrd="0" presId="urn:microsoft.com/office/officeart/2005/8/layout/orgChart1"/>
    <dgm:cxn modelId="{E4BD0035-974F-4D69-906B-F2571523A24F}" srcId="{4F2E7C10-6D8A-423D-848F-AB8ED00DEE43}" destId="{1A61BD97-F1CB-4243-94EC-1FD8CF31C933}" srcOrd="4" destOrd="0" parTransId="{9382455D-7D93-4EBA-8B24-A3D059810C83}" sibTransId="{2C28E148-7060-4298-8F90-5BD8FE14481A}"/>
    <dgm:cxn modelId="{6B3C4B38-E3C0-4AB8-BADB-FFA02B7CE7C9}" type="presOf" srcId="{1A61BD97-F1CB-4243-94EC-1FD8CF31C933}" destId="{9C7F82F4-28EA-4D31-A822-C62FCCF4E19E}" srcOrd="1" destOrd="0" presId="urn:microsoft.com/office/officeart/2005/8/layout/orgChart1"/>
    <dgm:cxn modelId="{1BFACB64-2C41-4587-A7AE-28586A60770C}" type="presOf" srcId="{4F2E7C10-6D8A-423D-848F-AB8ED00DEE43}" destId="{A73874BE-4B51-4D30-A58C-785FFBCF9F68}" srcOrd="1" destOrd="0" presId="urn:microsoft.com/office/officeart/2005/8/layout/orgChart1"/>
    <dgm:cxn modelId="{41CE7267-59E8-41FD-9121-990ACAB4BEA7}" type="presOf" srcId="{01751540-DC35-48D0-BFB0-CD661FBB4F54}" destId="{62331CDC-6D3D-4AEE-8ABB-744C61AF17F8}" srcOrd="0" destOrd="0" presId="urn:microsoft.com/office/officeart/2005/8/layout/orgChart1"/>
    <dgm:cxn modelId="{2A9E7949-5C0C-403B-B5E8-92240924EB92}" srcId="{4F2E7C10-6D8A-423D-848F-AB8ED00DEE43}" destId="{F3C5C922-794E-4740-85F0-0BE6CE38B0C8}" srcOrd="2" destOrd="0" parTransId="{819E624F-C8FB-42F1-8F44-FD36BBF12E3A}" sibTransId="{3A4A0C3B-99E0-4C59-95A9-46D3561E0CB1}"/>
    <dgm:cxn modelId="{7CBFF64D-B416-4A92-9B85-4FBFC7F2779B}" type="presOf" srcId="{F3C5C922-794E-4740-85F0-0BE6CE38B0C8}" destId="{F569DA15-3C2E-43BD-94CC-E319ACFC2164}" srcOrd="1" destOrd="0" presId="urn:microsoft.com/office/officeart/2005/8/layout/orgChart1"/>
    <dgm:cxn modelId="{B23E4052-6FDD-4B8C-9F07-111A0E808DEA}" type="presOf" srcId="{9A8DEF2F-1C51-489C-A236-1D87A7E141D3}" destId="{92A8766E-0B2D-46F0-A5E4-0B153373C190}" srcOrd="0" destOrd="0" presId="urn:microsoft.com/office/officeart/2005/8/layout/orgChart1"/>
    <dgm:cxn modelId="{0F60E354-E8F9-4E8C-8F9F-7AE1A66C9316}" type="presOf" srcId="{56F34CB5-9122-4207-B041-09404C1F74AD}" destId="{9FA03D37-6DCE-4FFC-9FD1-FECA016FEAD0}" srcOrd="1" destOrd="0" presId="urn:microsoft.com/office/officeart/2005/8/layout/orgChart1"/>
    <dgm:cxn modelId="{9272DF7B-9917-42B5-91B7-B36FFE958438}" type="presOf" srcId="{2FEA8E75-148A-4E92-A161-12886FF1F189}" destId="{FF634658-7235-4F25-BDD9-2102801A48BD}" srcOrd="0" destOrd="0" presId="urn:microsoft.com/office/officeart/2005/8/layout/orgChart1"/>
    <dgm:cxn modelId="{8BAFE37E-5018-49FD-8489-BA7F3918CD42}" type="presOf" srcId="{819E624F-C8FB-42F1-8F44-FD36BBF12E3A}" destId="{E59037B8-2FC0-4227-9454-EE94634B9293}" srcOrd="0" destOrd="0" presId="urn:microsoft.com/office/officeart/2005/8/layout/orgChart1"/>
    <dgm:cxn modelId="{2135EF85-4F86-498A-8CC5-8C1AB9F3461E}" srcId="{4F2E7C10-6D8A-423D-848F-AB8ED00DEE43}" destId="{9A8DEF2F-1C51-489C-A236-1D87A7E141D3}" srcOrd="0" destOrd="0" parTransId="{9FE99A7B-8340-4CFC-BB3F-335E412072B7}" sibTransId="{72CAAB7A-6E00-4DD3-8199-92B07D12003E}"/>
    <dgm:cxn modelId="{B6238C92-9B80-4053-9F79-174098191ABB}" srcId="{4F2E7C10-6D8A-423D-848F-AB8ED00DEE43}" destId="{01751540-DC35-48D0-BFB0-CD661FBB4F54}" srcOrd="3" destOrd="0" parTransId="{B02A397D-F889-4BE3-9D45-79F5711A77B4}" sibTransId="{EDF27F3C-9FDB-416C-ABE3-D0406752E9F1}"/>
    <dgm:cxn modelId="{BB819DAA-3480-49B6-9A82-E3CCE37633A6}" type="presOf" srcId="{B02A397D-F889-4BE3-9D45-79F5711A77B4}" destId="{921BB175-F08A-42D2-A541-67FF873F57AD}" srcOrd="0" destOrd="0" presId="urn:microsoft.com/office/officeart/2005/8/layout/orgChart1"/>
    <dgm:cxn modelId="{6819FCAB-0E6E-402D-94F6-F0BA9D8F1F1A}" type="presOf" srcId="{57A1979E-47AC-41D3-A87C-A7138277331F}" destId="{9E9A96BF-A92B-462B-A726-F666C9875405}" srcOrd="0" destOrd="0" presId="urn:microsoft.com/office/officeart/2005/8/layout/orgChart1"/>
    <dgm:cxn modelId="{5FA8DAC5-C7FD-4125-9B95-3630C650338C}" type="presOf" srcId="{9382455D-7D93-4EBA-8B24-A3D059810C83}" destId="{0ED2CE12-3E8F-4963-8E70-AA9556CFB58F}" srcOrd="0" destOrd="0" presId="urn:microsoft.com/office/officeart/2005/8/layout/orgChart1"/>
    <dgm:cxn modelId="{F285E5D4-5E6E-4C96-BE98-815A15B48E02}" type="presOf" srcId="{1A61BD97-F1CB-4243-94EC-1FD8CF31C933}" destId="{068B547B-3140-4312-B87B-1E0F75DDFB94}" srcOrd="0" destOrd="0" presId="urn:microsoft.com/office/officeart/2005/8/layout/orgChart1"/>
    <dgm:cxn modelId="{2CFBA6D5-0550-4715-94F5-59E7B1FB03DF}" type="presOf" srcId="{4F2E7C10-6D8A-423D-848F-AB8ED00DEE43}" destId="{4A03C827-7E1D-4935-9A40-6A543DAF4BD0}" srcOrd="0" destOrd="0" presId="urn:microsoft.com/office/officeart/2005/8/layout/orgChart1"/>
    <dgm:cxn modelId="{3B6F39D7-8466-457A-A49A-30EF64B1202A}" srcId="{4F2E7C10-6D8A-423D-848F-AB8ED00DEE43}" destId="{56F34CB5-9122-4207-B041-09404C1F74AD}" srcOrd="1" destOrd="0" parTransId="{2FEA8E75-148A-4E92-A161-12886FF1F189}" sibTransId="{144CF3E9-56E3-4FBF-8203-7EDDD1F4A1A2}"/>
    <dgm:cxn modelId="{896840DA-8200-4CE9-B8BB-2AD8134B200A}" srcId="{51415376-559C-4AFE-AEF0-45349366288E}" destId="{4F2E7C10-6D8A-423D-848F-AB8ED00DEE43}" srcOrd="0" destOrd="0" parTransId="{89B7E8ED-2B38-477A-9778-FA3CCD18D279}" sibTransId="{E940D2E0-24A1-481B-B4F9-6E6DD6235414}"/>
    <dgm:cxn modelId="{3167DBF6-D886-44C9-AB00-C86CB9066280}" type="presOf" srcId="{F3C5C922-794E-4740-85F0-0BE6CE38B0C8}" destId="{67568A62-31C3-4842-9B1E-1D1F6A4D0805}" srcOrd="0" destOrd="0" presId="urn:microsoft.com/office/officeart/2005/8/layout/orgChart1"/>
    <dgm:cxn modelId="{E2F45DFE-D6A4-4C82-A465-8A9C15C58E66}" type="presOf" srcId="{56F34CB5-9122-4207-B041-09404C1F74AD}" destId="{F3D95B8E-915B-4B6A-8995-75B4FE47E5DB}" srcOrd="0" destOrd="0" presId="urn:microsoft.com/office/officeart/2005/8/layout/orgChart1"/>
    <dgm:cxn modelId="{43759362-66BB-4B38-A123-B643CE848C81}" type="presParOf" srcId="{7A323947-A4AE-41C9-A68B-B53BB35406AE}" destId="{962FF901-4609-48EC-93CC-45AFA85BB8D5}" srcOrd="0" destOrd="0" presId="urn:microsoft.com/office/officeart/2005/8/layout/orgChart1"/>
    <dgm:cxn modelId="{41E48B30-34F7-41E9-A2FD-52448D3BC500}" type="presParOf" srcId="{962FF901-4609-48EC-93CC-45AFA85BB8D5}" destId="{7171A4DE-993C-4D5B-A32F-778A49559528}" srcOrd="0" destOrd="0" presId="urn:microsoft.com/office/officeart/2005/8/layout/orgChart1"/>
    <dgm:cxn modelId="{10D7D94D-55C9-4F15-83FE-291EF24E1890}" type="presParOf" srcId="{7171A4DE-993C-4D5B-A32F-778A49559528}" destId="{4A03C827-7E1D-4935-9A40-6A543DAF4BD0}" srcOrd="0" destOrd="0" presId="urn:microsoft.com/office/officeart/2005/8/layout/orgChart1"/>
    <dgm:cxn modelId="{CBB47B42-016A-43F0-87E5-2751E79904E0}" type="presParOf" srcId="{7171A4DE-993C-4D5B-A32F-778A49559528}" destId="{A73874BE-4B51-4D30-A58C-785FFBCF9F68}" srcOrd="1" destOrd="0" presId="urn:microsoft.com/office/officeart/2005/8/layout/orgChart1"/>
    <dgm:cxn modelId="{48B2D65E-65BE-4AEF-964E-C71A328403D7}" type="presParOf" srcId="{962FF901-4609-48EC-93CC-45AFA85BB8D5}" destId="{A9035B9C-AF8F-4AD3-AC2E-8D1AE040427A}" srcOrd="1" destOrd="0" presId="urn:microsoft.com/office/officeart/2005/8/layout/orgChart1"/>
    <dgm:cxn modelId="{73BD156A-7DA4-48B1-9B2F-DAF3314D24C4}" type="presParOf" srcId="{A9035B9C-AF8F-4AD3-AC2E-8D1AE040427A}" destId="{FF634658-7235-4F25-BDD9-2102801A48BD}" srcOrd="0" destOrd="0" presId="urn:microsoft.com/office/officeart/2005/8/layout/orgChart1"/>
    <dgm:cxn modelId="{D745E29E-74B4-4163-9D88-5C76C1A25EA9}" type="presParOf" srcId="{A9035B9C-AF8F-4AD3-AC2E-8D1AE040427A}" destId="{E5A5D87E-D1A2-4D75-BE0B-43960366E730}" srcOrd="1" destOrd="0" presId="urn:microsoft.com/office/officeart/2005/8/layout/orgChart1"/>
    <dgm:cxn modelId="{82ED0FE2-9412-4FE6-9651-2398ED27E997}" type="presParOf" srcId="{E5A5D87E-D1A2-4D75-BE0B-43960366E730}" destId="{BB21A626-FEFB-4D9C-B512-ED35BD0ECC01}" srcOrd="0" destOrd="0" presId="urn:microsoft.com/office/officeart/2005/8/layout/orgChart1"/>
    <dgm:cxn modelId="{3F849EC2-0A06-4897-B139-10780C4D4FFF}" type="presParOf" srcId="{BB21A626-FEFB-4D9C-B512-ED35BD0ECC01}" destId="{F3D95B8E-915B-4B6A-8995-75B4FE47E5DB}" srcOrd="0" destOrd="0" presId="urn:microsoft.com/office/officeart/2005/8/layout/orgChart1"/>
    <dgm:cxn modelId="{2EC7E42E-7D41-4F3C-BAA5-36EA49526769}" type="presParOf" srcId="{BB21A626-FEFB-4D9C-B512-ED35BD0ECC01}" destId="{9FA03D37-6DCE-4FFC-9FD1-FECA016FEAD0}" srcOrd="1" destOrd="0" presId="urn:microsoft.com/office/officeart/2005/8/layout/orgChart1"/>
    <dgm:cxn modelId="{722D63DB-7FE2-428E-93BD-103615B4203A}" type="presParOf" srcId="{E5A5D87E-D1A2-4D75-BE0B-43960366E730}" destId="{18065080-BAD0-4B3B-9E49-7A8960CA6C37}" srcOrd="1" destOrd="0" presId="urn:microsoft.com/office/officeart/2005/8/layout/orgChart1"/>
    <dgm:cxn modelId="{CE17C380-B8F6-49EC-94B6-572DF3091CEB}" type="presParOf" srcId="{E5A5D87E-D1A2-4D75-BE0B-43960366E730}" destId="{6BA674AB-B84A-4EB1-B4D3-96A1445CE10D}" srcOrd="2" destOrd="0" presId="urn:microsoft.com/office/officeart/2005/8/layout/orgChart1"/>
    <dgm:cxn modelId="{5E1EE711-B0B1-4428-8939-66718222A188}" type="presParOf" srcId="{A9035B9C-AF8F-4AD3-AC2E-8D1AE040427A}" destId="{E59037B8-2FC0-4227-9454-EE94634B9293}" srcOrd="2" destOrd="0" presId="urn:microsoft.com/office/officeart/2005/8/layout/orgChart1"/>
    <dgm:cxn modelId="{6ADE39DD-5CA9-4852-8A25-FD8A4B8FA697}" type="presParOf" srcId="{A9035B9C-AF8F-4AD3-AC2E-8D1AE040427A}" destId="{291999E4-BB59-4A03-B8B6-830519B7A20A}" srcOrd="3" destOrd="0" presId="urn:microsoft.com/office/officeart/2005/8/layout/orgChart1"/>
    <dgm:cxn modelId="{596BAAE7-3F34-4DE1-9D1C-5F1A4107CA3A}" type="presParOf" srcId="{291999E4-BB59-4A03-B8B6-830519B7A20A}" destId="{20A56911-B0CA-4E4E-9BBE-A6AF18F28F49}" srcOrd="0" destOrd="0" presId="urn:microsoft.com/office/officeart/2005/8/layout/orgChart1"/>
    <dgm:cxn modelId="{11D5039E-01F0-4671-86D1-D00AC63CA79B}" type="presParOf" srcId="{20A56911-B0CA-4E4E-9BBE-A6AF18F28F49}" destId="{67568A62-31C3-4842-9B1E-1D1F6A4D0805}" srcOrd="0" destOrd="0" presId="urn:microsoft.com/office/officeart/2005/8/layout/orgChart1"/>
    <dgm:cxn modelId="{52A60744-190C-470A-84F9-040EFA4D7139}" type="presParOf" srcId="{20A56911-B0CA-4E4E-9BBE-A6AF18F28F49}" destId="{F569DA15-3C2E-43BD-94CC-E319ACFC2164}" srcOrd="1" destOrd="0" presId="urn:microsoft.com/office/officeart/2005/8/layout/orgChart1"/>
    <dgm:cxn modelId="{8CC56487-C7B1-43D5-8B93-8D0733EF5046}" type="presParOf" srcId="{291999E4-BB59-4A03-B8B6-830519B7A20A}" destId="{1C6E5ABE-62F7-4B99-BEDF-6C08A7799F49}" srcOrd="1" destOrd="0" presId="urn:microsoft.com/office/officeart/2005/8/layout/orgChart1"/>
    <dgm:cxn modelId="{2FF9AD1F-7176-42CB-8280-F76FB38DC219}" type="presParOf" srcId="{291999E4-BB59-4A03-B8B6-830519B7A20A}" destId="{DD917565-86CB-483B-89C4-C6D0F8F79EAF}" srcOrd="2" destOrd="0" presId="urn:microsoft.com/office/officeart/2005/8/layout/orgChart1"/>
    <dgm:cxn modelId="{4C02247F-149B-4A53-98E6-5E9D163B425E}" type="presParOf" srcId="{A9035B9C-AF8F-4AD3-AC2E-8D1AE040427A}" destId="{921BB175-F08A-42D2-A541-67FF873F57AD}" srcOrd="4" destOrd="0" presId="urn:microsoft.com/office/officeart/2005/8/layout/orgChart1"/>
    <dgm:cxn modelId="{A5EDEA33-7C22-4C8A-973C-5830FD551304}" type="presParOf" srcId="{A9035B9C-AF8F-4AD3-AC2E-8D1AE040427A}" destId="{125B053F-78E0-4EE0-9AD7-A1CF7922854A}" srcOrd="5" destOrd="0" presId="urn:microsoft.com/office/officeart/2005/8/layout/orgChart1"/>
    <dgm:cxn modelId="{D8A5FAC2-E669-42E2-B3EA-0EA178A9C62A}" type="presParOf" srcId="{125B053F-78E0-4EE0-9AD7-A1CF7922854A}" destId="{FEEDF71A-1CAC-4623-8480-6C0732089F84}" srcOrd="0" destOrd="0" presId="urn:microsoft.com/office/officeart/2005/8/layout/orgChart1"/>
    <dgm:cxn modelId="{FF2FCF80-137C-4A16-B350-DA1CB2A3EC43}" type="presParOf" srcId="{FEEDF71A-1CAC-4623-8480-6C0732089F84}" destId="{62331CDC-6D3D-4AEE-8ABB-744C61AF17F8}" srcOrd="0" destOrd="0" presId="urn:microsoft.com/office/officeart/2005/8/layout/orgChart1"/>
    <dgm:cxn modelId="{F2064F06-8209-4412-A347-020B6ED21B32}" type="presParOf" srcId="{FEEDF71A-1CAC-4623-8480-6C0732089F84}" destId="{17B22B3F-6D7B-4C69-B7DC-3BFD60BC64BC}" srcOrd="1" destOrd="0" presId="urn:microsoft.com/office/officeart/2005/8/layout/orgChart1"/>
    <dgm:cxn modelId="{E503FC24-714D-41A4-BE73-F058D986A4BE}" type="presParOf" srcId="{125B053F-78E0-4EE0-9AD7-A1CF7922854A}" destId="{F29932D2-7D7E-46F4-9116-7EE99C66A921}" srcOrd="1" destOrd="0" presId="urn:microsoft.com/office/officeart/2005/8/layout/orgChart1"/>
    <dgm:cxn modelId="{B7FBE96F-9574-4B98-9CFD-555F1ED6E19B}" type="presParOf" srcId="{125B053F-78E0-4EE0-9AD7-A1CF7922854A}" destId="{16936CDC-07EB-4ED1-A5E2-38B37D1FC194}" srcOrd="2" destOrd="0" presId="urn:microsoft.com/office/officeart/2005/8/layout/orgChart1"/>
    <dgm:cxn modelId="{609DE709-BF11-4F98-AEEA-6B13623CB2A9}" type="presParOf" srcId="{A9035B9C-AF8F-4AD3-AC2E-8D1AE040427A}" destId="{0ED2CE12-3E8F-4963-8E70-AA9556CFB58F}" srcOrd="6" destOrd="0" presId="urn:microsoft.com/office/officeart/2005/8/layout/orgChart1"/>
    <dgm:cxn modelId="{2B2170F2-A53A-44A0-A974-0D5681945D8B}" type="presParOf" srcId="{A9035B9C-AF8F-4AD3-AC2E-8D1AE040427A}" destId="{D8DD8AC4-A922-4055-8B12-5BF179D071B3}" srcOrd="7" destOrd="0" presId="urn:microsoft.com/office/officeart/2005/8/layout/orgChart1"/>
    <dgm:cxn modelId="{F8E42CA2-96B1-47AA-A0C1-82BC305296B5}" type="presParOf" srcId="{D8DD8AC4-A922-4055-8B12-5BF179D071B3}" destId="{A6EDE8F1-D3C7-4BE0-A4E9-B81117989A0F}" srcOrd="0" destOrd="0" presId="urn:microsoft.com/office/officeart/2005/8/layout/orgChart1"/>
    <dgm:cxn modelId="{733C144B-7F3A-411D-8D78-F82ADA91FFB5}" type="presParOf" srcId="{A6EDE8F1-D3C7-4BE0-A4E9-B81117989A0F}" destId="{068B547B-3140-4312-B87B-1E0F75DDFB94}" srcOrd="0" destOrd="0" presId="urn:microsoft.com/office/officeart/2005/8/layout/orgChart1"/>
    <dgm:cxn modelId="{F242015C-E7C7-4346-AC38-DB09A0017031}" type="presParOf" srcId="{A6EDE8F1-D3C7-4BE0-A4E9-B81117989A0F}" destId="{9C7F82F4-28EA-4D31-A822-C62FCCF4E19E}" srcOrd="1" destOrd="0" presId="urn:microsoft.com/office/officeart/2005/8/layout/orgChart1"/>
    <dgm:cxn modelId="{B8FEF9FB-8D34-400F-95BF-5503D00E8A42}" type="presParOf" srcId="{D8DD8AC4-A922-4055-8B12-5BF179D071B3}" destId="{4BF773F0-8EB0-4527-ABBB-2B18CA3FD1A3}" srcOrd="1" destOrd="0" presId="urn:microsoft.com/office/officeart/2005/8/layout/orgChart1"/>
    <dgm:cxn modelId="{FCA6C145-D868-485A-9590-AF16691DF844}" type="presParOf" srcId="{D8DD8AC4-A922-4055-8B12-5BF179D071B3}" destId="{29EAC9AC-9AFC-429F-B1AE-BC67E812F37F}" srcOrd="2" destOrd="0" presId="urn:microsoft.com/office/officeart/2005/8/layout/orgChart1"/>
    <dgm:cxn modelId="{366941D6-0BA9-4A5E-95CE-5A8C33C0A6FB}" type="presParOf" srcId="{A9035B9C-AF8F-4AD3-AC2E-8D1AE040427A}" destId="{9E9A96BF-A92B-462B-A726-F666C9875405}" srcOrd="8" destOrd="0" presId="urn:microsoft.com/office/officeart/2005/8/layout/orgChart1"/>
    <dgm:cxn modelId="{25077166-02EB-477F-9FBC-62D24A0048B3}" type="presParOf" srcId="{A9035B9C-AF8F-4AD3-AC2E-8D1AE040427A}" destId="{85161A83-CA0D-4CD9-AFD2-48931C7AFDB3}" srcOrd="9" destOrd="0" presId="urn:microsoft.com/office/officeart/2005/8/layout/orgChart1"/>
    <dgm:cxn modelId="{E3015B77-8F4F-4D36-9B3F-F25D9EF81105}" type="presParOf" srcId="{85161A83-CA0D-4CD9-AFD2-48931C7AFDB3}" destId="{2706341B-F83D-4EA8-A9CB-3B4535D97B41}" srcOrd="0" destOrd="0" presId="urn:microsoft.com/office/officeart/2005/8/layout/orgChart1"/>
    <dgm:cxn modelId="{8021D588-AE7E-4DFB-9853-9AAE0A671D40}" type="presParOf" srcId="{2706341B-F83D-4EA8-A9CB-3B4535D97B41}" destId="{3F6E0D37-1B26-4E21-A612-29746674BE43}" srcOrd="0" destOrd="0" presId="urn:microsoft.com/office/officeart/2005/8/layout/orgChart1"/>
    <dgm:cxn modelId="{162CD7F7-E884-4884-B5A3-9A4B3596EF12}" type="presParOf" srcId="{2706341B-F83D-4EA8-A9CB-3B4535D97B41}" destId="{5711D1E6-89A4-4B14-8203-5236E46D96D7}" srcOrd="1" destOrd="0" presId="urn:microsoft.com/office/officeart/2005/8/layout/orgChart1"/>
    <dgm:cxn modelId="{8F058A09-A155-4957-A85F-8A347722577D}" type="presParOf" srcId="{85161A83-CA0D-4CD9-AFD2-48931C7AFDB3}" destId="{3785691B-415E-41B7-90AA-8BD293D929A9}" srcOrd="1" destOrd="0" presId="urn:microsoft.com/office/officeart/2005/8/layout/orgChart1"/>
    <dgm:cxn modelId="{64F9905A-DE83-4EA4-B87B-98C37AE30E71}" type="presParOf" srcId="{85161A83-CA0D-4CD9-AFD2-48931C7AFDB3}" destId="{807E0C3F-99F8-44A3-8C31-D355E5808794}" srcOrd="2" destOrd="0" presId="urn:microsoft.com/office/officeart/2005/8/layout/orgChart1"/>
    <dgm:cxn modelId="{652CBB95-21D6-4B1D-A3DF-E558CEAD5C38}" type="presParOf" srcId="{962FF901-4609-48EC-93CC-45AFA85BB8D5}" destId="{046E26B9-100D-4A0C-875A-372535A84A1D}" srcOrd="2" destOrd="0" presId="urn:microsoft.com/office/officeart/2005/8/layout/orgChart1"/>
    <dgm:cxn modelId="{DC3E8A93-16FE-4F92-8213-CEEE2F25313A}" type="presParOf" srcId="{046E26B9-100D-4A0C-875A-372535A84A1D}" destId="{0C8CDA0D-38A2-4ADB-A703-8497C20ADD19}" srcOrd="0" destOrd="0" presId="urn:microsoft.com/office/officeart/2005/8/layout/orgChart1"/>
    <dgm:cxn modelId="{F4C25823-EFC5-4DA1-9268-5781A2A52433}" type="presParOf" srcId="{046E26B9-100D-4A0C-875A-372535A84A1D}" destId="{B5846B29-080C-4824-9F4F-9C33B7F12888}" srcOrd="1" destOrd="0" presId="urn:microsoft.com/office/officeart/2005/8/layout/orgChart1"/>
    <dgm:cxn modelId="{A672DCB7-3072-4EDF-857A-D4177B5A34D0}" type="presParOf" srcId="{B5846B29-080C-4824-9F4F-9C33B7F12888}" destId="{25D6E004-87A4-4889-A9DE-8C0353253AE5}" srcOrd="0" destOrd="0" presId="urn:microsoft.com/office/officeart/2005/8/layout/orgChart1"/>
    <dgm:cxn modelId="{25C443F1-F00C-49BD-BF1E-7416533EA778}" type="presParOf" srcId="{25D6E004-87A4-4889-A9DE-8C0353253AE5}" destId="{92A8766E-0B2D-46F0-A5E4-0B153373C190}" srcOrd="0" destOrd="0" presId="urn:microsoft.com/office/officeart/2005/8/layout/orgChart1"/>
    <dgm:cxn modelId="{CBB78DE2-FEB8-4869-9E9A-EFF2C2EF8F38}" type="presParOf" srcId="{25D6E004-87A4-4889-A9DE-8C0353253AE5}" destId="{A4526023-9832-4AB5-92B8-0A5AF13402A0}" srcOrd="1" destOrd="0" presId="urn:microsoft.com/office/officeart/2005/8/layout/orgChart1"/>
    <dgm:cxn modelId="{88022F75-FFDD-4907-8EC6-E9F5C872A2EF}" type="presParOf" srcId="{B5846B29-080C-4824-9F4F-9C33B7F12888}" destId="{0D57FC3B-057C-4CC5-9365-A465A91C4018}" srcOrd="1" destOrd="0" presId="urn:microsoft.com/office/officeart/2005/8/layout/orgChart1"/>
    <dgm:cxn modelId="{B7AB56AC-8446-4C0E-A6DA-0895B2033643}" type="presParOf" srcId="{B5846B29-080C-4824-9F4F-9C33B7F12888}" destId="{0FBB9DF9-9389-42C1-A8A7-09CAD41515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CDA0D-38A2-4ADB-A703-8497C20ADD19}">
      <dsp:nvSpPr>
        <dsp:cNvPr id="0" name=""/>
        <dsp:cNvSpPr/>
      </dsp:nvSpPr>
      <dsp:spPr>
        <a:xfrm>
          <a:off x="2644574" y="1168125"/>
          <a:ext cx="98625" cy="432074"/>
        </a:xfrm>
        <a:custGeom>
          <a:avLst/>
          <a:gdLst/>
          <a:ahLst/>
          <a:cxnLst/>
          <a:rect l="0" t="0" r="0" b="0"/>
          <a:pathLst>
            <a:path>
              <a:moveTo>
                <a:pt x="98625" y="0"/>
              </a:moveTo>
              <a:lnTo>
                <a:pt x="98625" y="432074"/>
              </a:lnTo>
              <a:lnTo>
                <a:pt x="0" y="4320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A96BF-A92B-462B-A726-F666C9875405}">
      <dsp:nvSpPr>
        <dsp:cNvPr id="0" name=""/>
        <dsp:cNvSpPr/>
      </dsp:nvSpPr>
      <dsp:spPr>
        <a:xfrm>
          <a:off x="2743200" y="1168125"/>
          <a:ext cx="2273085" cy="864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522"/>
              </a:lnTo>
              <a:lnTo>
                <a:pt x="2273085" y="765522"/>
              </a:lnTo>
              <a:lnTo>
                <a:pt x="2273085" y="8641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2CE12-3E8F-4963-8E70-AA9556CFB58F}">
      <dsp:nvSpPr>
        <dsp:cNvPr id="0" name=""/>
        <dsp:cNvSpPr/>
      </dsp:nvSpPr>
      <dsp:spPr>
        <a:xfrm>
          <a:off x="2743200" y="1168125"/>
          <a:ext cx="1136542" cy="864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522"/>
              </a:lnTo>
              <a:lnTo>
                <a:pt x="1136542" y="765522"/>
              </a:lnTo>
              <a:lnTo>
                <a:pt x="1136542" y="8641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BB175-F08A-42D2-A541-67FF873F57AD}">
      <dsp:nvSpPr>
        <dsp:cNvPr id="0" name=""/>
        <dsp:cNvSpPr/>
      </dsp:nvSpPr>
      <dsp:spPr>
        <a:xfrm>
          <a:off x="2697480" y="1168125"/>
          <a:ext cx="91440" cy="8641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41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037B8-2FC0-4227-9454-EE94634B9293}">
      <dsp:nvSpPr>
        <dsp:cNvPr id="0" name=""/>
        <dsp:cNvSpPr/>
      </dsp:nvSpPr>
      <dsp:spPr>
        <a:xfrm>
          <a:off x="1606657" y="1168125"/>
          <a:ext cx="1136542" cy="864148"/>
        </a:xfrm>
        <a:custGeom>
          <a:avLst/>
          <a:gdLst/>
          <a:ahLst/>
          <a:cxnLst/>
          <a:rect l="0" t="0" r="0" b="0"/>
          <a:pathLst>
            <a:path>
              <a:moveTo>
                <a:pt x="1136542" y="0"/>
              </a:moveTo>
              <a:lnTo>
                <a:pt x="1136542" y="765522"/>
              </a:lnTo>
              <a:lnTo>
                <a:pt x="0" y="765522"/>
              </a:lnTo>
              <a:lnTo>
                <a:pt x="0" y="8641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34658-7235-4F25-BDD9-2102801A48BD}">
      <dsp:nvSpPr>
        <dsp:cNvPr id="0" name=""/>
        <dsp:cNvSpPr/>
      </dsp:nvSpPr>
      <dsp:spPr>
        <a:xfrm>
          <a:off x="470114" y="1168125"/>
          <a:ext cx="2273085" cy="864148"/>
        </a:xfrm>
        <a:custGeom>
          <a:avLst/>
          <a:gdLst/>
          <a:ahLst/>
          <a:cxnLst/>
          <a:rect l="0" t="0" r="0" b="0"/>
          <a:pathLst>
            <a:path>
              <a:moveTo>
                <a:pt x="2273085" y="0"/>
              </a:moveTo>
              <a:lnTo>
                <a:pt x="2273085" y="765522"/>
              </a:lnTo>
              <a:lnTo>
                <a:pt x="0" y="765522"/>
              </a:lnTo>
              <a:lnTo>
                <a:pt x="0" y="8641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3C827-7E1D-4935-9A40-6A543DAF4BD0}">
      <dsp:nvSpPr>
        <dsp:cNvPr id="0" name=""/>
        <dsp:cNvSpPr/>
      </dsp:nvSpPr>
      <dsp:spPr>
        <a:xfrm>
          <a:off x="2273554" y="698480"/>
          <a:ext cx="939291" cy="46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Seating App</a:t>
          </a:r>
        </a:p>
      </dsp:txBody>
      <dsp:txXfrm>
        <a:off x="2273554" y="698480"/>
        <a:ext cx="939291" cy="469645"/>
      </dsp:txXfrm>
    </dsp:sp>
    <dsp:sp modelId="{F3D95B8E-915B-4B6A-8995-75B4FE47E5DB}">
      <dsp:nvSpPr>
        <dsp:cNvPr id="0" name=""/>
        <dsp:cNvSpPr/>
      </dsp:nvSpPr>
      <dsp:spPr>
        <a:xfrm>
          <a:off x="468" y="2032274"/>
          <a:ext cx="939291" cy="46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 Seating</a:t>
          </a:r>
        </a:p>
      </dsp:txBody>
      <dsp:txXfrm>
        <a:off x="468" y="2032274"/>
        <a:ext cx="939291" cy="469645"/>
      </dsp:txXfrm>
    </dsp:sp>
    <dsp:sp modelId="{67568A62-31C3-4842-9B1E-1D1F6A4D0805}">
      <dsp:nvSpPr>
        <dsp:cNvPr id="0" name=""/>
        <dsp:cNvSpPr/>
      </dsp:nvSpPr>
      <dsp:spPr>
        <a:xfrm>
          <a:off x="1137011" y="2032274"/>
          <a:ext cx="939291" cy="46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Remove Seating</a:t>
          </a:r>
        </a:p>
      </dsp:txBody>
      <dsp:txXfrm>
        <a:off x="1137011" y="2032274"/>
        <a:ext cx="939291" cy="469645"/>
      </dsp:txXfrm>
    </dsp:sp>
    <dsp:sp modelId="{62331CDC-6D3D-4AEE-8ABB-744C61AF17F8}">
      <dsp:nvSpPr>
        <dsp:cNvPr id="0" name=""/>
        <dsp:cNvSpPr/>
      </dsp:nvSpPr>
      <dsp:spPr>
        <a:xfrm>
          <a:off x="2273554" y="2032274"/>
          <a:ext cx="939291" cy="46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View Seating</a:t>
          </a:r>
        </a:p>
      </dsp:txBody>
      <dsp:txXfrm>
        <a:off x="2273554" y="2032274"/>
        <a:ext cx="939291" cy="469645"/>
      </dsp:txXfrm>
    </dsp:sp>
    <dsp:sp modelId="{068B547B-3140-4312-B87B-1E0F75DDFB94}">
      <dsp:nvSpPr>
        <dsp:cNvPr id="0" name=""/>
        <dsp:cNvSpPr/>
      </dsp:nvSpPr>
      <dsp:spPr>
        <a:xfrm>
          <a:off x="3410096" y="2032274"/>
          <a:ext cx="939291" cy="46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View Profits</a:t>
          </a:r>
        </a:p>
      </dsp:txBody>
      <dsp:txXfrm>
        <a:off x="3410096" y="2032274"/>
        <a:ext cx="939291" cy="469645"/>
      </dsp:txXfrm>
    </dsp:sp>
    <dsp:sp modelId="{3F6E0D37-1B26-4E21-A612-29746674BE43}">
      <dsp:nvSpPr>
        <dsp:cNvPr id="0" name=""/>
        <dsp:cNvSpPr/>
      </dsp:nvSpPr>
      <dsp:spPr>
        <a:xfrm>
          <a:off x="4546639" y="2032274"/>
          <a:ext cx="939291" cy="46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Array Tutorial</a:t>
          </a:r>
        </a:p>
      </dsp:txBody>
      <dsp:txXfrm>
        <a:off x="4546639" y="2032274"/>
        <a:ext cx="939291" cy="469645"/>
      </dsp:txXfrm>
    </dsp:sp>
    <dsp:sp modelId="{92A8766E-0B2D-46F0-A5E4-0B153373C190}">
      <dsp:nvSpPr>
        <dsp:cNvPr id="0" name=""/>
        <dsp:cNvSpPr/>
      </dsp:nvSpPr>
      <dsp:spPr>
        <a:xfrm>
          <a:off x="1705282" y="1365377"/>
          <a:ext cx="939291" cy="46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Password</a:t>
          </a:r>
        </a:p>
      </dsp:txBody>
      <dsp:txXfrm>
        <a:off x="1705282" y="1365377"/>
        <a:ext cx="939291" cy="469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D174-6B4B-45A1-8696-8ADF39217CC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D3374C-C19A-4AE3-B2D0-35C38DD527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D174-6B4B-45A1-8696-8ADF39217CC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374C-C19A-4AE3-B2D0-35C38DD5273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D174-6B4B-45A1-8696-8ADF39217CC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374C-C19A-4AE3-B2D0-35C38DD527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9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D174-6B4B-45A1-8696-8ADF39217CC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374C-C19A-4AE3-B2D0-35C38DD5273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98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D174-6B4B-45A1-8696-8ADF39217CC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374C-C19A-4AE3-B2D0-35C38DD527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6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D174-6B4B-45A1-8696-8ADF39217CC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374C-C19A-4AE3-B2D0-35C38DD5273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93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D174-6B4B-45A1-8696-8ADF39217CC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374C-C19A-4AE3-B2D0-35C38DD5273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5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D174-6B4B-45A1-8696-8ADF39217CC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374C-C19A-4AE3-B2D0-35C38DD5273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D174-6B4B-45A1-8696-8ADF39217CC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374C-C19A-4AE3-B2D0-35C38DD5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6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D174-6B4B-45A1-8696-8ADF39217CC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374C-C19A-4AE3-B2D0-35C38DD5273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42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ECED174-6B4B-45A1-8696-8ADF39217CC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374C-C19A-4AE3-B2D0-35C38DD5273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6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D174-6B4B-45A1-8696-8ADF39217CC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D3374C-C19A-4AE3-B2D0-35C38DD527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8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F727-5DCE-4341-90A4-288E13703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Restaurant Seating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1CC08-A82F-43E5-8CE9-BFF6AF0EB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Ethan Angel</a:t>
            </a:r>
          </a:p>
        </p:txBody>
      </p:sp>
    </p:spTree>
    <p:extLst>
      <p:ext uri="{BB962C8B-B14F-4D97-AF65-F5344CB8AC3E}">
        <p14:creationId xmlns:p14="http://schemas.microsoft.com/office/powerpoint/2010/main" val="48926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39A4-D9C0-4CE7-886B-13B3210F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Chart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F7AD4C9-99E8-4442-861C-7B9D90BE3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196902"/>
              </p:ext>
            </p:extLst>
          </p:nvPr>
        </p:nvGraphicFramePr>
        <p:xfrm>
          <a:off x="2895600" y="2434856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35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7D4-6413-40F6-8A93-641D9D3E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Functions/Modules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319A7-AAE3-4E22-8A91-A810F7C5C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4"/>
          <a:stretch/>
        </p:blipFill>
        <p:spPr>
          <a:xfrm>
            <a:off x="914400" y="1920898"/>
            <a:ext cx="11277600" cy="49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0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6DD0-390C-4330-A528-9A06286F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data to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99269-FEDA-4794-A512-181AD5C52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8"/>
          <a:stretch/>
        </p:blipFill>
        <p:spPr>
          <a:xfrm>
            <a:off x="914400" y="1907740"/>
            <a:ext cx="11277600" cy="4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8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D1AE-4950-4D81-9284-CEEB34D1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86C7-EA21-4A83-B9EB-9C480F88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feature added was the function to display accumulated profits.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3108C-6F05-4018-8A07-DF6BBFA3E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9"/>
          <a:stretch/>
        </p:blipFill>
        <p:spPr>
          <a:xfrm>
            <a:off x="2014259" y="2407702"/>
            <a:ext cx="10177741" cy="445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1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3951-67A0-4C27-841C-31E762D8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638A0-3CA8-455A-ACED-A5E7E2C49FE2}"/>
              </a:ext>
            </a:extLst>
          </p:cNvPr>
          <p:cNvPicPr/>
          <p:nvPr/>
        </p:nvPicPr>
        <p:blipFill rotWithShape="1">
          <a:blip r:embed="rId2"/>
          <a:srcRect t="23257" b="6847"/>
          <a:stretch/>
        </p:blipFill>
        <p:spPr>
          <a:xfrm>
            <a:off x="92026" y="3164219"/>
            <a:ext cx="12099974" cy="36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8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48EB-9C56-4907-8478-9661ABCD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3D52-C890-4ABB-A34A-D3330EC9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challenge faced over the course of this project was the early stage of designing and organizing the program’s creation.</a:t>
            </a:r>
          </a:p>
        </p:txBody>
      </p:sp>
    </p:spTree>
    <p:extLst>
      <p:ext uri="{BB962C8B-B14F-4D97-AF65-F5344CB8AC3E}">
        <p14:creationId xmlns:p14="http://schemas.microsoft.com/office/powerpoint/2010/main" val="56745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F727-5DCE-4341-90A4-288E13703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1CC08-A82F-43E5-8CE9-BFF6AF0EB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conclusion,  The </a:t>
            </a:r>
            <a:r>
              <a:rPr lang="en-US" dirty="0">
                <a:solidFill>
                  <a:srgbClr val="FF0000"/>
                </a:solidFill>
              </a:rPr>
              <a:t>Purpose</a:t>
            </a:r>
            <a:r>
              <a:rPr lang="en-US" dirty="0"/>
              <a:t> of this project not only serves to demonstrate the usefulness of programming as a skillset, but also streamlines the difficulty of performing a mundane task, such as updating the seating arrangements for restaurant management.</a:t>
            </a:r>
          </a:p>
        </p:txBody>
      </p:sp>
    </p:spTree>
    <p:extLst>
      <p:ext uri="{BB962C8B-B14F-4D97-AF65-F5344CB8AC3E}">
        <p14:creationId xmlns:p14="http://schemas.microsoft.com/office/powerpoint/2010/main" val="194097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518A-86CA-4542-B5AB-7B53ACB5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Restaurant Seating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9E9C-B9E4-4FDA-BAB2-E7595F01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program will simply add, delete and adjust records in files.</a:t>
            </a:r>
          </a:p>
        </p:txBody>
      </p:sp>
    </p:spTree>
    <p:extLst>
      <p:ext uri="{BB962C8B-B14F-4D97-AF65-F5344CB8AC3E}">
        <p14:creationId xmlns:p14="http://schemas.microsoft.com/office/powerpoint/2010/main" val="360539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5A26-99B7-4514-BF69-A08ED072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IPO Chart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6369EC-BC46-4C4E-9487-5EE5DE89B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82916"/>
              </p:ext>
            </p:extLst>
          </p:nvPr>
        </p:nvGraphicFramePr>
        <p:xfrm>
          <a:off x="838200" y="3380930"/>
          <a:ext cx="10515601" cy="2518282"/>
        </p:xfrm>
        <a:graphic>
          <a:graphicData uri="http://schemas.openxmlformats.org/drawingml/2006/table">
            <a:tbl>
              <a:tblPr firstRow="1" firstCol="1" bandRow="1"/>
              <a:tblGrid>
                <a:gridCol w="2609298">
                  <a:extLst>
                    <a:ext uri="{9D8B030D-6E8A-4147-A177-3AD203B41FA5}">
                      <a16:colId xmlns:a16="http://schemas.microsoft.com/office/drawing/2014/main" val="3082789689"/>
                    </a:ext>
                  </a:extLst>
                </a:gridCol>
                <a:gridCol w="5446545">
                  <a:extLst>
                    <a:ext uri="{9D8B030D-6E8A-4147-A177-3AD203B41FA5}">
                      <a16:colId xmlns:a16="http://schemas.microsoft.com/office/drawing/2014/main" val="3067244276"/>
                    </a:ext>
                  </a:extLst>
                </a:gridCol>
                <a:gridCol w="2459758">
                  <a:extLst>
                    <a:ext uri="{9D8B030D-6E8A-4147-A177-3AD203B41FA5}">
                      <a16:colId xmlns:a16="http://schemas.microsoft.com/office/drawing/2014/main" val="4157413337"/>
                    </a:ext>
                  </a:extLst>
                </a:gridCol>
              </a:tblGrid>
              <a:tr h="57408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00" marR="174600" marT="242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00" marR="174600" marT="242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00" marR="174600" marT="242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344960"/>
                  </a:ext>
                </a:extLst>
              </a:tr>
              <a:tr h="194420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guestName</a:t>
                      </a:r>
                      <a:endParaRPr lang="en-US" sz="4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tableNum</a:t>
                      </a:r>
                      <a:endParaRPr lang="en-US" sz="4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orderNum</a:t>
                      </a:r>
                      <a:endParaRPr lang="en-US" sz="4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partySize</a:t>
                      </a:r>
                      <a:endParaRPr lang="en-US" sz="4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00" marR="174600" marT="242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Save list to file</a:t>
                      </a:r>
                      <a:endParaRPr lang="en-US" sz="4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Show seating</a:t>
                      </a:r>
                      <a:endParaRPr lang="en-US" sz="4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Add/Remove occupancy of tables</a:t>
                      </a: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Show profits</a:t>
                      </a:r>
                      <a:endParaRPr lang="en-US" sz="4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00" marR="174600" marT="242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seatingChart</a:t>
                      </a:r>
                      <a:endParaRPr lang="en-US" sz="4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profitDisplay</a:t>
                      </a:r>
                      <a:endParaRPr lang="en-US" sz="4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guestList</a:t>
                      </a:r>
                      <a:endParaRPr lang="en-US" sz="4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600" marR="174600" marT="242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8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1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2D33-D370-4D9F-B2BE-04FEDA99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Screens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89A43-E2DB-4BCC-B2D6-619EBF30137E}"/>
              </a:ext>
            </a:extLst>
          </p:cNvPr>
          <p:cNvSpPr txBox="1"/>
          <p:nvPr/>
        </p:nvSpPr>
        <p:spPr>
          <a:xfrm>
            <a:off x="393402" y="1329136"/>
            <a:ext cx="6762307" cy="4738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Screen 1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Add Seating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Remove Seating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View Seating List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View Profits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Close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choice: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Screen 2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Seating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Table: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Guests: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 Duration: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Screen 3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Seating List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Seated Tables: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 Count:</a:t>
            </a:r>
          </a:p>
        </p:txBody>
      </p:sp>
    </p:spTree>
    <p:extLst>
      <p:ext uri="{BB962C8B-B14F-4D97-AF65-F5344CB8AC3E}">
        <p14:creationId xmlns:p14="http://schemas.microsoft.com/office/powerpoint/2010/main" val="210666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15EA-885E-4B6A-97AF-2A05ECEE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62422-1127-4BB7-ADAB-D17431694D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42720"/>
            <a:ext cx="5943600" cy="5415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65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92D5-98DD-4E60-86D0-A8B7A906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from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83AE8-72EE-4FA1-BC44-71FD8797B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0"/>
          <a:stretch/>
        </p:blipFill>
        <p:spPr>
          <a:xfrm>
            <a:off x="1000125" y="1907741"/>
            <a:ext cx="11191875" cy="4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2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4EF1-356B-48EE-96F4-416518B8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F5D88-4510-4DE3-BC55-C0B2D3648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3"/>
          <a:stretch/>
        </p:blipFill>
        <p:spPr>
          <a:xfrm>
            <a:off x="666750" y="1914318"/>
            <a:ext cx="11525250" cy="494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FD3C-D597-4BCC-AEBB-5BA10FB0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3E486-2C66-4CD3-9E9A-234AA764E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22"/>
          <a:stretch/>
        </p:blipFill>
        <p:spPr>
          <a:xfrm>
            <a:off x="1019175" y="1907740"/>
            <a:ext cx="11172825" cy="4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2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C43D-E17D-46BC-AC0D-CAAFA0A3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E2097-3A27-40E6-BD2F-183735B13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3"/>
          <a:stretch/>
        </p:blipFill>
        <p:spPr>
          <a:xfrm>
            <a:off x="971550" y="1927476"/>
            <a:ext cx="11220450" cy="49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19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</TotalTime>
  <Words>222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Restaurant Seating Application</vt:lpstr>
      <vt:lpstr>Restaurant Seating Application</vt:lpstr>
      <vt:lpstr>IPO Chart</vt:lpstr>
      <vt:lpstr>Sample Screens</vt:lpstr>
      <vt:lpstr>Flowchart</vt:lpstr>
      <vt:lpstr>Input from User</vt:lpstr>
      <vt:lpstr>Conditional Expression</vt:lpstr>
      <vt:lpstr>Menu Loop</vt:lpstr>
      <vt:lpstr>Arrays</vt:lpstr>
      <vt:lpstr>Hierarchy Chart</vt:lpstr>
      <vt:lpstr>Functions/Modules</vt:lpstr>
      <vt:lpstr>Save data to file</vt:lpstr>
      <vt:lpstr>New Feature</vt:lpstr>
      <vt:lpstr>Running Program</vt:lpstr>
      <vt:lpstr>Challenges Faced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 1</dc:title>
  <dc:creator>Ethan</dc:creator>
  <cp:lastModifiedBy>Ethan</cp:lastModifiedBy>
  <cp:revision>54</cp:revision>
  <dcterms:created xsi:type="dcterms:W3CDTF">2021-03-29T21:44:48Z</dcterms:created>
  <dcterms:modified xsi:type="dcterms:W3CDTF">2022-05-10T07:45:06Z</dcterms:modified>
</cp:coreProperties>
</file>