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F7957-B970-41C4-A1F4-D1B256B62F89}" v="85" dt="2019-05-13T12:29:01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7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pius, Elijah" userId="eb3672b6-a28d-4a90-8c33-b4b0890495db" providerId="ADAL" clId="{05FF7957-B970-41C4-A1F4-D1B256B62F89}"/>
    <pc:docChg chg="undo custSel addSld delSld modSld sldOrd">
      <pc:chgData name="Appius, Elijah" userId="eb3672b6-a28d-4a90-8c33-b4b0890495db" providerId="ADAL" clId="{05FF7957-B970-41C4-A1F4-D1B256B62F89}" dt="2019-05-13T12:29:50.394" v="1458" actId="790"/>
      <pc:docMkLst>
        <pc:docMk/>
      </pc:docMkLst>
      <pc:sldChg chg="addSp delSp modSp add del mod ord">
        <pc:chgData name="Appius, Elijah" userId="eb3672b6-a28d-4a90-8c33-b4b0890495db" providerId="ADAL" clId="{05FF7957-B970-41C4-A1F4-D1B256B62F89}" dt="2019-05-13T12:29:50.394" v="1458" actId="790"/>
        <pc:sldMkLst>
          <pc:docMk/>
          <pc:sldMk cId="2790218740" sldId="256"/>
        </pc:sldMkLst>
        <pc:spChg chg="add mod">
          <ac:chgData name="Appius, Elijah" userId="eb3672b6-a28d-4a90-8c33-b4b0890495db" providerId="ADAL" clId="{05FF7957-B970-41C4-A1F4-D1B256B62F89}" dt="2019-05-13T12:08:31.220" v="929" actId="1076"/>
          <ac:spMkLst>
            <pc:docMk/>
            <pc:sldMk cId="2790218740" sldId="256"/>
            <ac:spMk id="2" creationId="{4D34AABE-DC20-4110-A0C1-61505C534ECA}"/>
          </ac:spMkLst>
        </pc:spChg>
        <pc:spChg chg="add mod">
          <ac:chgData name="Appius, Elijah" userId="eb3672b6-a28d-4a90-8c33-b4b0890495db" providerId="ADAL" clId="{05FF7957-B970-41C4-A1F4-D1B256B62F89}" dt="2019-05-13T12:08:31.220" v="929" actId="1076"/>
          <ac:spMkLst>
            <pc:docMk/>
            <pc:sldMk cId="2790218740" sldId="256"/>
            <ac:spMk id="3" creationId="{80E17792-6D23-4D83-A7A4-53892C9A291C}"/>
          </ac:spMkLst>
        </pc:spChg>
        <pc:spChg chg="add mod">
          <ac:chgData name="Appius, Elijah" userId="eb3672b6-a28d-4a90-8c33-b4b0890495db" providerId="ADAL" clId="{05FF7957-B970-41C4-A1F4-D1B256B62F89}" dt="2019-05-13T12:09:07.684" v="938" actId="1076"/>
          <ac:spMkLst>
            <pc:docMk/>
            <pc:sldMk cId="2790218740" sldId="256"/>
            <ac:spMk id="5" creationId="{B424E096-A587-4F5E-B88E-EF5DAB34FF6B}"/>
          </ac:spMkLst>
        </pc:spChg>
        <pc:spChg chg="mod">
          <ac:chgData name="Appius, Elijah" userId="eb3672b6-a28d-4a90-8c33-b4b0890495db" providerId="ADAL" clId="{05FF7957-B970-41C4-A1F4-D1B256B62F89}" dt="2019-05-13T12:29:50.394" v="1458" actId="790"/>
          <ac:spMkLst>
            <pc:docMk/>
            <pc:sldMk cId="2790218740" sldId="256"/>
            <ac:spMk id="6" creationId="{375A3D39-5B58-489E-88C8-E2A151C6A1CC}"/>
          </ac:spMkLst>
        </pc:spChg>
        <pc:spChg chg="del mod">
          <ac:chgData name="Appius, Elijah" userId="eb3672b6-a28d-4a90-8c33-b4b0890495db" providerId="ADAL" clId="{05FF7957-B970-41C4-A1F4-D1B256B62F89}" dt="2019-05-13T12:05:58.729" v="807" actId="478"/>
          <ac:spMkLst>
            <pc:docMk/>
            <pc:sldMk cId="2790218740" sldId="256"/>
            <ac:spMk id="7" creationId="{E786285F-35B7-4C3B-9FDA-7DF290E6738E}"/>
          </ac:spMkLst>
        </pc:spChg>
        <pc:spChg chg="mod">
          <ac:chgData name="Appius, Elijah" userId="eb3672b6-a28d-4a90-8c33-b4b0890495db" providerId="ADAL" clId="{05FF7957-B970-41C4-A1F4-D1B256B62F89}" dt="2019-05-13T12:24:52.510" v="1377" actId="207"/>
          <ac:spMkLst>
            <pc:docMk/>
            <pc:sldMk cId="2790218740" sldId="256"/>
            <ac:spMk id="8" creationId="{BEC9FBD4-A2E8-4DFA-BE5E-E9059592BD48}"/>
          </ac:spMkLst>
        </pc:spChg>
        <pc:spChg chg="del mod">
          <ac:chgData name="Appius, Elijah" userId="eb3672b6-a28d-4a90-8c33-b4b0890495db" providerId="ADAL" clId="{05FF7957-B970-41C4-A1F4-D1B256B62F89}" dt="2019-05-13T11:41:17.786" v="30"/>
          <ac:spMkLst>
            <pc:docMk/>
            <pc:sldMk cId="2790218740" sldId="256"/>
            <ac:spMk id="9" creationId="{5F0B5E47-278D-40D1-8BF8-12ECEB322EBF}"/>
          </ac:spMkLst>
        </pc:spChg>
        <pc:spChg chg="mod">
          <ac:chgData name="Appius, Elijah" userId="eb3672b6-a28d-4a90-8c33-b4b0890495db" providerId="ADAL" clId="{05FF7957-B970-41C4-A1F4-D1B256B62F89}" dt="2019-05-13T12:04:55.148" v="793" actId="1076"/>
          <ac:spMkLst>
            <pc:docMk/>
            <pc:sldMk cId="2790218740" sldId="256"/>
            <ac:spMk id="10" creationId="{9F01BBF0-20FA-460D-8A3C-2C171C8F02A2}"/>
          </ac:spMkLst>
        </pc:spChg>
        <pc:spChg chg="add del">
          <ac:chgData name="Appius, Elijah" userId="eb3672b6-a28d-4a90-8c33-b4b0890495db" providerId="ADAL" clId="{05FF7957-B970-41C4-A1F4-D1B256B62F89}" dt="2019-05-13T11:42:53.589" v="57"/>
          <ac:spMkLst>
            <pc:docMk/>
            <pc:sldMk cId="2790218740" sldId="256"/>
            <ac:spMk id="19" creationId="{14B5CD70-F55D-4815-A7C8-13675DF341B6}"/>
          </ac:spMkLst>
        </pc:spChg>
        <pc:spChg chg="add mod">
          <ac:chgData name="Appius, Elijah" userId="eb3672b6-a28d-4a90-8c33-b4b0890495db" providerId="ADAL" clId="{05FF7957-B970-41C4-A1F4-D1B256B62F89}" dt="2019-05-13T12:08:53.972" v="934" actId="1076"/>
          <ac:spMkLst>
            <pc:docMk/>
            <pc:sldMk cId="2790218740" sldId="256"/>
            <ac:spMk id="20" creationId="{BC631021-E085-4B62-A7E3-FD07AB65549B}"/>
          </ac:spMkLst>
        </pc:spChg>
        <pc:spChg chg="add mod">
          <ac:chgData name="Appius, Elijah" userId="eb3672b6-a28d-4a90-8c33-b4b0890495db" providerId="ADAL" clId="{05FF7957-B970-41C4-A1F4-D1B256B62F89}" dt="2019-05-13T12:29:41.555" v="1457" actId="790"/>
          <ac:spMkLst>
            <pc:docMk/>
            <pc:sldMk cId="2790218740" sldId="256"/>
            <ac:spMk id="21" creationId="{33F86EFB-44F1-4F03-A58B-48C421E2D486}"/>
          </ac:spMkLst>
        </pc:spChg>
        <pc:spChg chg="add mod">
          <ac:chgData name="Appius, Elijah" userId="eb3672b6-a28d-4a90-8c33-b4b0890495db" providerId="ADAL" clId="{05FF7957-B970-41C4-A1F4-D1B256B62F89}" dt="2019-05-13T12:08:31.220" v="929" actId="1076"/>
          <ac:spMkLst>
            <pc:docMk/>
            <pc:sldMk cId="2790218740" sldId="256"/>
            <ac:spMk id="23" creationId="{83E5230A-455E-47E0-8317-B241D58D2BE5}"/>
          </ac:spMkLst>
        </pc:spChg>
        <pc:spChg chg="add mod">
          <ac:chgData name="Appius, Elijah" userId="eb3672b6-a28d-4a90-8c33-b4b0890495db" providerId="ADAL" clId="{05FF7957-B970-41C4-A1F4-D1B256B62F89}" dt="2019-05-13T12:08:56.916" v="935" actId="1076"/>
          <ac:spMkLst>
            <pc:docMk/>
            <pc:sldMk cId="2790218740" sldId="256"/>
            <ac:spMk id="24" creationId="{EFB214B8-5A5F-4137-9836-B688170828D4}"/>
          </ac:spMkLst>
        </pc:spChg>
        <pc:spChg chg="mod">
          <ac:chgData name="Appius, Elijah" userId="eb3672b6-a28d-4a90-8c33-b4b0890495db" providerId="ADAL" clId="{05FF7957-B970-41C4-A1F4-D1B256B62F89}" dt="2019-05-13T12:05:08.996" v="798" actId="1076"/>
          <ac:spMkLst>
            <pc:docMk/>
            <pc:sldMk cId="2790218740" sldId="256"/>
            <ac:spMk id="26" creationId="{B1993BE5-C1F1-4B88-B68F-05639F7670BF}"/>
          </ac:spMkLst>
        </pc:spChg>
        <pc:spChg chg="mod">
          <ac:chgData name="Appius, Elijah" userId="eb3672b6-a28d-4a90-8c33-b4b0890495db" providerId="ADAL" clId="{05FF7957-B970-41C4-A1F4-D1B256B62F89}" dt="2019-05-13T12:09:03.853" v="937" actId="1076"/>
          <ac:spMkLst>
            <pc:docMk/>
            <pc:sldMk cId="2790218740" sldId="256"/>
            <ac:spMk id="27" creationId="{4CBFC775-5752-429A-A40B-138C0B1EE0E9}"/>
          </ac:spMkLst>
        </pc:spChg>
        <pc:spChg chg="add mod">
          <ac:chgData name="Appius, Elijah" userId="eb3672b6-a28d-4a90-8c33-b4b0890495db" providerId="ADAL" clId="{05FF7957-B970-41C4-A1F4-D1B256B62F89}" dt="2019-05-13T12:05:25.205" v="801" actId="1076"/>
          <ac:spMkLst>
            <pc:docMk/>
            <pc:sldMk cId="2790218740" sldId="256"/>
            <ac:spMk id="28" creationId="{F51E63E9-ABAD-4BFD-8B36-63E87CF174B7}"/>
          </ac:spMkLst>
        </pc:spChg>
        <pc:spChg chg="add mod">
          <ac:chgData name="Appius, Elijah" userId="eb3672b6-a28d-4a90-8c33-b4b0890495db" providerId="ADAL" clId="{05FF7957-B970-41C4-A1F4-D1B256B62F89}" dt="2019-05-13T12:05:13.869" v="800" actId="1076"/>
          <ac:spMkLst>
            <pc:docMk/>
            <pc:sldMk cId="2790218740" sldId="256"/>
            <ac:spMk id="29" creationId="{F751E1DA-B3D4-4648-BA14-A05BC611EFEF}"/>
          </ac:spMkLst>
        </pc:spChg>
        <pc:spChg chg="add mod">
          <ac:chgData name="Appius, Elijah" userId="eb3672b6-a28d-4a90-8c33-b4b0890495db" providerId="ADAL" clId="{05FF7957-B970-41C4-A1F4-D1B256B62F89}" dt="2019-05-13T12:04:59.916" v="795" actId="1076"/>
          <ac:spMkLst>
            <pc:docMk/>
            <pc:sldMk cId="2790218740" sldId="256"/>
            <ac:spMk id="33" creationId="{A2A76BB3-49AA-45AB-BD72-D09BFF22B7EA}"/>
          </ac:spMkLst>
        </pc:spChg>
        <pc:graphicFrameChg chg="mod">
          <ac:chgData name="Appius, Elijah" userId="eb3672b6-a28d-4a90-8c33-b4b0890495db" providerId="ADAL" clId="{05FF7957-B970-41C4-A1F4-D1B256B62F89}" dt="2019-05-13T12:08:59.395" v="936"/>
          <ac:graphicFrameMkLst>
            <pc:docMk/>
            <pc:sldMk cId="2790218740" sldId="256"/>
            <ac:graphicFrameMk id="11" creationId="{3E5A3697-97C8-4365-8CA9-16575C96ACBA}"/>
          </ac:graphicFrameMkLst>
        </pc:graphicFrameChg>
        <pc:graphicFrameChg chg="add del">
          <ac:chgData name="Appius, Elijah" userId="eb3672b6-a28d-4a90-8c33-b4b0890495db" providerId="ADAL" clId="{05FF7957-B970-41C4-A1F4-D1B256B62F89}" dt="2019-05-13T11:42:53.589" v="57"/>
          <ac:graphicFrameMkLst>
            <pc:docMk/>
            <pc:sldMk cId="2790218740" sldId="256"/>
            <ac:graphicFrameMk id="17" creationId="{EF33E2FD-7AEA-4A7A-B113-7F51CDD244F0}"/>
          </ac:graphicFrameMkLst>
        </pc:graphicFrameChg>
        <pc:picChg chg="mod">
          <ac:chgData name="Appius, Elijah" userId="eb3672b6-a28d-4a90-8c33-b4b0890495db" providerId="ADAL" clId="{05FF7957-B970-41C4-A1F4-D1B256B62F89}" dt="2019-05-13T12:05:11.652" v="799" actId="1076"/>
          <ac:picMkLst>
            <pc:docMk/>
            <pc:sldMk cId="2790218740" sldId="256"/>
            <ac:picMk id="18" creationId="{9834C9FB-20A3-432F-80DE-F19D36FDFD67}"/>
          </ac:picMkLst>
        </pc:picChg>
        <pc:picChg chg="del mod">
          <ac:chgData name="Appius, Elijah" userId="eb3672b6-a28d-4a90-8c33-b4b0890495db" providerId="ADAL" clId="{05FF7957-B970-41C4-A1F4-D1B256B62F89}" dt="2019-05-13T12:05:56.953" v="805" actId="478"/>
          <ac:picMkLst>
            <pc:docMk/>
            <pc:sldMk cId="2790218740" sldId="256"/>
            <ac:picMk id="25" creationId="{14F14E75-FA93-4B3F-8452-C11B3E89BEB9}"/>
          </ac:picMkLst>
        </pc:picChg>
        <pc:picChg chg="mod">
          <ac:chgData name="Appius, Elijah" userId="eb3672b6-a28d-4a90-8c33-b4b0890495db" providerId="ADAL" clId="{05FF7957-B970-41C4-A1F4-D1B256B62F89}" dt="2019-05-13T12:18:04.682" v="1293" actId="1076"/>
          <ac:picMkLst>
            <pc:docMk/>
            <pc:sldMk cId="2790218740" sldId="256"/>
            <ac:picMk id="1026" creationId="{3BB1B5E2-BF37-4859-BBA5-7D7C77D087E9}"/>
          </ac:picMkLst>
        </pc:picChg>
        <pc:cxnChg chg="mod">
          <ac:chgData name="Appius, Elijah" userId="eb3672b6-a28d-4a90-8c33-b4b0890495db" providerId="ADAL" clId="{05FF7957-B970-41C4-A1F4-D1B256B62F89}" dt="2019-05-13T12:08:38.124" v="932" actId="14100"/>
          <ac:cxnSpMkLst>
            <pc:docMk/>
            <pc:sldMk cId="2790218740" sldId="256"/>
            <ac:cxnSpMk id="13" creationId="{814571DF-DA59-4AD7-ACCB-7C95F1C5E673}"/>
          </ac:cxnSpMkLst>
        </pc:cxnChg>
        <pc:cxnChg chg="mod">
          <ac:chgData name="Appius, Elijah" userId="eb3672b6-a28d-4a90-8c33-b4b0890495db" providerId="ADAL" clId="{05FF7957-B970-41C4-A1F4-D1B256B62F89}" dt="2019-05-13T12:08:34.732" v="930" actId="14100"/>
          <ac:cxnSpMkLst>
            <pc:docMk/>
            <pc:sldMk cId="2790218740" sldId="256"/>
            <ac:cxnSpMk id="22" creationId="{DA415B99-7FC9-481E-B866-AF1B1696E861}"/>
          </ac:cxnSpMkLst>
        </pc:cxnChg>
        <pc:cxnChg chg="del mod">
          <ac:chgData name="Appius, Elijah" userId="eb3672b6-a28d-4a90-8c33-b4b0890495db" providerId="ADAL" clId="{05FF7957-B970-41C4-A1F4-D1B256B62F89}" dt="2019-05-13T11:43:48.880" v="70" actId="478"/>
          <ac:cxnSpMkLst>
            <pc:docMk/>
            <pc:sldMk cId="2790218740" sldId="256"/>
            <ac:cxnSpMk id="31" creationId="{26CC1846-3587-4F05-93FA-7DD23C7C1C47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piu\Downloads\A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AES Stock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AES!$B$1:$KX$1</c:f>
              <c:numCache>
                <c:formatCode>m/d/yyyy</c:formatCode>
                <c:ptCount val="309"/>
                <c:pt idx="0">
                  <c:v>42738</c:v>
                </c:pt>
                <c:pt idx="1">
                  <c:v>42739</c:v>
                </c:pt>
                <c:pt idx="2">
                  <c:v>42740</c:v>
                </c:pt>
                <c:pt idx="3">
                  <c:v>42741</c:v>
                </c:pt>
                <c:pt idx="4">
                  <c:v>42744</c:v>
                </c:pt>
                <c:pt idx="5">
                  <c:v>42745</c:v>
                </c:pt>
                <c:pt idx="6">
                  <c:v>42746</c:v>
                </c:pt>
                <c:pt idx="7">
                  <c:v>42747</c:v>
                </c:pt>
                <c:pt idx="8">
                  <c:v>42748</c:v>
                </c:pt>
                <c:pt idx="9">
                  <c:v>42752</c:v>
                </c:pt>
                <c:pt idx="10">
                  <c:v>42753</c:v>
                </c:pt>
                <c:pt idx="11">
                  <c:v>42754</c:v>
                </c:pt>
                <c:pt idx="12">
                  <c:v>42755</c:v>
                </c:pt>
                <c:pt idx="13">
                  <c:v>42758</c:v>
                </c:pt>
                <c:pt idx="14">
                  <c:v>42759</c:v>
                </c:pt>
                <c:pt idx="15">
                  <c:v>42760</c:v>
                </c:pt>
                <c:pt idx="16">
                  <c:v>42761</c:v>
                </c:pt>
                <c:pt idx="17">
                  <c:v>42762</c:v>
                </c:pt>
                <c:pt idx="18">
                  <c:v>42765</c:v>
                </c:pt>
                <c:pt idx="19">
                  <c:v>42766</c:v>
                </c:pt>
                <c:pt idx="20">
                  <c:v>42767</c:v>
                </c:pt>
                <c:pt idx="21">
                  <c:v>42768</c:v>
                </c:pt>
                <c:pt idx="22">
                  <c:v>42769</c:v>
                </c:pt>
                <c:pt idx="23">
                  <c:v>42772</c:v>
                </c:pt>
                <c:pt idx="24">
                  <c:v>42773</c:v>
                </c:pt>
                <c:pt idx="25">
                  <c:v>42774</c:v>
                </c:pt>
                <c:pt idx="26">
                  <c:v>42775</c:v>
                </c:pt>
                <c:pt idx="27">
                  <c:v>42776</c:v>
                </c:pt>
                <c:pt idx="28">
                  <c:v>42779</c:v>
                </c:pt>
                <c:pt idx="29">
                  <c:v>42780</c:v>
                </c:pt>
                <c:pt idx="30">
                  <c:v>42781</c:v>
                </c:pt>
                <c:pt idx="31">
                  <c:v>42782</c:v>
                </c:pt>
                <c:pt idx="32">
                  <c:v>42783</c:v>
                </c:pt>
                <c:pt idx="33">
                  <c:v>42787</c:v>
                </c:pt>
                <c:pt idx="34">
                  <c:v>42788</c:v>
                </c:pt>
                <c:pt idx="35">
                  <c:v>42789</c:v>
                </c:pt>
                <c:pt idx="36">
                  <c:v>42790</c:v>
                </c:pt>
                <c:pt idx="37">
                  <c:v>42793</c:v>
                </c:pt>
                <c:pt idx="38">
                  <c:v>42794</c:v>
                </c:pt>
                <c:pt idx="39">
                  <c:v>42795</c:v>
                </c:pt>
                <c:pt idx="40">
                  <c:v>42796</c:v>
                </c:pt>
                <c:pt idx="41">
                  <c:v>42797</c:v>
                </c:pt>
                <c:pt idx="42">
                  <c:v>42800</c:v>
                </c:pt>
                <c:pt idx="43">
                  <c:v>42801</c:v>
                </c:pt>
                <c:pt idx="44">
                  <c:v>42802</c:v>
                </c:pt>
                <c:pt idx="45">
                  <c:v>42803</c:v>
                </c:pt>
                <c:pt idx="46">
                  <c:v>42804</c:v>
                </c:pt>
                <c:pt idx="47">
                  <c:v>42807</c:v>
                </c:pt>
                <c:pt idx="48">
                  <c:v>42808</c:v>
                </c:pt>
                <c:pt idx="49">
                  <c:v>42809</c:v>
                </c:pt>
                <c:pt idx="50">
                  <c:v>42810</c:v>
                </c:pt>
                <c:pt idx="51">
                  <c:v>42811</c:v>
                </c:pt>
                <c:pt idx="52">
                  <c:v>42814</c:v>
                </c:pt>
                <c:pt idx="53">
                  <c:v>42815</c:v>
                </c:pt>
                <c:pt idx="54">
                  <c:v>42816</c:v>
                </c:pt>
                <c:pt idx="55">
                  <c:v>42817</c:v>
                </c:pt>
                <c:pt idx="56">
                  <c:v>42818</c:v>
                </c:pt>
                <c:pt idx="57">
                  <c:v>42821</c:v>
                </c:pt>
                <c:pt idx="58">
                  <c:v>42822</c:v>
                </c:pt>
                <c:pt idx="59">
                  <c:v>42823</c:v>
                </c:pt>
                <c:pt idx="60">
                  <c:v>42824</c:v>
                </c:pt>
                <c:pt idx="61">
                  <c:v>42825</c:v>
                </c:pt>
                <c:pt idx="62">
                  <c:v>42828</c:v>
                </c:pt>
                <c:pt idx="63">
                  <c:v>42829</c:v>
                </c:pt>
                <c:pt idx="64">
                  <c:v>42830</c:v>
                </c:pt>
                <c:pt idx="65">
                  <c:v>42831</c:v>
                </c:pt>
                <c:pt idx="66">
                  <c:v>42832</c:v>
                </c:pt>
                <c:pt idx="67">
                  <c:v>42835</c:v>
                </c:pt>
                <c:pt idx="68">
                  <c:v>42836</c:v>
                </c:pt>
                <c:pt idx="69">
                  <c:v>42837</c:v>
                </c:pt>
                <c:pt idx="70">
                  <c:v>42838</c:v>
                </c:pt>
                <c:pt idx="71">
                  <c:v>42842</c:v>
                </c:pt>
                <c:pt idx="72">
                  <c:v>42843</c:v>
                </c:pt>
                <c:pt idx="73">
                  <c:v>42844</c:v>
                </c:pt>
                <c:pt idx="74">
                  <c:v>42845</c:v>
                </c:pt>
                <c:pt idx="75">
                  <c:v>42846</c:v>
                </c:pt>
                <c:pt idx="76">
                  <c:v>42849</c:v>
                </c:pt>
                <c:pt idx="77">
                  <c:v>42850</c:v>
                </c:pt>
                <c:pt idx="78">
                  <c:v>42851</c:v>
                </c:pt>
                <c:pt idx="79">
                  <c:v>42852</c:v>
                </c:pt>
                <c:pt idx="80">
                  <c:v>42853</c:v>
                </c:pt>
                <c:pt idx="81">
                  <c:v>42856</c:v>
                </c:pt>
                <c:pt idx="82">
                  <c:v>42857</c:v>
                </c:pt>
                <c:pt idx="83">
                  <c:v>42858</c:v>
                </c:pt>
                <c:pt idx="84">
                  <c:v>42859</c:v>
                </c:pt>
                <c:pt idx="85">
                  <c:v>42860</c:v>
                </c:pt>
                <c:pt idx="86">
                  <c:v>42863</c:v>
                </c:pt>
                <c:pt idx="87">
                  <c:v>42864</c:v>
                </c:pt>
                <c:pt idx="88">
                  <c:v>42865</c:v>
                </c:pt>
                <c:pt idx="89">
                  <c:v>42866</c:v>
                </c:pt>
                <c:pt idx="90">
                  <c:v>42867</c:v>
                </c:pt>
                <c:pt idx="91">
                  <c:v>42870</c:v>
                </c:pt>
                <c:pt idx="92">
                  <c:v>42871</c:v>
                </c:pt>
                <c:pt idx="93">
                  <c:v>42872</c:v>
                </c:pt>
                <c:pt idx="94">
                  <c:v>42873</c:v>
                </c:pt>
                <c:pt idx="95">
                  <c:v>42874</c:v>
                </c:pt>
                <c:pt idx="96">
                  <c:v>42877</c:v>
                </c:pt>
                <c:pt idx="97">
                  <c:v>42878</c:v>
                </c:pt>
                <c:pt idx="98">
                  <c:v>42879</c:v>
                </c:pt>
                <c:pt idx="99">
                  <c:v>42880</c:v>
                </c:pt>
                <c:pt idx="100">
                  <c:v>42881</c:v>
                </c:pt>
                <c:pt idx="101">
                  <c:v>42885</c:v>
                </c:pt>
                <c:pt idx="102">
                  <c:v>42886</c:v>
                </c:pt>
                <c:pt idx="103">
                  <c:v>42887</c:v>
                </c:pt>
                <c:pt idx="104">
                  <c:v>42888</c:v>
                </c:pt>
                <c:pt idx="105">
                  <c:v>42891</c:v>
                </c:pt>
                <c:pt idx="106">
                  <c:v>42892</c:v>
                </c:pt>
                <c:pt idx="107">
                  <c:v>42893</c:v>
                </c:pt>
                <c:pt idx="108">
                  <c:v>42894</c:v>
                </c:pt>
                <c:pt idx="109">
                  <c:v>42895</c:v>
                </c:pt>
                <c:pt idx="110">
                  <c:v>42898</c:v>
                </c:pt>
                <c:pt idx="111">
                  <c:v>42899</c:v>
                </c:pt>
                <c:pt idx="112">
                  <c:v>42900</c:v>
                </c:pt>
                <c:pt idx="113">
                  <c:v>42901</c:v>
                </c:pt>
                <c:pt idx="114">
                  <c:v>42902</c:v>
                </c:pt>
                <c:pt idx="115">
                  <c:v>42905</c:v>
                </c:pt>
                <c:pt idx="116">
                  <c:v>42906</c:v>
                </c:pt>
                <c:pt idx="117">
                  <c:v>42907</c:v>
                </c:pt>
                <c:pt idx="118">
                  <c:v>42908</c:v>
                </c:pt>
                <c:pt idx="119">
                  <c:v>42909</c:v>
                </c:pt>
                <c:pt idx="120">
                  <c:v>42912</c:v>
                </c:pt>
                <c:pt idx="121">
                  <c:v>42913</c:v>
                </c:pt>
                <c:pt idx="122">
                  <c:v>42914</c:v>
                </c:pt>
                <c:pt idx="123">
                  <c:v>42915</c:v>
                </c:pt>
                <c:pt idx="124">
                  <c:v>42916</c:v>
                </c:pt>
                <c:pt idx="125">
                  <c:v>42919</c:v>
                </c:pt>
                <c:pt idx="126">
                  <c:v>42921</c:v>
                </c:pt>
                <c:pt idx="127">
                  <c:v>42922</c:v>
                </c:pt>
                <c:pt idx="128">
                  <c:v>42923</c:v>
                </c:pt>
                <c:pt idx="129">
                  <c:v>42926</c:v>
                </c:pt>
                <c:pt idx="130">
                  <c:v>42927</c:v>
                </c:pt>
                <c:pt idx="131">
                  <c:v>42928</c:v>
                </c:pt>
                <c:pt idx="132">
                  <c:v>42929</c:v>
                </c:pt>
                <c:pt idx="133">
                  <c:v>42930</c:v>
                </c:pt>
                <c:pt idx="134">
                  <c:v>42933</c:v>
                </c:pt>
                <c:pt idx="135">
                  <c:v>42934</c:v>
                </c:pt>
                <c:pt idx="136">
                  <c:v>42935</c:v>
                </c:pt>
                <c:pt idx="137">
                  <c:v>42936</c:v>
                </c:pt>
                <c:pt idx="138">
                  <c:v>42937</c:v>
                </c:pt>
                <c:pt idx="139">
                  <c:v>42940</c:v>
                </c:pt>
                <c:pt idx="140">
                  <c:v>42941</c:v>
                </c:pt>
                <c:pt idx="141">
                  <c:v>42942</c:v>
                </c:pt>
                <c:pt idx="142">
                  <c:v>42943</c:v>
                </c:pt>
                <c:pt idx="143">
                  <c:v>42944</c:v>
                </c:pt>
                <c:pt idx="144">
                  <c:v>42947</c:v>
                </c:pt>
                <c:pt idx="145">
                  <c:v>42948</c:v>
                </c:pt>
                <c:pt idx="146">
                  <c:v>42949</c:v>
                </c:pt>
                <c:pt idx="147">
                  <c:v>42950</c:v>
                </c:pt>
                <c:pt idx="148">
                  <c:v>42951</c:v>
                </c:pt>
                <c:pt idx="149">
                  <c:v>42954</c:v>
                </c:pt>
                <c:pt idx="150">
                  <c:v>42955</c:v>
                </c:pt>
                <c:pt idx="151">
                  <c:v>42956</c:v>
                </c:pt>
                <c:pt idx="152">
                  <c:v>42957</c:v>
                </c:pt>
                <c:pt idx="153">
                  <c:v>42958</c:v>
                </c:pt>
                <c:pt idx="154">
                  <c:v>42961</c:v>
                </c:pt>
                <c:pt idx="155">
                  <c:v>42962</c:v>
                </c:pt>
                <c:pt idx="156">
                  <c:v>42963</c:v>
                </c:pt>
                <c:pt idx="157">
                  <c:v>42964</c:v>
                </c:pt>
                <c:pt idx="158">
                  <c:v>42965</c:v>
                </c:pt>
                <c:pt idx="159">
                  <c:v>42968</c:v>
                </c:pt>
                <c:pt idx="160">
                  <c:v>42969</c:v>
                </c:pt>
                <c:pt idx="161">
                  <c:v>42970</c:v>
                </c:pt>
                <c:pt idx="162">
                  <c:v>42971</c:v>
                </c:pt>
                <c:pt idx="163">
                  <c:v>42972</c:v>
                </c:pt>
                <c:pt idx="164">
                  <c:v>42975</c:v>
                </c:pt>
                <c:pt idx="165">
                  <c:v>42976</c:v>
                </c:pt>
                <c:pt idx="166">
                  <c:v>42977</c:v>
                </c:pt>
                <c:pt idx="167">
                  <c:v>42978</c:v>
                </c:pt>
                <c:pt idx="168">
                  <c:v>42979</c:v>
                </c:pt>
                <c:pt idx="169">
                  <c:v>42983</c:v>
                </c:pt>
                <c:pt idx="170">
                  <c:v>42984</c:v>
                </c:pt>
                <c:pt idx="171">
                  <c:v>42985</c:v>
                </c:pt>
                <c:pt idx="172">
                  <c:v>42986</c:v>
                </c:pt>
                <c:pt idx="173">
                  <c:v>42989</c:v>
                </c:pt>
                <c:pt idx="174">
                  <c:v>42990</c:v>
                </c:pt>
                <c:pt idx="175">
                  <c:v>42991</c:v>
                </c:pt>
                <c:pt idx="176">
                  <c:v>42992</c:v>
                </c:pt>
                <c:pt idx="177">
                  <c:v>42993</c:v>
                </c:pt>
                <c:pt idx="178">
                  <c:v>42996</c:v>
                </c:pt>
                <c:pt idx="179">
                  <c:v>42997</c:v>
                </c:pt>
                <c:pt idx="180">
                  <c:v>42998</c:v>
                </c:pt>
                <c:pt idx="181">
                  <c:v>42999</c:v>
                </c:pt>
                <c:pt idx="182">
                  <c:v>43000</c:v>
                </c:pt>
                <c:pt idx="183">
                  <c:v>43003</c:v>
                </c:pt>
                <c:pt idx="184">
                  <c:v>43004</c:v>
                </c:pt>
                <c:pt idx="185">
                  <c:v>43005</c:v>
                </c:pt>
                <c:pt idx="186">
                  <c:v>43006</c:v>
                </c:pt>
                <c:pt idx="187">
                  <c:v>43007</c:v>
                </c:pt>
                <c:pt idx="188">
                  <c:v>43010</c:v>
                </c:pt>
                <c:pt idx="189">
                  <c:v>43011</c:v>
                </c:pt>
                <c:pt idx="190">
                  <c:v>43012</c:v>
                </c:pt>
                <c:pt idx="191">
                  <c:v>43013</c:v>
                </c:pt>
                <c:pt idx="192">
                  <c:v>43014</c:v>
                </c:pt>
                <c:pt idx="193">
                  <c:v>43017</c:v>
                </c:pt>
                <c:pt idx="194">
                  <c:v>43018</c:v>
                </c:pt>
                <c:pt idx="195">
                  <c:v>43019</c:v>
                </c:pt>
                <c:pt idx="196">
                  <c:v>43020</c:v>
                </c:pt>
                <c:pt idx="197">
                  <c:v>43021</c:v>
                </c:pt>
                <c:pt idx="198">
                  <c:v>43024</c:v>
                </c:pt>
                <c:pt idx="199">
                  <c:v>43025</c:v>
                </c:pt>
                <c:pt idx="200">
                  <c:v>43026</c:v>
                </c:pt>
                <c:pt idx="201">
                  <c:v>43027</c:v>
                </c:pt>
                <c:pt idx="202">
                  <c:v>43028</c:v>
                </c:pt>
                <c:pt idx="203">
                  <c:v>43031</c:v>
                </c:pt>
                <c:pt idx="204">
                  <c:v>43032</c:v>
                </c:pt>
                <c:pt idx="205">
                  <c:v>43033</c:v>
                </c:pt>
                <c:pt idx="206">
                  <c:v>43034</c:v>
                </c:pt>
                <c:pt idx="207">
                  <c:v>43035</c:v>
                </c:pt>
                <c:pt idx="208">
                  <c:v>43038</c:v>
                </c:pt>
                <c:pt idx="209">
                  <c:v>43039</c:v>
                </c:pt>
                <c:pt idx="210">
                  <c:v>43040</c:v>
                </c:pt>
                <c:pt idx="211">
                  <c:v>43041</c:v>
                </c:pt>
                <c:pt idx="212">
                  <c:v>43042</c:v>
                </c:pt>
                <c:pt idx="213">
                  <c:v>43045</c:v>
                </c:pt>
                <c:pt idx="214">
                  <c:v>43046</c:v>
                </c:pt>
                <c:pt idx="215">
                  <c:v>43048</c:v>
                </c:pt>
                <c:pt idx="216">
                  <c:v>43049</c:v>
                </c:pt>
                <c:pt idx="217">
                  <c:v>43052</c:v>
                </c:pt>
                <c:pt idx="218">
                  <c:v>43053</c:v>
                </c:pt>
                <c:pt idx="219">
                  <c:v>43054</c:v>
                </c:pt>
                <c:pt idx="220">
                  <c:v>43055</c:v>
                </c:pt>
                <c:pt idx="221">
                  <c:v>43056</c:v>
                </c:pt>
                <c:pt idx="222">
                  <c:v>43059</c:v>
                </c:pt>
                <c:pt idx="223">
                  <c:v>43060</c:v>
                </c:pt>
                <c:pt idx="224">
                  <c:v>43061</c:v>
                </c:pt>
                <c:pt idx="225">
                  <c:v>43063</c:v>
                </c:pt>
                <c:pt idx="226">
                  <c:v>43066</c:v>
                </c:pt>
                <c:pt idx="227">
                  <c:v>43067</c:v>
                </c:pt>
                <c:pt idx="228">
                  <c:v>43068</c:v>
                </c:pt>
                <c:pt idx="229">
                  <c:v>43069</c:v>
                </c:pt>
                <c:pt idx="230">
                  <c:v>43070</c:v>
                </c:pt>
                <c:pt idx="231">
                  <c:v>43073</c:v>
                </c:pt>
                <c:pt idx="232">
                  <c:v>43074</c:v>
                </c:pt>
                <c:pt idx="233">
                  <c:v>43075</c:v>
                </c:pt>
                <c:pt idx="234">
                  <c:v>43076</c:v>
                </c:pt>
                <c:pt idx="235">
                  <c:v>43077</c:v>
                </c:pt>
                <c:pt idx="236">
                  <c:v>43080</c:v>
                </c:pt>
                <c:pt idx="237">
                  <c:v>43081</c:v>
                </c:pt>
                <c:pt idx="238">
                  <c:v>43082</c:v>
                </c:pt>
                <c:pt idx="239">
                  <c:v>43083</c:v>
                </c:pt>
                <c:pt idx="240">
                  <c:v>43084</c:v>
                </c:pt>
                <c:pt idx="241">
                  <c:v>43087</c:v>
                </c:pt>
                <c:pt idx="242">
                  <c:v>43088</c:v>
                </c:pt>
                <c:pt idx="243">
                  <c:v>43089</c:v>
                </c:pt>
                <c:pt idx="244">
                  <c:v>43090</c:v>
                </c:pt>
                <c:pt idx="245">
                  <c:v>43091</c:v>
                </c:pt>
                <c:pt idx="246">
                  <c:v>43095</c:v>
                </c:pt>
                <c:pt idx="247">
                  <c:v>43096</c:v>
                </c:pt>
                <c:pt idx="248">
                  <c:v>43097</c:v>
                </c:pt>
                <c:pt idx="249">
                  <c:v>43098</c:v>
                </c:pt>
                <c:pt idx="250">
                  <c:v>43102</c:v>
                </c:pt>
                <c:pt idx="251">
                  <c:v>43103</c:v>
                </c:pt>
                <c:pt idx="252">
                  <c:v>43104</c:v>
                </c:pt>
                <c:pt idx="253">
                  <c:v>43105</c:v>
                </c:pt>
                <c:pt idx="254">
                  <c:v>43108</c:v>
                </c:pt>
                <c:pt idx="255">
                  <c:v>43109</c:v>
                </c:pt>
                <c:pt idx="256">
                  <c:v>43110</c:v>
                </c:pt>
                <c:pt idx="257">
                  <c:v>43111</c:v>
                </c:pt>
                <c:pt idx="258">
                  <c:v>43112</c:v>
                </c:pt>
                <c:pt idx="259">
                  <c:v>43116</c:v>
                </c:pt>
                <c:pt idx="260">
                  <c:v>43117</c:v>
                </c:pt>
                <c:pt idx="261">
                  <c:v>43118</c:v>
                </c:pt>
                <c:pt idx="262">
                  <c:v>43119</c:v>
                </c:pt>
                <c:pt idx="263">
                  <c:v>43122</c:v>
                </c:pt>
                <c:pt idx="264">
                  <c:v>43123</c:v>
                </c:pt>
                <c:pt idx="265">
                  <c:v>43124</c:v>
                </c:pt>
                <c:pt idx="266">
                  <c:v>43125</c:v>
                </c:pt>
                <c:pt idx="267">
                  <c:v>43126</c:v>
                </c:pt>
                <c:pt idx="268">
                  <c:v>43129</c:v>
                </c:pt>
                <c:pt idx="269">
                  <c:v>43130</c:v>
                </c:pt>
                <c:pt idx="270">
                  <c:v>43131</c:v>
                </c:pt>
                <c:pt idx="271">
                  <c:v>43132</c:v>
                </c:pt>
                <c:pt idx="272">
                  <c:v>43133</c:v>
                </c:pt>
                <c:pt idx="273">
                  <c:v>43136</c:v>
                </c:pt>
                <c:pt idx="274">
                  <c:v>43137</c:v>
                </c:pt>
                <c:pt idx="275">
                  <c:v>43138</c:v>
                </c:pt>
                <c:pt idx="276">
                  <c:v>43139</c:v>
                </c:pt>
                <c:pt idx="277">
                  <c:v>43140</c:v>
                </c:pt>
                <c:pt idx="278">
                  <c:v>43143</c:v>
                </c:pt>
                <c:pt idx="279">
                  <c:v>43144</c:v>
                </c:pt>
                <c:pt idx="280">
                  <c:v>43145</c:v>
                </c:pt>
                <c:pt idx="281">
                  <c:v>43146</c:v>
                </c:pt>
                <c:pt idx="282">
                  <c:v>43147</c:v>
                </c:pt>
                <c:pt idx="283">
                  <c:v>43151</c:v>
                </c:pt>
                <c:pt idx="284">
                  <c:v>43152</c:v>
                </c:pt>
                <c:pt idx="285">
                  <c:v>43153</c:v>
                </c:pt>
                <c:pt idx="286">
                  <c:v>43154</c:v>
                </c:pt>
                <c:pt idx="287">
                  <c:v>43157</c:v>
                </c:pt>
                <c:pt idx="288">
                  <c:v>43158</c:v>
                </c:pt>
                <c:pt idx="289">
                  <c:v>43159</c:v>
                </c:pt>
                <c:pt idx="290">
                  <c:v>43160</c:v>
                </c:pt>
                <c:pt idx="291">
                  <c:v>43161</c:v>
                </c:pt>
                <c:pt idx="292">
                  <c:v>43164</c:v>
                </c:pt>
                <c:pt idx="293">
                  <c:v>43165</c:v>
                </c:pt>
                <c:pt idx="294">
                  <c:v>43166</c:v>
                </c:pt>
                <c:pt idx="295">
                  <c:v>43167</c:v>
                </c:pt>
                <c:pt idx="296">
                  <c:v>43168</c:v>
                </c:pt>
                <c:pt idx="297">
                  <c:v>43171</c:v>
                </c:pt>
                <c:pt idx="298">
                  <c:v>43172</c:v>
                </c:pt>
                <c:pt idx="299">
                  <c:v>43173</c:v>
                </c:pt>
                <c:pt idx="300">
                  <c:v>43174</c:v>
                </c:pt>
                <c:pt idx="301">
                  <c:v>43175</c:v>
                </c:pt>
                <c:pt idx="302">
                  <c:v>43178</c:v>
                </c:pt>
                <c:pt idx="303">
                  <c:v>43179</c:v>
                </c:pt>
                <c:pt idx="304">
                  <c:v>43180</c:v>
                </c:pt>
                <c:pt idx="305">
                  <c:v>43181</c:v>
                </c:pt>
                <c:pt idx="306">
                  <c:v>43182</c:v>
                </c:pt>
                <c:pt idx="307">
                  <c:v>43185</c:v>
                </c:pt>
                <c:pt idx="308">
                  <c:v>43186</c:v>
                </c:pt>
              </c:numCache>
            </c:numRef>
          </c:cat>
          <c:val>
            <c:numRef>
              <c:f>AES!$B$2:$KX$2</c:f>
              <c:numCache>
                <c:formatCode>General</c:formatCode>
                <c:ptCount val="309"/>
                <c:pt idx="0">
                  <c:v>11.09</c:v>
                </c:pt>
                <c:pt idx="1">
                  <c:v>11</c:v>
                </c:pt>
                <c:pt idx="2">
                  <c:v>11.1</c:v>
                </c:pt>
                <c:pt idx="3">
                  <c:v>11.09</c:v>
                </c:pt>
                <c:pt idx="4">
                  <c:v>11.13</c:v>
                </c:pt>
                <c:pt idx="5">
                  <c:v>11.23</c:v>
                </c:pt>
                <c:pt idx="6">
                  <c:v>11.3</c:v>
                </c:pt>
                <c:pt idx="7">
                  <c:v>11.27</c:v>
                </c:pt>
                <c:pt idx="8">
                  <c:v>11.13</c:v>
                </c:pt>
                <c:pt idx="9">
                  <c:v>10.98</c:v>
                </c:pt>
                <c:pt idx="10">
                  <c:v>10.93</c:v>
                </c:pt>
                <c:pt idx="11">
                  <c:v>10.9</c:v>
                </c:pt>
                <c:pt idx="12">
                  <c:v>10.84</c:v>
                </c:pt>
                <c:pt idx="13">
                  <c:v>10.88</c:v>
                </c:pt>
                <c:pt idx="14">
                  <c:v>10.88</c:v>
                </c:pt>
                <c:pt idx="15">
                  <c:v>10.95</c:v>
                </c:pt>
                <c:pt idx="16">
                  <c:v>10.93</c:v>
                </c:pt>
                <c:pt idx="17">
                  <c:v>10.95</c:v>
                </c:pt>
                <c:pt idx="18">
                  <c:v>10.98</c:v>
                </c:pt>
                <c:pt idx="19">
                  <c:v>10.96</c:v>
                </c:pt>
                <c:pt idx="20">
                  <c:v>11</c:v>
                </c:pt>
                <c:pt idx="21">
                  <c:v>11.08</c:v>
                </c:pt>
                <c:pt idx="22">
                  <c:v>11.09</c:v>
                </c:pt>
                <c:pt idx="23">
                  <c:v>11.15</c:v>
                </c:pt>
                <c:pt idx="24">
                  <c:v>11.2</c:v>
                </c:pt>
                <c:pt idx="25">
                  <c:v>11.17</c:v>
                </c:pt>
                <c:pt idx="26">
                  <c:v>11.17</c:v>
                </c:pt>
                <c:pt idx="27">
                  <c:v>11.2</c:v>
                </c:pt>
                <c:pt idx="28">
                  <c:v>11.15</c:v>
                </c:pt>
                <c:pt idx="29">
                  <c:v>11.23</c:v>
                </c:pt>
                <c:pt idx="30">
                  <c:v>11.22</c:v>
                </c:pt>
                <c:pt idx="31">
                  <c:v>11.27</c:v>
                </c:pt>
                <c:pt idx="32">
                  <c:v>11.36</c:v>
                </c:pt>
                <c:pt idx="33">
                  <c:v>11.13</c:v>
                </c:pt>
                <c:pt idx="34">
                  <c:v>11.12</c:v>
                </c:pt>
                <c:pt idx="35">
                  <c:v>11.06</c:v>
                </c:pt>
                <c:pt idx="36">
                  <c:v>11.12</c:v>
                </c:pt>
                <c:pt idx="37">
                  <c:v>11.13</c:v>
                </c:pt>
                <c:pt idx="38">
                  <c:v>11.14</c:v>
                </c:pt>
                <c:pt idx="39">
                  <c:v>11.07</c:v>
                </c:pt>
                <c:pt idx="40">
                  <c:v>10.94</c:v>
                </c:pt>
                <c:pt idx="41">
                  <c:v>10.84</c:v>
                </c:pt>
                <c:pt idx="42">
                  <c:v>10.82</c:v>
                </c:pt>
                <c:pt idx="43">
                  <c:v>10.77</c:v>
                </c:pt>
                <c:pt idx="44">
                  <c:v>10.73</c:v>
                </c:pt>
                <c:pt idx="45">
                  <c:v>10.82</c:v>
                </c:pt>
                <c:pt idx="46">
                  <c:v>10.88</c:v>
                </c:pt>
                <c:pt idx="47">
                  <c:v>10.97</c:v>
                </c:pt>
                <c:pt idx="48">
                  <c:v>10.94</c:v>
                </c:pt>
                <c:pt idx="49">
                  <c:v>10.95</c:v>
                </c:pt>
                <c:pt idx="50">
                  <c:v>10.89</c:v>
                </c:pt>
                <c:pt idx="51">
                  <c:v>10.87</c:v>
                </c:pt>
                <c:pt idx="52">
                  <c:v>10.87</c:v>
                </c:pt>
                <c:pt idx="53">
                  <c:v>10.84</c:v>
                </c:pt>
                <c:pt idx="54">
                  <c:v>10.89</c:v>
                </c:pt>
                <c:pt idx="55">
                  <c:v>10.9</c:v>
                </c:pt>
                <c:pt idx="56">
                  <c:v>10.84</c:v>
                </c:pt>
                <c:pt idx="57">
                  <c:v>10.84</c:v>
                </c:pt>
                <c:pt idx="58">
                  <c:v>10.85</c:v>
                </c:pt>
                <c:pt idx="59">
                  <c:v>10.88</c:v>
                </c:pt>
                <c:pt idx="60">
                  <c:v>10.86</c:v>
                </c:pt>
                <c:pt idx="61">
                  <c:v>10.85</c:v>
                </c:pt>
                <c:pt idx="62">
                  <c:v>10.8</c:v>
                </c:pt>
                <c:pt idx="63">
                  <c:v>10.81</c:v>
                </c:pt>
                <c:pt idx="64">
                  <c:v>10.86</c:v>
                </c:pt>
                <c:pt idx="65">
                  <c:v>10.93</c:v>
                </c:pt>
                <c:pt idx="66">
                  <c:v>10.96</c:v>
                </c:pt>
                <c:pt idx="67">
                  <c:v>11.01</c:v>
                </c:pt>
                <c:pt idx="68">
                  <c:v>11.03</c:v>
                </c:pt>
                <c:pt idx="69">
                  <c:v>11.02</c:v>
                </c:pt>
                <c:pt idx="70">
                  <c:v>11.03</c:v>
                </c:pt>
                <c:pt idx="71">
                  <c:v>11.03</c:v>
                </c:pt>
                <c:pt idx="72">
                  <c:v>11.09</c:v>
                </c:pt>
                <c:pt idx="73">
                  <c:v>11.15</c:v>
                </c:pt>
                <c:pt idx="74">
                  <c:v>11.12</c:v>
                </c:pt>
                <c:pt idx="75">
                  <c:v>11.09</c:v>
                </c:pt>
                <c:pt idx="76">
                  <c:v>11.08</c:v>
                </c:pt>
                <c:pt idx="77">
                  <c:v>11.06</c:v>
                </c:pt>
                <c:pt idx="78">
                  <c:v>11.05</c:v>
                </c:pt>
                <c:pt idx="79">
                  <c:v>11.01</c:v>
                </c:pt>
                <c:pt idx="80">
                  <c:v>10.95</c:v>
                </c:pt>
                <c:pt idx="81">
                  <c:v>10.99</c:v>
                </c:pt>
                <c:pt idx="82">
                  <c:v>11.02</c:v>
                </c:pt>
                <c:pt idx="83">
                  <c:v>11.05</c:v>
                </c:pt>
                <c:pt idx="84">
                  <c:v>11.15</c:v>
                </c:pt>
                <c:pt idx="85">
                  <c:v>11.18</c:v>
                </c:pt>
                <c:pt idx="86">
                  <c:v>11.14</c:v>
                </c:pt>
                <c:pt idx="87">
                  <c:v>11.14</c:v>
                </c:pt>
                <c:pt idx="88">
                  <c:v>11.11</c:v>
                </c:pt>
                <c:pt idx="89">
                  <c:v>11.09</c:v>
                </c:pt>
                <c:pt idx="90">
                  <c:v>11.02</c:v>
                </c:pt>
                <c:pt idx="91">
                  <c:v>11</c:v>
                </c:pt>
                <c:pt idx="92">
                  <c:v>11.03</c:v>
                </c:pt>
                <c:pt idx="93">
                  <c:v>11.06</c:v>
                </c:pt>
                <c:pt idx="94">
                  <c:v>11.22</c:v>
                </c:pt>
                <c:pt idx="95">
                  <c:v>11.33</c:v>
                </c:pt>
                <c:pt idx="96">
                  <c:v>11.41</c:v>
                </c:pt>
                <c:pt idx="97">
                  <c:v>11.41</c:v>
                </c:pt>
                <c:pt idx="98">
                  <c:v>11.4</c:v>
                </c:pt>
                <c:pt idx="99">
                  <c:v>11.49</c:v>
                </c:pt>
                <c:pt idx="100">
                  <c:v>11.52</c:v>
                </c:pt>
                <c:pt idx="101">
                  <c:v>11.47</c:v>
                </c:pt>
                <c:pt idx="102">
                  <c:v>11.52</c:v>
                </c:pt>
                <c:pt idx="103">
                  <c:v>11.42</c:v>
                </c:pt>
                <c:pt idx="104">
                  <c:v>11.35</c:v>
                </c:pt>
                <c:pt idx="105">
                  <c:v>11.36</c:v>
                </c:pt>
                <c:pt idx="106">
                  <c:v>11.39</c:v>
                </c:pt>
                <c:pt idx="107">
                  <c:v>11.47</c:v>
                </c:pt>
                <c:pt idx="108">
                  <c:v>11.52</c:v>
                </c:pt>
                <c:pt idx="109">
                  <c:v>11.56</c:v>
                </c:pt>
                <c:pt idx="110">
                  <c:v>11.57</c:v>
                </c:pt>
                <c:pt idx="111">
                  <c:v>11.57</c:v>
                </c:pt>
                <c:pt idx="112">
                  <c:v>11.57</c:v>
                </c:pt>
                <c:pt idx="113">
                  <c:v>11.48</c:v>
                </c:pt>
                <c:pt idx="114">
                  <c:v>11.39</c:v>
                </c:pt>
                <c:pt idx="115">
                  <c:v>11.33</c:v>
                </c:pt>
                <c:pt idx="116">
                  <c:v>11.34</c:v>
                </c:pt>
                <c:pt idx="117">
                  <c:v>11.28</c:v>
                </c:pt>
                <c:pt idx="118">
                  <c:v>11.19</c:v>
                </c:pt>
                <c:pt idx="119">
                  <c:v>11.07</c:v>
                </c:pt>
                <c:pt idx="120">
                  <c:v>10.98</c:v>
                </c:pt>
                <c:pt idx="121">
                  <c:v>10.89</c:v>
                </c:pt>
                <c:pt idx="122">
                  <c:v>10.79</c:v>
                </c:pt>
                <c:pt idx="123">
                  <c:v>10.67</c:v>
                </c:pt>
                <c:pt idx="124">
                  <c:v>10.63</c:v>
                </c:pt>
                <c:pt idx="125">
                  <c:v>10.67</c:v>
                </c:pt>
                <c:pt idx="126">
                  <c:v>10.69</c:v>
                </c:pt>
                <c:pt idx="127">
                  <c:v>10.77</c:v>
                </c:pt>
                <c:pt idx="128">
                  <c:v>10.8</c:v>
                </c:pt>
                <c:pt idx="129">
                  <c:v>10.82</c:v>
                </c:pt>
                <c:pt idx="130">
                  <c:v>10.85</c:v>
                </c:pt>
                <c:pt idx="131">
                  <c:v>10.92</c:v>
                </c:pt>
                <c:pt idx="132">
                  <c:v>10.98</c:v>
                </c:pt>
                <c:pt idx="133">
                  <c:v>11.04</c:v>
                </c:pt>
                <c:pt idx="134">
                  <c:v>11.1</c:v>
                </c:pt>
                <c:pt idx="135">
                  <c:v>11.09</c:v>
                </c:pt>
                <c:pt idx="136">
                  <c:v>11.05</c:v>
                </c:pt>
                <c:pt idx="137">
                  <c:v>11</c:v>
                </c:pt>
                <c:pt idx="138">
                  <c:v>10.94</c:v>
                </c:pt>
                <c:pt idx="139">
                  <c:v>10.87</c:v>
                </c:pt>
                <c:pt idx="140">
                  <c:v>10.89</c:v>
                </c:pt>
                <c:pt idx="141">
                  <c:v>10.96</c:v>
                </c:pt>
                <c:pt idx="142">
                  <c:v>10.95</c:v>
                </c:pt>
                <c:pt idx="143">
                  <c:v>10.98</c:v>
                </c:pt>
                <c:pt idx="144">
                  <c:v>10.98</c:v>
                </c:pt>
                <c:pt idx="145">
                  <c:v>10.98</c:v>
                </c:pt>
                <c:pt idx="146">
                  <c:v>11.08</c:v>
                </c:pt>
                <c:pt idx="147">
                  <c:v>11.1</c:v>
                </c:pt>
                <c:pt idx="148">
                  <c:v>11.15</c:v>
                </c:pt>
                <c:pt idx="149">
                  <c:v>11.09</c:v>
                </c:pt>
                <c:pt idx="150">
                  <c:v>11.05</c:v>
                </c:pt>
                <c:pt idx="151">
                  <c:v>11.01</c:v>
                </c:pt>
                <c:pt idx="152">
                  <c:v>11.02</c:v>
                </c:pt>
                <c:pt idx="153">
                  <c:v>10.97</c:v>
                </c:pt>
                <c:pt idx="154">
                  <c:v>10.96</c:v>
                </c:pt>
                <c:pt idx="155">
                  <c:v>11.01</c:v>
                </c:pt>
                <c:pt idx="156">
                  <c:v>11.09</c:v>
                </c:pt>
                <c:pt idx="157">
                  <c:v>11.14</c:v>
                </c:pt>
                <c:pt idx="158">
                  <c:v>11.19</c:v>
                </c:pt>
                <c:pt idx="159">
                  <c:v>11.23</c:v>
                </c:pt>
                <c:pt idx="160">
                  <c:v>11.16</c:v>
                </c:pt>
                <c:pt idx="161">
                  <c:v>11.11</c:v>
                </c:pt>
                <c:pt idx="162">
                  <c:v>11.03</c:v>
                </c:pt>
                <c:pt idx="163">
                  <c:v>10.98</c:v>
                </c:pt>
                <c:pt idx="164">
                  <c:v>10.98</c:v>
                </c:pt>
                <c:pt idx="165">
                  <c:v>10.97</c:v>
                </c:pt>
                <c:pt idx="166">
                  <c:v>10.98</c:v>
                </c:pt>
                <c:pt idx="167">
                  <c:v>11</c:v>
                </c:pt>
                <c:pt idx="168">
                  <c:v>11.03</c:v>
                </c:pt>
                <c:pt idx="169">
                  <c:v>11.12</c:v>
                </c:pt>
                <c:pt idx="170">
                  <c:v>11.12</c:v>
                </c:pt>
                <c:pt idx="171">
                  <c:v>11.11</c:v>
                </c:pt>
                <c:pt idx="172">
                  <c:v>11.12</c:v>
                </c:pt>
                <c:pt idx="173">
                  <c:v>11.15</c:v>
                </c:pt>
                <c:pt idx="174">
                  <c:v>11.14</c:v>
                </c:pt>
                <c:pt idx="175">
                  <c:v>11.16</c:v>
                </c:pt>
                <c:pt idx="176">
                  <c:v>11.15</c:v>
                </c:pt>
                <c:pt idx="177">
                  <c:v>11.09</c:v>
                </c:pt>
                <c:pt idx="178">
                  <c:v>11.04</c:v>
                </c:pt>
                <c:pt idx="179">
                  <c:v>11.05</c:v>
                </c:pt>
                <c:pt idx="180">
                  <c:v>11.04</c:v>
                </c:pt>
                <c:pt idx="181">
                  <c:v>11.02</c:v>
                </c:pt>
                <c:pt idx="182">
                  <c:v>11</c:v>
                </c:pt>
                <c:pt idx="183">
                  <c:v>10.96</c:v>
                </c:pt>
                <c:pt idx="184">
                  <c:v>10.96</c:v>
                </c:pt>
                <c:pt idx="185">
                  <c:v>11</c:v>
                </c:pt>
                <c:pt idx="186">
                  <c:v>11.06</c:v>
                </c:pt>
                <c:pt idx="187">
                  <c:v>11.1</c:v>
                </c:pt>
                <c:pt idx="188">
                  <c:v>11.09</c:v>
                </c:pt>
                <c:pt idx="189">
                  <c:v>11.08</c:v>
                </c:pt>
                <c:pt idx="190">
                  <c:v>11.09</c:v>
                </c:pt>
                <c:pt idx="191">
                  <c:v>11.1</c:v>
                </c:pt>
                <c:pt idx="192">
                  <c:v>11.1</c:v>
                </c:pt>
                <c:pt idx="193">
                  <c:v>11.1</c:v>
                </c:pt>
                <c:pt idx="194">
                  <c:v>11.11</c:v>
                </c:pt>
                <c:pt idx="195">
                  <c:v>11.09</c:v>
                </c:pt>
                <c:pt idx="196">
                  <c:v>11.05</c:v>
                </c:pt>
                <c:pt idx="197">
                  <c:v>11.09</c:v>
                </c:pt>
                <c:pt idx="198">
                  <c:v>11.05</c:v>
                </c:pt>
                <c:pt idx="199">
                  <c:v>11.03</c:v>
                </c:pt>
                <c:pt idx="200">
                  <c:v>10.97</c:v>
                </c:pt>
                <c:pt idx="201">
                  <c:v>10.9</c:v>
                </c:pt>
                <c:pt idx="202">
                  <c:v>10.84</c:v>
                </c:pt>
                <c:pt idx="203">
                  <c:v>10.78</c:v>
                </c:pt>
                <c:pt idx="204">
                  <c:v>10.72</c:v>
                </c:pt>
                <c:pt idx="205">
                  <c:v>10.7</c:v>
                </c:pt>
                <c:pt idx="206">
                  <c:v>10.67</c:v>
                </c:pt>
                <c:pt idx="207">
                  <c:v>10.73</c:v>
                </c:pt>
                <c:pt idx="208">
                  <c:v>10.66</c:v>
                </c:pt>
                <c:pt idx="209">
                  <c:v>10.57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F0-437A-B93F-96C71AB6CB90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AES!$B$1:$KX$1</c:f>
              <c:numCache>
                <c:formatCode>m/d/yyyy</c:formatCode>
                <c:ptCount val="309"/>
                <c:pt idx="0">
                  <c:v>42738</c:v>
                </c:pt>
                <c:pt idx="1">
                  <c:v>42739</c:v>
                </c:pt>
                <c:pt idx="2">
                  <c:v>42740</c:v>
                </c:pt>
                <c:pt idx="3">
                  <c:v>42741</c:v>
                </c:pt>
                <c:pt idx="4">
                  <c:v>42744</c:v>
                </c:pt>
                <c:pt idx="5">
                  <c:v>42745</c:v>
                </c:pt>
                <c:pt idx="6">
                  <c:v>42746</c:v>
                </c:pt>
                <c:pt idx="7">
                  <c:v>42747</c:v>
                </c:pt>
                <c:pt idx="8">
                  <c:v>42748</c:v>
                </c:pt>
                <c:pt idx="9">
                  <c:v>42752</c:v>
                </c:pt>
                <c:pt idx="10">
                  <c:v>42753</c:v>
                </c:pt>
                <c:pt idx="11">
                  <c:v>42754</c:v>
                </c:pt>
                <c:pt idx="12">
                  <c:v>42755</c:v>
                </c:pt>
                <c:pt idx="13">
                  <c:v>42758</c:v>
                </c:pt>
                <c:pt idx="14">
                  <c:v>42759</c:v>
                </c:pt>
                <c:pt idx="15">
                  <c:v>42760</c:v>
                </c:pt>
                <c:pt idx="16">
                  <c:v>42761</c:v>
                </c:pt>
                <c:pt idx="17">
                  <c:v>42762</c:v>
                </c:pt>
                <c:pt idx="18">
                  <c:v>42765</c:v>
                </c:pt>
                <c:pt idx="19">
                  <c:v>42766</c:v>
                </c:pt>
                <c:pt idx="20">
                  <c:v>42767</c:v>
                </c:pt>
                <c:pt idx="21">
                  <c:v>42768</c:v>
                </c:pt>
                <c:pt idx="22">
                  <c:v>42769</c:v>
                </c:pt>
                <c:pt idx="23">
                  <c:v>42772</c:v>
                </c:pt>
                <c:pt idx="24">
                  <c:v>42773</c:v>
                </c:pt>
                <c:pt idx="25">
                  <c:v>42774</c:v>
                </c:pt>
                <c:pt idx="26">
                  <c:v>42775</c:v>
                </c:pt>
                <c:pt idx="27">
                  <c:v>42776</c:v>
                </c:pt>
                <c:pt idx="28">
                  <c:v>42779</c:v>
                </c:pt>
                <c:pt idx="29">
                  <c:v>42780</c:v>
                </c:pt>
                <c:pt idx="30">
                  <c:v>42781</c:v>
                </c:pt>
                <c:pt idx="31">
                  <c:v>42782</c:v>
                </c:pt>
                <c:pt idx="32">
                  <c:v>42783</c:v>
                </c:pt>
                <c:pt idx="33">
                  <c:v>42787</c:v>
                </c:pt>
                <c:pt idx="34">
                  <c:v>42788</c:v>
                </c:pt>
                <c:pt idx="35">
                  <c:v>42789</c:v>
                </c:pt>
                <c:pt idx="36">
                  <c:v>42790</c:v>
                </c:pt>
                <c:pt idx="37">
                  <c:v>42793</c:v>
                </c:pt>
                <c:pt idx="38">
                  <c:v>42794</c:v>
                </c:pt>
                <c:pt idx="39">
                  <c:v>42795</c:v>
                </c:pt>
                <c:pt idx="40">
                  <c:v>42796</c:v>
                </c:pt>
                <c:pt idx="41">
                  <c:v>42797</c:v>
                </c:pt>
                <c:pt idx="42">
                  <c:v>42800</c:v>
                </c:pt>
                <c:pt idx="43">
                  <c:v>42801</c:v>
                </c:pt>
                <c:pt idx="44">
                  <c:v>42802</c:v>
                </c:pt>
                <c:pt idx="45">
                  <c:v>42803</c:v>
                </c:pt>
                <c:pt idx="46">
                  <c:v>42804</c:v>
                </c:pt>
                <c:pt idx="47">
                  <c:v>42807</c:v>
                </c:pt>
                <c:pt idx="48">
                  <c:v>42808</c:v>
                </c:pt>
                <c:pt idx="49">
                  <c:v>42809</c:v>
                </c:pt>
                <c:pt idx="50">
                  <c:v>42810</c:v>
                </c:pt>
                <c:pt idx="51">
                  <c:v>42811</c:v>
                </c:pt>
                <c:pt idx="52">
                  <c:v>42814</c:v>
                </c:pt>
                <c:pt idx="53">
                  <c:v>42815</c:v>
                </c:pt>
                <c:pt idx="54">
                  <c:v>42816</c:v>
                </c:pt>
                <c:pt idx="55">
                  <c:v>42817</c:v>
                </c:pt>
                <c:pt idx="56">
                  <c:v>42818</c:v>
                </c:pt>
                <c:pt idx="57">
                  <c:v>42821</c:v>
                </c:pt>
                <c:pt idx="58">
                  <c:v>42822</c:v>
                </c:pt>
                <c:pt idx="59">
                  <c:v>42823</c:v>
                </c:pt>
                <c:pt idx="60">
                  <c:v>42824</c:v>
                </c:pt>
                <c:pt idx="61">
                  <c:v>42825</c:v>
                </c:pt>
                <c:pt idx="62">
                  <c:v>42828</c:v>
                </c:pt>
                <c:pt idx="63">
                  <c:v>42829</c:v>
                </c:pt>
                <c:pt idx="64">
                  <c:v>42830</c:v>
                </c:pt>
                <c:pt idx="65">
                  <c:v>42831</c:v>
                </c:pt>
                <c:pt idx="66">
                  <c:v>42832</c:v>
                </c:pt>
                <c:pt idx="67">
                  <c:v>42835</c:v>
                </c:pt>
                <c:pt idx="68">
                  <c:v>42836</c:v>
                </c:pt>
                <c:pt idx="69">
                  <c:v>42837</c:v>
                </c:pt>
                <c:pt idx="70">
                  <c:v>42838</c:v>
                </c:pt>
                <c:pt idx="71">
                  <c:v>42842</c:v>
                </c:pt>
                <c:pt idx="72">
                  <c:v>42843</c:v>
                </c:pt>
                <c:pt idx="73">
                  <c:v>42844</c:v>
                </c:pt>
                <c:pt idx="74">
                  <c:v>42845</c:v>
                </c:pt>
                <c:pt idx="75">
                  <c:v>42846</c:v>
                </c:pt>
                <c:pt idx="76">
                  <c:v>42849</c:v>
                </c:pt>
                <c:pt idx="77">
                  <c:v>42850</c:v>
                </c:pt>
                <c:pt idx="78">
                  <c:v>42851</c:v>
                </c:pt>
                <c:pt idx="79">
                  <c:v>42852</c:v>
                </c:pt>
                <c:pt idx="80">
                  <c:v>42853</c:v>
                </c:pt>
                <c:pt idx="81">
                  <c:v>42856</c:v>
                </c:pt>
                <c:pt idx="82">
                  <c:v>42857</c:v>
                </c:pt>
                <c:pt idx="83">
                  <c:v>42858</c:v>
                </c:pt>
                <c:pt idx="84">
                  <c:v>42859</c:v>
                </c:pt>
                <c:pt idx="85">
                  <c:v>42860</c:v>
                </c:pt>
                <c:pt idx="86">
                  <c:v>42863</c:v>
                </c:pt>
                <c:pt idx="87">
                  <c:v>42864</c:v>
                </c:pt>
                <c:pt idx="88">
                  <c:v>42865</c:v>
                </c:pt>
                <c:pt idx="89">
                  <c:v>42866</c:v>
                </c:pt>
                <c:pt idx="90">
                  <c:v>42867</c:v>
                </c:pt>
                <c:pt idx="91">
                  <c:v>42870</c:v>
                </c:pt>
                <c:pt idx="92">
                  <c:v>42871</c:v>
                </c:pt>
                <c:pt idx="93">
                  <c:v>42872</c:v>
                </c:pt>
                <c:pt idx="94">
                  <c:v>42873</c:v>
                </c:pt>
                <c:pt idx="95">
                  <c:v>42874</c:v>
                </c:pt>
                <c:pt idx="96">
                  <c:v>42877</c:v>
                </c:pt>
                <c:pt idx="97">
                  <c:v>42878</c:v>
                </c:pt>
                <c:pt idx="98">
                  <c:v>42879</c:v>
                </c:pt>
                <c:pt idx="99">
                  <c:v>42880</c:v>
                </c:pt>
                <c:pt idx="100">
                  <c:v>42881</c:v>
                </c:pt>
                <c:pt idx="101">
                  <c:v>42885</c:v>
                </c:pt>
                <c:pt idx="102">
                  <c:v>42886</c:v>
                </c:pt>
                <c:pt idx="103">
                  <c:v>42887</c:v>
                </c:pt>
                <c:pt idx="104">
                  <c:v>42888</c:v>
                </c:pt>
                <c:pt idx="105">
                  <c:v>42891</c:v>
                </c:pt>
                <c:pt idx="106">
                  <c:v>42892</c:v>
                </c:pt>
                <c:pt idx="107">
                  <c:v>42893</c:v>
                </c:pt>
                <c:pt idx="108">
                  <c:v>42894</c:v>
                </c:pt>
                <c:pt idx="109">
                  <c:v>42895</c:v>
                </c:pt>
                <c:pt idx="110">
                  <c:v>42898</c:v>
                </c:pt>
                <c:pt idx="111">
                  <c:v>42899</c:v>
                </c:pt>
                <c:pt idx="112">
                  <c:v>42900</c:v>
                </c:pt>
                <c:pt idx="113">
                  <c:v>42901</c:v>
                </c:pt>
                <c:pt idx="114">
                  <c:v>42902</c:v>
                </c:pt>
                <c:pt idx="115">
                  <c:v>42905</c:v>
                </c:pt>
                <c:pt idx="116">
                  <c:v>42906</c:v>
                </c:pt>
                <c:pt idx="117">
                  <c:v>42907</c:v>
                </c:pt>
                <c:pt idx="118">
                  <c:v>42908</c:v>
                </c:pt>
                <c:pt idx="119">
                  <c:v>42909</c:v>
                </c:pt>
                <c:pt idx="120">
                  <c:v>42912</c:v>
                </c:pt>
                <c:pt idx="121">
                  <c:v>42913</c:v>
                </c:pt>
                <c:pt idx="122">
                  <c:v>42914</c:v>
                </c:pt>
                <c:pt idx="123">
                  <c:v>42915</c:v>
                </c:pt>
                <c:pt idx="124">
                  <c:v>42916</c:v>
                </c:pt>
                <c:pt idx="125">
                  <c:v>42919</c:v>
                </c:pt>
                <c:pt idx="126">
                  <c:v>42921</c:v>
                </c:pt>
                <c:pt idx="127">
                  <c:v>42922</c:v>
                </c:pt>
                <c:pt idx="128">
                  <c:v>42923</c:v>
                </c:pt>
                <c:pt idx="129">
                  <c:v>42926</c:v>
                </c:pt>
                <c:pt idx="130">
                  <c:v>42927</c:v>
                </c:pt>
                <c:pt idx="131">
                  <c:v>42928</c:v>
                </c:pt>
                <c:pt idx="132">
                  <c:v>42929</c:v>
                </c:pt>
                <c:pt idx="133">
                  <c:v>42930</c:v>
                </c:pt>
                <c:pt idx="134">
                  <c:v>42933</c:v>
                </c:pt>
                <c:pt idx="135">
                  <c:v>42934</c:v>
                </c:pt>
                <c:pt idx="136">
                  <c:v>42935</c:v>
                </c:pt>
                <c:pt idx="137">
                  <c:v>42936</c:v>
                </c:pt>
                <c:pt idx="138">
                  <c:v>42937</c:v>
                </c:pt>
                <c:pt idx="139">
                  <c:v>42940</c:v>
                </c:pt>
                <c:pt idx="140">
                  <c:v>42941</c:v>
                </c:pt>
                <c:pt idx="141">
                  <c:v>42942</c:v>
                </c:pt>
                <c:pt idx="142">
                  <c:v>42943</c:v>
                </c:pt>
                <c:pt idx="143">
                  <c:v>42944</c:v>
                </c:pt>
                <c:pt idx="144">
                  <c:v>42947</c:v>
                </c:pt>
                <c:pt idx="145">
                  <c:v>42948</c:v>
                </c:pt>
                <c:pt idx="146">
                  <c:v>42949</c:v>
                </c:pt>
                <c:pt idx="147">
                  <c:v>42950</c:v>
                </c:pt>
                <c:pt idx="148">
                  <c:v>42951</c:v>
                </c:pt>
                <c:pt idx="149">
                  <c:v>42954</c:v>
                </c:pt>
                <c:pt idx="150">
                  <c:v>42955</c:v>
                </c:pt>
                <c:pt idx="151">
                  <c:v>42956</c:v>
                </c:pt>
                <c:pt idx="152">
                  <c:v>42957</c:v>
                </c:pt>
                <c:pt idx="153">
                  <c:v>42958</c:v>
                </c:pt>
                <c:pt idx="154">
                  <c:v>42961</c:v>
                </c:pt>
                <c:pt idx="155">
                  <c:v>42962</c:v>
                </c:pt>
                <c:pt idx="156">
                  <c:v>42963</c:v>
                </c:pt>
                <c:pt idx="157">
                  <c:v>42964</c:v>
                </c:pt>
                <c:pt idx="158">
                  <c:v>42965</c:v>
                </c:pt>
                <c:pt idx="159">
                  <c:v>42968</c:v>
                </c:pt>
                <c:pt idx="160">
                  <c:v>42969</c:v>
                </c:pt>
                <c:pt idx="161">
                  <c:v>42970</c:v>
                </c:pt>
                <c:pt idx="162">
                  <c:v>42971</c:v>
                </c:pt>
                <c:pt idx="163">
                  <c:v>42972</c:v>
                </c:pt>
                <c:pt idx="164">
                  <c:v>42975</c:v>
                </c:pt>
                <c:pt idx="165">
                  <c:v>42976</c:v>
                </c:pt>
                <c:pt idx="166">
                  <c:v>42977</c:v>
                </c:pt>
                <c:pt idx="167">
                  <c:v>42978</c:v>
                </c:pt>
                <c:pt idx="168">
                  <c:v>42979</c:v>
                </c:pt>
                <c:pt idx="169">
                  <c:v>42983</c:v>
                </c:pt>
                <c:pt idx="170">
                  <c:v>42984</c:v>
                </c:pt>
                <c:pt idx="171">
                  <c:v>42985</c:v>
                </c:pt>
                <c:pt idx="172">
                  <c:v>42986</c:v>
                </c:pt>
                <c:pt idx="173">
                  <c:v>42989</c:v>
                </c:pt>
                <c:pt idx="174">
                  <c:v>42990</c:v>
                </c:pt>
                <c:pt idx="175">
                  <c:v>42991</c:v>
                </c:pt>
                <c:pt idx="176">
                  <c:v>42992</c:v>
                </c:pt>
                <c:pt idx="177">
                  <c:v>42993</c:v>
                </c:pt>
                <c:pt idx="178">
                  <c:v>42996</c:v>
                </c:pt>
                <c:pt idx="179">
                  <c:v>42997</c:v>
                </c:pt>
                <c:pt idx="180">
                  <c:v>42998</c:v>
                </c:pt>
                <c:pt idx="181">
                  <c:v>42999</c:v>
                </c:pt>
                <c:pt idx="182">
                  <c:v>43000</c:v>
                </c:pt>
                <c:pt idx="183">
                  <c:v>43003</c:v>
                </c:pt>
                <c:pt idx="184">
                  <c:v>43004</c:v>
                </c:pt>
                <c:pt idx="185">
                  <c:v>43005</c:v>
                </c:pt>
                <c:pt idx="186">
                  <c:v>43006</c:v>
                </c:pt>
                <c:pt idx="187">
                  <c:v>43007</c:v>
                </c:pt>
                <c:pt idx="188">
                  <c:v>43010</c:v>
                </c:pt>
                <c:pt idx="189">
                  <c:v>43011</c:v>
                </c:pt>
                <c:pt idx="190">
                  <c:v>43012</c:v>
                </c:pt>
                <c:pt idx="191">
                  <c:v>43013</c:v>
                </c:pt>
                <c:pt idx="192">
                  <c:v>43014</c:v>
                </c:pt>
                <c:pt idx="193">
                  <c:v>43017</c:v>
                </c:pt>
                <c:pt idx="194">
                  <c:v>43018</c:v>
                </c:pt>
                <c:pt idx="195">
                  <c:v>43019</c:v>
                </c:pt>
                <c:pt idx="196">
                  <c:v>43020</c:v>
                </c:pt>
                <c:pt idx="197">
                  <c:v>43021</c:v>
                </c:pt>
                <c:pt idx="198">
                  <c:v>43024</c:v>
                </c:pt>
                <c:pt idx="199">
                  <c:v>43025</c:v>
                </c:pt>
                <c:pt idx="200">
                  <c:v>43026</c:v>
                </c:pt>
                <c:pt idx="201">
                  <c:v>43027</c:v>
                </c:pt>
                <c:pt idx="202">
                  <c:v>43028</c:v>
                </c:pt>
                <c:pt idx="203">
                  <c:v>43031</c:v>
                </c:pt>
                <c:pt idx="204">
                  <c:v>43032</c:v>
                </c:pt>
                <c:pt idx="205">
                  <c:v>43033</c:v>
                </c:pt>
                <c:pt idx="206">
                  <c:v>43034</c:v>
                </c:pt>
                <c:pt idx="207">
                  <c:v>43035</c:v>
                </c:pt>
                <c:pt idx="208">
                  <c:v>43038</c:v>
                </c:pt>
                <c:pt idx="209">
                  <c:v>43039</c:v>
                </c:pt>
                <c:pt idx="210">
                  <c:v>43040</c:v>
                </c:pt>
                <c:pt idx="211">
                  <c:v>43041</c:v>
                </c:pt>
                <c:pt idx="212">
                  <c:v>43042</c:v>
                </c:pt>
                <c:pt idx="213">
                  <c:v>43045</c:v>
                </c:pt>
                <c:pt idx="214">
                  <c:v>43046</c:v>
                </c:pt>
                <c:pt idx="215">
                  <c:v>43048</c:v>
                </c:pt>
                <c:pt idx="216">
                  <c:v>43049</c:v>
                </c:pt>
                <c:pt idx="217">
                  <c:v>43052</c:v>
                </c:pt>
                <c:pt idx="218">
                  <c:v>43053</c:v>
                </c:pt>
                <c:pt idx="219">
                  <c:v>43054</c:v>
                </c:pt>
                <c:pt idx="220">
                  <c:v>43055</c:v>
                </c:pt>
                <c:pt idx="221">
                  <c:v>43056</c:v>
                </c:pt>
                <c:pt idx="222">
                  <c:v>43059</c:v>
                </c:pt>
                <c:pt idx="223">
                  <c:v>43060</c:v>
                </c:pt>
                <c:pt idx="224">
                  <c:v>43061</c:v>
                </c:pt>
                <c:pt idx="225">
                  <c:v>43063</c:v>
                </c:pt>
                <c:pt idx="226">
                  <c:v>43066</c:v>
                </c:pt>
                <c:pt idx="227">
                  <c:v>43067</c:v>
                </c:pt>
                <c:pt idx="228">
                  <c:v>43068</c:v>
                </c:pt>
                <c:pt idx="229">
                  <c:v>43069</c:v>
                </c:pt>
                <c:pt idx="230">
                  <c:v>43070</c:v>
                </c:pt>
                <c:pt idx="231">
                  <c:v>43073</c:v>
                </c:pt>
                <c:pt idx="232">
                  <c:v>43074</c:v>
                </c:pt>
                <c:pt idx="233">
                  <c:v>43075</c:v>
                </c:pt>
                <c:pt idx="234">
                  <c:v>43076</c:v>
                </c:pt>
                <c:pt idx="235">
                  <c:v>43077</c:v>
                </c:pt>
                <c:pt idx="236">
                  <c:v>43080</c:v>
                </c:pt>
                <c:pt idx="237">
                  <c:v>43081</c:v>
                </c:pt>
                <c:pt idx="238">
                  <c:v>43082</c:v>
                </c:pt>
                <c:pt idx="239">
                  <c:v>43083</c:v>
                </c:pt>
                <c:pt idx="240">
                  <c:v>43084</c:v>
                </c:pt>
                <c:pt idx="241">
                  <c:v>43087</c:v>
                </c:pt>
                <c:pt idx="242">
                  <c:v>43088</c:v>
                </c:pt>
                <c:pt idx="243">
                  <c:v>43089</c:v>
                </c:pt>
                <c:pt idx="244">
                  <c:v>43090</c:v>
                </c:pt>
                <c:pt idx="245">
                  <c:v>43091</c:v>
                </c:pt>
                <c:pt idx="246">
                  <c:v>43095</c:v>
                </c:pt>
                <c:pt idx="247">
                  <c:v>43096</c:v>
                </c:pt>
                <c:pt idx="248">
                  <c:v>43097</c:v>
                </c:pt>
                <c:pt idx="249">
                  <c:v>43098</c:v>
                </c:pt>
                <c:pt idx="250">
                  <c:v>43102</c:v>
                </c:pt>
                <c:pt idx="251">
                  <c:v>43103</c:v>
                </c:pt>
                <c:pt idx="252">
                  <c:v>43104</c:v>
                </c:pt>
                <c:pt idx="253">
                  <c:v>43105</c:v>
                </c:pt>
                <c:pt idx="254">
                  <c:v>43108</c:v>
                </c:pt>
                <c:pt idx="255">
                  <c:v>43109</c:v>
                </c:pt>
                <c:pt idx="256">
                  <c:v>43110</c:v>
                </c:pt>
                <c:pt idx="257">
                  <c:v>43111</c:v>
                </c:pt>
                <c:pt idx="258">
                  <c:v>43112</c:v>
                </c:pt>
                <c:pt idx="259">
                  <c:v>43116</c:v>
                </c:pt>
                <c:pt idx="260">
                  <c:v>43117</c:v>
                </c:pt>
                <c:pt idx="261">
                  <c:v>43118</c:v>
                </c:pt>
                <c:pt idx="262">
                  <c:v>43119</c:v>
                </c:pt>
                <c:pt idx="263">
                  <c:v>43122</c:v>
                </c:pt>
                <c:pt idx="264">
                  <c:v>43123</c:v>
                </c:pt>
                <c:pt idx="265">
                  <c:v>43124</c:v>
                </c:pt>
                <c:pt idx="266">
                  <c:v>43125</c:v>
                </c:pt>
                <c:pt idx="267">
                  <c:v>43126</c:v>
                </c:pt>
                <c:pt idx="268">
                  <c:v>43129</c:v>
                </c:pt>
                <c:pt idx="269">
                  <c:v>43130</c:v>
                </c:pt>
                <c:pt idx="270">
                  <c:v>43131</c:v>
                </c:pt>
                <c:pt idx="271">
                  <c:v>43132</c:v>
                </c:pt>
                <c:pt idx="272">
                  <c:v>43133</c:v>
                </c:pt>
                <c:pt idx="273">
                  <c:v>43136</c:v>
                </c:pt>
                <c:pt idx="274">
                  <c:v>43137</c:v>
                </c:pt>
                <c:pt idx="275">
                  <c:v>43138</c:v>
                </c:pt>
                <c:pt idx="276">
                  <c:v>43139</c:v>
                </c:pt>
                <c:pt idx="277">
                  <c:v>43140</c:v>
                </c:pt>
                <c:pt idx="278">
                  <c:v>43143</c:v>
                </c:pt>
                <c:pt idx="279">
                  <c:v>43144</c:v>
                </c:pt>
                <c:pt idx="280">
                  <c:v>43145</c:v>
                </c:pt>
                <c:pt idx="281">
                  <c:v>43146</c:v>
                </c:pt>
                <c:pt idx="282">
                  <c:v>43147</c:v>
                </c:pt>
                <c:pt idx="283">
                  <c:v>43151</c:v>
                </c:pt>
                <c:pt idx="284">
                  <c:v>43152</c:v>
                </c:pt>
                <c:pt idx="285">
                  <c:v>43153</c:v>
                </c:pt>
                <c:pt idx="286">
                  <c:v>43154</c:v>
                </c:pt>
                <c:pt idx="287">
                  <c:v>43157</c:v>
                </c:pt>
                <c:pt idx="288">
                  <c:v>43158</c:v>
                </c:pt>
                <c:pt idx="289">
                  <c:v>43159</c:v>
                </c:pt>
                <c:pt idx="290">
                  <c:v>43160</c:v>
                </c:pt>
                <c:pt idx="291">
                  <c:v>43161</c:v>
                </c:pt>
                <c:pt idx="292">
                  <c:v>43164</c:v>
                </c:pt>
                <c:pt idx="293">
                  <c:v>43165</c:v>
                </c:pt>
                <c:pt idx="294">
                  <c:v>43166</c:v>
                </c:pt>
                <c:pt idx="295">
                  <c:v>43167</c:v>
                </c:pt>
                <c:pt idx="296">
                  <c:v>43168</c:v>
                </c:pt>
                <c:pt idx="297">
                  <c:v>43171</c:v>
                </c:pt>
                <c:pt idx="298">
                  <c:v>43172</c:v>
                </c:pt>
                <c:pt idx="299">
                  <c:v>43173</c:v>
                </c:pt>
                <c:pt idx="300">
                  <c:v>43174</c:v>
                </c:pt>
                <c:pt idx="301">
                  <c:v>43175</c:v>
                </c:pt>
                <c:pt idx="302">
                  <c:v>43178</c:v>
                </c:pt>
                <c:pt idx="303">
                  <c:v>43179</c:v>
                </c:pt>
                <c:pt idx="304">
                  <c:v>43180</c:v>
                </c:pt>
                <c:pt idx="305">
                  <c:v>43181</c:v>
                </c:pt>
                <c:pt idx="306">
                  <c:v>43182</c:v>
                </c:pt>
                <c:pt idx="307">
                  <c:v>43185</c:v>
                </c:pt>
                <c:pt idx="308">
                  <c:v>43186</c:v>
                </c:pt>
              </c:numCache>
            </c:numRef>
          </c:cat>
          <c:val>
            <c:numRef>
              <c:f>AES!$B$3:$KX$3</c:f>
              <c:numCache>
                <c:formatCode>General</c:formatCode>
                <c:ptCount val="309"/>
                <c:pt idx="220">
                  <c:v>10.82</c:v>
                </c:pt>
                <c:pt idx="221">
                  <c:v>10.77</c:v>
                </c:pt>
                <c:pt idx="222">
                  <c:v>10.72</c:v>
                </c:pt>
                <c:pt idx="223">
                  <c:v>10.7</c:v>
                </c:pt>
                <c:pt idx="224">
                  <c:v>10.7</c:v>
                </c:pt>
                <c:pt idx="225">
                  <c:v>10.71</c:v>
                </c:pt>
                <c:pt idx="226">
                  <c:v>10.74</c:v>
                </c:pt>
                <c:pt idx="227">
                  <c:v>10.7</c:v>
                </c:pt>
                <c:pt idx="228">
                  <c:v>10.69</c:v>
                </c:pt>
                <c:pt idx="229">
                  <c:v>10.67</c:v>
                </c:pt>
                <c:pt idx="230">
                  <c:v>10.68</c:v>
                </c:pt>
                <c:pt idx="231">
                  <c:v>10.73</c:v>
                </c:pt>
                <c:pt idx="232">
                  <c:v>10.75</c:v>
                </c:pt>
                <c:pt idx="233">
                  <c:v>10.8</c:v>
                </c:pt>
                <c:pt idx="234">
                  <c:v>10.78</c:v>
                </c:pt>
                <c:pt idx="235">
                  <c:v>10.79</c:v>
                </c:pt>
                <c:pt idx="236">
                  <c:v>10.82</c:v>
                </c:pt>
                <c:pt idx="237">
                  <c:v>10.8</c:v>
                </c:pt>
                <c:pt idx="238">
                  <c:v>10.76</c:v>
                </c:pt>
                <c:pt idx="239">
                  <c:v>10.73</c:v>
                </c:pt>
                <c:pt idx="240">
                  <c:v>10.76</c:v>
                </c:pt>
                <c:pt idx="241">
                  <c:v>10.84</c:v>
                </c:pt>
                <c:pt idx="242">
                  <c:v>10.79</c:v>
                </c:pt>
                <c:pt idx="243">
                  <c:v>10.73</c:v>
                </c:pt>
                <c:pt idx="244">
                  <c:v>10.71</c:v>
                </c:pt>
                <c:pt idx="245">
                  <c:v>10.72</c:v>
                </c:pt>
                <c:pt idx="246">
                  <c:v>10.7</c:v>
                </c:pt>
                <c:pt idx="247">
                  <c:v>10.71</c:v>
                </c:pt>
                <c:pt idx="248">
                  <c:v>10.75</c:v>
                </c:pt>
                <c:pt idx="249">
                  <c:v>10.79</c:v>
                </c:pt>
                <c:pt idx="250">
                  <c:v>10.84</c:v>
                </c:pt>
                <c:pt idx="251">
                  <c:v>10.87</c:v>
                </c:pt>
                <c:pt idx="252">
                  <c:v>10.87</c:v>
                </c:pt>
                <c:pt idx="253">
                  <c:v>10.88</c:v>
                </c:pt>
                <c:pt idx="254">
                  <c:v>10.88</c:v>
                </c:pt>
                <c:pt idx="255">
                  <c:v>10.85</c:v>
                </c:pt>
                <c:pt idx="256">
                  <c:v>10.83</c:v>
                </c:pt>
                <c:pt idx="257">
                  <c:v>10.88</c:v>
                </c:pt>
                <c:pt idx="258">
                  <c:v>10.95</c:v>
                </c:pt>
                <c:pt idx="259">
                  <c:v>10.86</c:v>
                </c:pt>
                <c:pt idx="260">
                  <c:v>10.82</c:v>
                </c:pt>
                <c:pt idx="261">
                  <c:v>11.08</c:v>
                </c:pt>
                <c:pt idx="262">
                  <c:v>11.33</c:v>
                </c:pt>
                <c:pt idx="263">
                  <c:v>11.35</c:v>
                </c:pt>
                <c:pt idx="264">
                  <c:v>11.38</c:v>
                </c:pt>
                <c:pt idx="265">
                  <c:v>11.29</c:v>
                </c:pt>
                <c:pt idx="266">
                  <c:v>11.34</c:v>
                </c:pt>
                <c:pt idx="267">
                  <c:v>11.45</c:v>
                </c:pt>
                <c:pt idx="268">
                  <c:v>11.57</c:v>
                </c:pt>
                <c:pt idx="269">
                  <c:v>11.57</c:v>
                </c:pt>
                <c:pt idx="270">
                  <c:v>11.55</c:v>
                </c:pt>
                <c:pt idx="271">
                  <c:v>11.5</c:v>
                </c:pt>
                <c:pt idx="272">
                  <c:v>11.32</c:v>
                </c:pt>
                <c:pt idx="273">
                  <c:v>11.02</c:v>
                </c:pt>
                <c:pt idx="274">
                  <c:v>10.83</c:v>
                </c:pt>
                <c:pt idx="275">
                  <c:v>10.69</c:v>
                </c:pt>
                <c:pt idx="276">
                  <c:v>10.47</c:v>
                </c:pt>
                <c:pt idx="277">
                  <c:v>10.39</c:v>
                </c:pt>
                <c:pt idx="278">
                  <c:v>10.37</c:v>
                </c:pt>
                <c:pt idx="279">
                  <c:v>10.39</c:v>
                </c:pt>
                <c:pt idx="280">
                  <c:v>10.38</c:v>
                </c:pt>
                <c:pt idx="281">
                  <c:v>10.47</c:v>
                </c:pt>
                <c:pt idx="282">
                  <c:v>10.51</c:v>
                </c:pt>
                <c:pt idx="283">
                  <c:v>10.51</c:v>
                </c:pt>
                <c:pt idx="284">
                  <c:v>10.45</c:v>
                </c:pt>
                <c:pt idx="285">
                  <c:v>10.43</c:v>
                </c:pt>
                <c:pt idx="286">
                  <c:v>10.48</c:v>
                </c:pt>
                <c:pt idx="287">
                  <c:v>10.5</c:v>
                </c:pt>
                <c:pt idx="288">
                  <c:v>10.78</c:v>
                </c:pt>
                <c:pt idx="289">
                  <c:v>10.85</c:v>
                </c:pt>
                <c:pt idx="290">
                  <c:v>10.92</c:v>
                </c:pt>
                <c:pt idx="291">
                  <c:v>10.92</c:v>
                </c:pt>
                <c:pt idx="292">
                  <c:v>10.95</c:v>
                </c:pt>
                <c:pt idx="293">
                  <c:v>10.94</c:v>
                </c:pt>
                <c:pt idx="294">
                  <c:v>10.9</c:v>
                </c:pt>
                <c:pt idx="295">
                  <c:v>10.88</c:v>
                </c:pt>
                <c:pt idx="296">
                  <c:v>10.87</c:v>
                </c:pt>
                <c:pt idx="297">
                  <c:v>10.83</c:v>
                </c:pt>
                <c:pt idx="298">
                  <c:v>10.78</c:v>
                </c:pt>
                <c:pt idx="299">
                  <c:v>10.76</c:v>
                </c:pt>
                <c:pt idx="300">
                  <c:v>10.74</c:v>
                </c:pt>
                <c:pt idx="301">
                  <c:v>10.79</c:v>
                </c:pt>
                <c:pt idx="302">
                  <c:v>10.8</c:v>
                </c:pt>
                <c:pt idx="303">
                  <c:v>10.78</c:v>
                </c:pt>
                <c:pt idx="304">
                  <c:v>10.8</c:v>
                </c:pt>
                <c:pt idx="305">
                  <c:v>10.82</c:v>
                </c:pt>
                <c:pt idx="306">
                  <c:v>10.8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F0-437A-B93F-96C71AB6CB90}"/>
            </c:ext>
          </c:extLst>
        </c:ser>
        <c:ser>
          <c:idx val="2"/>
          <c:order val="2"/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AES!$B$1:$KX$1</c:f>
              <c:numCache>
                <c:formatCode>m/d/yyyy</c:formatCode>
                <c:ptCount val="309"/>
                <c:pt idx="0">
                  <c:v>42738</c:v>
                </c:pt>
                <c:pt idx="1">
                  <c:v>42739</c:v>
                </c:pt>
                <c:pt idx="2">
                  <c:v>42740</c:v>
                </c:pt>
                <c:pt idx="3">
                  <c:v>42741</c:v>
                </c:pt>
                <c:pt idx="4">
                  <c:v>42744</c:v>
                </c:pt>
                <c:pt idx="5">
                  <c:v>42745</c:v>
                </c:pt>
                <c:pt idx="6">
                  <c:v>42746</c:v>
                </c:pt>
                <c:pt idx="7">
                  <c:v>42747</c:v>
                </c:pt>
                <c:pt idx="8">
                  <c:v>42748</c:v>
                </c:pt>
                <c:pt idx="9">
                  <c:v>42752</c:v>
                </c:pt>
                <c:pt idx="10">
                  <c:v>42753</c:v>
                </c:pt>
                <c:pt idx="11">
                  <c:v>42754</c:v>
                </c:pt>
                <c:pt idx="12">
                  <c:v>42755</c:v>
                </c:pt>
                <c:pt idx="13">
                  <c:v>42758</c:v>
                </c:pt>
                <c:pt idx="14">
                  <c:v>42759</c:v>
                </c:pt>
                <c:pt idx="15">
                  <c:v>42760</c:v>
                </c:pt>
                <c:pt idx="16">
                  <c:v>42761</c:v>
                </c:pt>
                <c:pt idx="17">
                  <c:v>42762</c:v>
                </c:pt>
                <c:pt idx="18">
                  <c:v>42765</c:v>
                </c:pt>
                <c:pt idx="19">
                  <c:v>42766</c:v>
                </c:pt>
                <c:pt idx="20">
                  <c:v>42767</c:v>
                </c:pt>
                <c:pt idx="21">
                  <c:v>42768</c:v>
                </c:pt>
                <c:pt idx="22">
                  <c:v>42769</c:v>
                </c:pt>
                <c:pt idx="23">
                  <c:v>42772</c:v>
                </c:pt>
                <c:pt idx="24">
                  <c:v>42773</c:v>
                </c:pt>
                <c:pt idx="25">
                  <c:v>42774</c:v>
                </c:pt>
                <c:pt idx="26">
                  <c:v>42775</c:v>
                </c:pt>
                <c:pt idx="27">
                  <c:v>42776</c:v>
                </c:pt>
                <c:pt idx="28">
                  <c:v>42779</c:v>
                </c:pt>
                <c:pt idx="29">
                  <c:v>42780</c:v>
                </c:pt>
                <c:pt idx="30">
                  <c:v>42781</c:v>
                </c:pt>
                <c:pt idx="31">
                  <c:v>42782</c:v>
                </c:pt>
                <c:pt idx="32">
                  <c:v>42783</c:v>
                </c:pt>
                <c:pt idx="33">
                  <c:v>42787</c:v>
                </c:pt>
                <c:pt idx="34">
                  <c:v>42788</c:v>
                </c:pt>
                <c:pt idx="35">
                  <c:v>42789</c:v>
                </c:pt>
                <c:pt idx="36">
                  <c:v>42790</c:v>
                </c:pt>
                <c:pt idx="37">
                  <c:v>42793</c:v>
                </c:pt>
                <c:pt idx="38">
                  <c:v>42794</c:v>
                </c:pt>
                <c:pt idx="39">
                  <c:v>42795</c:v>
                </c:pt>
                <c:pt idx="40">
                  <c:v>42796</c:v>
                </c:pt>
                <c:pt idx="41">
                  <c:v>42797</c:v>
                </c:pt>
                <c:pt idx="42">
                  <c:v>42800</c:v>
                </c:pt>
                <c:pt idx="43">
                  <c:v>42801</c:v>
                </c:pt>
                <c:pt idx="44">
                  <c:v>42802</c:v>
                </c:pt>
                <c:pt idx="45">
                  <c:v>42803</c:v>
                </c:pt>
                <c:pt idx="46">
                  <c:v>42804</c:v>
                </c:pt>
                <c:pt idx="47">
                  <c:v>42807</c:v>
                </c:pt>
                <c:pt idx="48">
                  <c:v>42808</c:v>
                </c:pt>
                <c:pt idx="49">
                  <c:v>42809</c:v>
                </c:pt>
                <c:pt idx="50">
                  <c:v>42810</c:v>
                </c:pt>
                <c:pt idx="51">
                  <c:v>42811</c:v>
                </c:pt>
                <c:pt idx="52">
                  <c:v>42814</c:v>
                </c:pt>
                <c:pt idx="53">
                  <c:v>42815</c:v>
                </c:pt>
                <c:pt idx="54">
                  <c:v>42816</c:v>
                </c:pt>
                <c:pt idx="55">
                  <c:v>42817</c:v>
                </c:pt>
                <c:pt idx="56">
                  <c:v>42818</c:v>
                </c:pt>
                <c:pt idx="57">
                  <c:v>42821</c:v>
                </c:pt>
                <c:pt idx="58">
                  <c:v>42822</c:v>
                </c:pt>
                <c:pt idx="59">
                  <c:v>42823</c:v>
                </c:pt>
                <c:pt idx="60">
                  <c:v>42824</c:v>
                </c:pt>
                <c:pt idx="61">
                  <c:v>42825</c:v>
                </c:pt>
                <c:pt idx="62">
                  <c:v>42828</c:v>
                </c:pt>
                <c:pt idx="63">
                  <c:v>42829</c:v>
                </c:pt>
                <c:pt idx="64">
                  <c:v>42830</c:v>
                </c:pt>
                <c:pt idx="65">
                  <c:v>42831</c:v>
                </c:pt>
                <c:pt idx="66">
                  <c:v>42832</c:v>
                </c:pt>
                <c:pt idx="67">
                  <c:v>42835</c:v>
                </c:pt>
                <c:pt idx="68">
                  <c:v>42836</c:v>
                </c:pt>
                <c:pt idx="69">
                  <c:v>42837</c:v>
                </c:pt>
                <c:pt idx="70">
                  <c:v>42838</c:v>
                </c:pt>
                <c:pt idx="71">
                  <c:v>42842</c:v>
                </c:pt>
                <c:pt idx="72">
                  <c:v>42843</c:v>
                </c:pt>
                <c:pt idx="73">
                  <c:v>42844</c:v>
                </c:pt>
                <c:pt idx="74">
                  <c:v>42845</c:v>
                </c:pt>
                <c:pt idx="75">
                  <c:v>42846</c:v>
                </c:pt>
                <c:pt idx="76">
                  <c:v>42849</c:v>
                </c:pt>
                <c:pt idx="77">
                  <c:v>42850</c:v>
                </c:pt>
                <c:pt idx="78">
                  <c:v>42851</c:v>
                </c:pt>
                <c:pt idx="79">
                  <c:v>42852</c:v>
                </c:pt>
                <c:pt idx="80">
                  <c:v>42853</c:v>
                </c:pt>
                <c:pt idx="81">
                  <c:v>42856</c:v>
                </c:pt>
                <c:pt idx="82">
                  <c:v>42857</c:v>
                </c:pt>
                <c:pt idx="83">
                  <c:v>42858</c:v>
                </c:pt>
                <c:pt idx="84">
                  <c:v>42859</c:v>
                </c:pt>
                <c:pt idx="85">
                  <c:v>42860</c:v>
                </c:pt>
                <c:pt idx="86">
                  <c:v>42863</c:v>
                </c:pt>
                <c:pt idx="87">
                  <c:v>42864</c:v>
                </c:pt>
                <c:pt idx="88">
                  <c:v>42865</c:v>
                </c:pt>
                <c:pt idx="89">
                  <c:v>42866</c:v>
                </c:pt>
                <c:pt idx="90">
                  <c:v>42867</c:v>
                </c:pt>
                <c:pt idx="91">
                  <c:v>42870</c:v>
                </c:pt>
                <c:pt idx="92">
                  <c:v>42871</c:v>
                </c:pt>
                <c:pt idx="93">
                  <c:v>42872</c:v>
                </c:pt>
                <c:pt idx="94">
                  <c:v>42873</c:v>
                </c:pt>
                <c:pt idx="95">
                  <c:v>42874</c:v>
                </c:pt>
                <c:pt idx="96">
                  <c:v>42877</c:v>
                </c:pt>
                <c:pt idx="97">
                  <c:v>42878</c:v>
                </c:pt>
                <c:pt idx="98">
                  <c:v>42879</c:v>
                </c:pt>
                <c:pt idx="99">
                  <c:v>42880</c:v>
                </c:pt>
                <c:pt idx="100">
                  <c:v>42881</c:v>
                </c:pt>
                <c:pt idx="101">
                  <c:v>42885</c:v>
                </c:pt>
                <c:pt idx="102">
                  <c:v>42886</c:v>
                </c:pt>
                <c:pt idx="103">
                  <c:v>42887</c:v>
                </c:pt>
                <c:pt idx="104">
                  <c:v>42888</c:v>
                </c:pt>
                <c:pt idx="105">
                  <c:v>42891</c:v>
                </c:pt>
                <c:pt idx="106">
                  <c:v>42892</c:v>
                </c:pt>
                <c:pt idx="107">
                  <c:v>42893</c:v>
                </c:pt>
                <c:pt idx="108">
                  <c:v>42894</c:v>
                </c:pt>
                <c:pt idx="109">
                  <c:v>42895</c:v>
                </c:pt>
                <c:pt idx="110">
                  <c:v>42898</c:v>
                </c:pt>
                <c:pt idx="111">
                  <c:v>42899</c:v>
                </c:pt>
                <c:pt idx="112">
                  <c:v>42900</c:v>
                </c:pt>
                <c:pt idx="113">
                  <c:v>42901</c:v>
                </c:pt>
                <c:pt idx="114">
                  <c:v>42902</c:v>
                </c:pt>
                <c:pt idx="115">
                  <c:v>42905</c:v>
                </c:pt>
                <c:pt idx="116">
                  <c:v>42906</c:v>
                </c:pt>
                <c:pt idx="117">
                  <c:v>42907</c:v>
                </c:pt>
                <c:pt idx="118">
                  <c:v>42908</c:v>
                </c:pt>
                <c:pt idx="119">
                  <c:v>42909</c:v>
                </c:pt>
                <c:pt idx="120">
                  <c:v>42912</c:v>
                </c:pt>
                <c:pt idx="121">
                  <c:v>42913</c:v>
                </c:pt>
                <c:pt idx="122">
                  <c:v>42914</c:v>
                </c:pt>
                <c:pt idx="123">
                  <c:v>42915</c:v>
                </c:pt>
                <c:pt idx="124">
                  <c:v>42916</c:v>
                </c:pt>
                <c:pt idx="125">
                  <c:v>42919</c:v>
                </c:pt>
                <c:pt idx="126">
                  <c:v>42921</c:v>
                </c:pt>
                <c:pt idx="127">
                  <c:v>42922</c:v>
                </c:pt>
                <c:pt idx="128">
                  <c:v>42923</c:v>
                </c:pt>
                <c:pt idx="129">
                  <c:v>42926</c:v>
                </c:pt>
                <c:pt idx="130">
                  <c:v>42927</c:v>
                </c:pt>
                <c:pt idx="131">
                  <c:v>42928</c:v>
                </c:pt>
                <c:pt idx="132">
                  <c:v>42929</c:v>
                </c:pt>
                <c:pt idx="133">
                  <c:v>42930</c:v>
                </c:pt>
                <c:pt idx="134">
                  <c:v>42933</c:v>
                </c:pt>
                <c:pt idx="135">
                  <c:v>42934</c:v>
                </c:pt>
                <c:pt idx="136">
                  <c:v>42935</c:v>
                </c:pt>
                <c:pt idx="137">
                  <c:v>42936</c:v>
                </c:pt>
                <c:pt idx="138">
                  <c:v>42937</c:v>
                </c:pt>
                <c:pt idx="139">
                  <c:v>42940</c:v>
                </c:pt>
                <c:pt idx="140">
                  <c:v>42941</c:v>
                </c:pt>
                <c:pt idx="141">
                  <c:v>42942</c:v>
                </c:pt>
                <c:pt idx="142">
                  <c:v>42943</c:v>
                </c:pt>
                <c:pt idx="143">
                  <c:v>42944</c:v>
                </c:pt>
                <c:pt idx="144">
                  <c:v>42947</c:v>
                </c:pt>
                <c:pt idx="145">
                  <c:v>42948</c:v>
                </c:pt>
                <c:pt idx="146">
                  <c:v>42949</c:v>
                </c:pt>
                <c:pt idx="147">
                  <c:v>42950</c:v>
                </c:pt>
                <c:pt idx="148">
                  <c:v>42951</c:v>
                </c:pt>
                <c:pt idx="149">
                  <c:v>42954</c:v>
                </c:pt>
                <c:pt idx="150">
                  <c:v>42955</c:v>
                </c:pt>
                <c:pt idx="151">
                  <c:v>42956</c:v>
                </c:pt>
                <c:pt idx="152">
                  <c:v>42957</c:v>
                </c:pt>
                <c:pt idx="153">
                  <c:v>42958</c:v>
                </c:pt>
                <c:pt idx="154">
                  <c:v>42961</c:v>
                </c:pt>
                <c:pt idx="155">
                  <c:v>42962</c:v>
                </c:pt>
                <c:pt idx="156">
                  <c:v>42963</c:v>
                </c:pt>
                <c:pt idx="157">
                  <c:v>42964</c:v>
                </c:pt>
                <c:pt idx="158">
                  <c:v>42965</c:v>
                </c:pt>
                <c:pt idx="159">
                  <c:v>42968</c:v>
                </c:pt>
                <c:pt idx="160">
                  <c:v>42969</c:v>
                </c:pt>
                <c:pt idx="161">
                  <c:v>42970</c:v>
                </c:pt>
                <c:pt idx="162">
                  <c:v>42971</c:v>
                </c:pt>
                <c:pt idx="163">
                  <c:v>42972</c:v>
                </c:pt>
                <c:pt idx="164">
                  <c:v>42975</c:v>
                </c:pt>
                <c:pt idx="165">
                  <c:v>42976</c:v>
                </c:pt>
                <c:pt idx="166">
                  <c:v>42977</c:v>
                </c:pt>
                <c:pt idx="167">
                  <c:v>42978</c:v>
                </c:pt>
                <c:pt idx="168">
                  <c:v>42979</c:v>
                </c:pt>
                <c:pt idx="169">
                  <c:v>42983</c:v>
                </c:pt>
                <c:pt idx="170">
                  <c:v>42984</c:v>
                </c:pt>
                <c:pt idx="171">
                  <c:v>42985</c:v>
                </c:pt>
                <c:pt idx="172">
                  <c:v>42986</c:v>
                </c:pt>
                <c:pt idx="173">
                  <c:v>42989</c:v>
                </c:pt>
                <c:pt idx="174">
                  <c:v>42990</c:v>
                </c:pt>
                <c:pt idx="175">
                  <c:v>42991</c:v>
                </c:pt>
                <c:pt idx="176">
                  <c:v>42992</c:v>
                </c:pt>
                <c:pt idx="177">
                  <c:v>42993</c:v>
                </c:pt>
                <c:pt idx="178">
                  <c:v>42996</c:v>
                </c:pt>
                <c:pt idx="179">
                  <c:v>42997</c:v>
                </c:pt>
                <c:pt idx="180">
                  <c:v>42998</c:v>
                </c:pt>
                <c:pt idx="181">
                  <c:v>42999</c:v>
                </c:pt>
                <c:pt idx="182">
                  <c:v>43000</c:v>
                </c:pt>
                <c:pt idx="183">
                  <c:v>43003</c:v>
                </c:pt>
                <c:pt idx="184">
                  <c:v>43004</c:v>
                </c:pt>
                <c:pt idx="185">
                  <c:v>43005</c:v>
                </c:pt>
                <c:pt idx="186">
                  <c:v>43006</c:v>
                </c:pt>
                <c:pt idx="187">
                  <c:v>43007</c:v>
                </c:pt>
                <c:pt idx="188">
                  <c:v>43010</c:v>
                </c:pt>
                <c:pt idx="189">
                  <c:v>43011</c:v>
                </c:pt>
                <c:pt idx="190">
                  <c:v>43012</c:v>
                </c:pt>
                <c:pt idx="191">
                  <c:v>43013</c:v>
                </c:pt>
                <c:pt idx="192">
                  <c:v>43014</c:v>
                </c:pt>
                <c:pt idx="193">
                  <c:v>43017</c:v>
                </c:pt>
                <c:pt idx="194">
                  <c:v>43018</c:v>
                </c:pt>
                <c:pt idx="195">
                  <c:v>43019</c:v>
                </c:pt>
                <c:pt idx="196">
                  <c:v>43020</c:v>
                </c:pt>
                <c:pt idx="197">
                  <c:v>43021</c:v>
                </c:pt>
                <c:pt idx="198">
                  <c:v>43024</c:v>
                </c:pt>
                <c:pt idx="199">
                  <c:v>43025</c:v>
                </c:pt>
                <c:pt idx="200">
                  <c:v>43026</c:v>
                </c:pt>
                <c:pt idx="201">
                  <c:v>43027</c:v>
                </c:pt>
                <c:pt idx="202">
                  <c:v>43028</c:v>
                </c:pt>
                <c:pt idx="203">
                  <c:v>43031</c:v>
                </c:pt>
                <c:pt idx="204">
                  <c:v>43032</c:v>
                </c:pt>
                <c:pt idx="205">
                  <c:v>43033</c:v>
                </c:pt>
                <c:pt idx="206">
                  <c:v>43034</c:v>
                </c:pt>
                <c:pt idx="207">
                  <c:v>43035</c:v>
                </c:pt>
                <c:pt idx="208">
                  <c:v>43038</c:v>
                </c:pt>
                <c:pt idx="209">
                  <c:v>43039</c:v>
                </c:pt>
                <c:pt idx="210">
                  <c:v>43040</c:v>
                </c:pt>
                <c:pt idx="211">
                  <c:v>43041</c:v>
                </c:pt>
                <c:pt idx="212">
                  <c:v>43042</c:v>
                </c:pt>
                <c:pt idx="213">
                  <c:v>43045</c:v>
                </c:pt>
                <c:pt idx="214">
                  <c:v>43046</c:v>
                </c:pt>
                <c:pt idx="215">
                  <c:v>43048</c:v>
                </c:pt>
                <c:pt idx="216">
                  <c:v>43049</c:v>
                </c:pt>
                <c:pt idx="217">
                  <c:v>43052</c:v>
                </c:pt>
                <c:pt idx="218">
                  <c:v>43053</c:v>
                </c:pt>
                <c:pt idx="219">
                  <c:v>43054</c:v>
                </c:pt>
                <c:pt idx="220">
                  <c:v>43055</c:v>
                </c:pt>
                <c:pt idx="221">
                  <c:v>43056</c:v>
                </c:pt>
                <c:pt idx="222">
                  <c:v>43059</c:v>
                </c:pt>
                <c:pt idx="223">
                  <c:v>43060</c:v>
                </c:pt>
                <c:pt idx="224">
                  <c:v>43061</c:v>
                </c:pt>
                <c:pt idx="225">
                  <c:v>43063</c:v>
                </c:pt>
                <c:pt idx="226">
                  <c:v>43066</c:v>
                </c:pt>
                <c:pt idx="227">
                  <c:v>43067</c:v>
                </c:pt>
                <c:pt idx="228">
                  <c:v>43068</c:v>
                </c:pt>
                <c:pt idx="229">
                  <c:v>43069</c:v>
                </c:pt>
                <c:pt idx="230">
                  <c:v>43070</c:v>
                </c:pt>
                <c:pt idx="231">
                  <c:v>43073</c:v>
                </c:pt>
                <c:pt idx="232">
                  <c:v>43074</c:v>
                </c:pt>
                <c:pt idx="233">
                  <c:v>43075</c:v>
                </c:pt>
                <c:pt idx="234">
                  <c:v>43076</c:v>
                </c:pt>
                <c:pt idx="235">
                  <c:v>43077</c:v>
                </c:pt>
                <c:pt idx="236">
                  <c:v>43080</c:v>
                </c:pt>
                <c:pt idx="237">
                  <c:v>43081</c:v>
                </c:pt>
                <c:pt idx="238">
                  <c:v>43082</c:v>
                </c:pt>
                <c:pt idx="239">
                  <c:v>43083</c:v>
                </c:pt>
                <c:pt idx="240">
                  <c:v>43084</c:v>
                </c:pt>
                <c:pt idx="241">
                  <c:v>43087</c:v>
                </c:pt>
                <c:pt idx="242">
                  <c:v>43088</c:v>
                </c:pt>
                <c:pt idx="243">
                  <c:v>43089</c:v>
                </c:pt>
                <c:pt idx="244">
                  <c:v>43090</c:v>
                </c:pt>
                <c:pt idx="245">
                  <c:v>43091</c:v>
                </c:pt>
                <c:pt idx="246">
                  <c:v>43095</c:v>
                </c:pt>
                <c:pt idx="247">
                  <c:v>43096</c:v>
                </c:pt>
                <c:pt idx="248">
                  <c:v>43097</c:v>
                </c:pt>
                <c:pt idx="249">
                  <c:v>43098</c:v>
                </c:pt>
                <c:pt idx="250">
                  <c:v>43102</c:v>
                </c:pt>
                <c:pt idx="251">
                  <c:v>43103</c:v>
                </c:pt>
                <c:pt idx="252">
                  <c:v>43104</c:v>
                </c:pt>
                <c:pt idx="253">
                  <c:v>43105</c:v>
                </c:pt>
                <c:pt idx="254">
                  <c:v>43108</c:v>
                </c:pt>
                <c:pt idx="255">
                  <c:v>43109</c:v>
                </c:pt>
                <c:pt idx="256">
                  <c:v>43110</c:v>
                </c:pt>
                <c:pt idx="257">
                  <c:v>43111</c:v>
                </c:pt>
                <c:pt idx="258">
                  <c:v>43112</c:v>
                </c:pt>
                <c:pt idx="259">
                  <c:v>43116</c:v>
                </c:pt>
                <c:pt idx="260">
                  <c:v>43117</c:v>
                </c:pt>
                <c:pt idx="261">
                  <c:v>43118</c:v>
                </c:pt>
                <c:pt idx="262">
                  <c:v>43119</c:v>
                </c:pt>
                <c:pt idx="263">
                  <c:v>43122</c:v>
                </c:pt>
                <c:pt idx="264">
                  <c:v>43123</c:v>
                </c:pt>
                <c:pt idx="265">
                  <c:v>43124</c:v>
                </c:pt>
                <c:pt idx="266">
                  <c:v>43125</c:v>
                </c:pt>
                <c:pt idx="267">
                  <c:v>43126</c:v>
                </c:pt>
                <c:pt idx="268">
                  <c:v>43129</c:v>
                </c:pt>
                <c:pt idx="269">
                  <c:v>43130</c:v>
                </c:pt>
                <c:pt idx="270">
                  <c:v>43131</c:v>
                </c:pt>
                <c:pt idx="271">
                  <c:v>43132</c:v>
                </c:pt>
                <c:pt idx="272">
                  <c:v>43133</c:v>
                </c:pt>
                <c:pt idx="273">
                  <c:v>43136</c:v>
                </c:pt>
                <c:pt idx="274">
                  <c:v>43137</c:v>
                </c:pt>
                <c:pt idx="275">
                  <c:v>43138</c:v>
                </c:pt>
                <c:pt idx="276">
                  <c:v>43139</c:v>
                </c:pt>
                <c:pt idx="277">
                  <c:v>43140</c:v>
                </c:pt>
                <c:pt idx="278">
                  <c:v>43143</c:v>
                </c:pt>
                <c:pt idx="279">
                  <c:v>43144</c:v>
                </c:pt>
                <c:pt idx="280">
                  <c:v>43145</c:v>
                </c:pt>
                <c:pt idx="281">
                  <c:v>43146</c:v>
                </c:pt>
                <c:pt idx="282">
                  <c:v>43147</c:v>
                </c:pt>
                <c:pt idx="283">
                  <c:v>43151</c:v>
                </c:pt>
                <c:pt idx="284">
                  <c:v>43152</c:v>
                </c:pt>
                <c:pt idx="285">
                  <c:v>43153</c:v>
                </c:pt>
                <c:pt idx="286">
                  <c:v>43154</c:v>
                </c:pt>
                <c:pt idx="287">
                  <c:v>43157</c:v>
                </c:pt>
                <c:pt idx="288">
                  <c:v>43158</c:v>
                </c:pt>
                <c:pt idx="289">
                  <c:v>43159</c:v>
                </c:pt>
                <c:pt idx="290">
                  <c:v>43160</c:v>
                </c:pt>
                <c:pt idx="291">
                  <c:v>43161</c:v>
                </c:pt>
                <c:pt idx="292">
                  <c:v>43164</c:v>
                </c:pt>
                <c:pt idx="293">
                  <c:v>43165</c:v>
                </c:pt>
                <c:pt idx="294">
                  <c:v>43166</c:v>
                </c:pt>
                <c:pt idx="295">
                  <c:v>43167</c:v>
                </c:pt>
                <c:pt idx="296">
                  <c:v>43168</c:v>
                </c:pt>
                <c:pt idx="297">
                  <c:v>43171</c:v>
                </c:pt>
                <c:pt idx="298">
                  <c:v>43172</c:v>
                </c:pt>
                <c:pt idx="299">
                  <c:v>43173</c:v>
                </c:pt>
                <c:pt idx="300">
                  <c:v>43174</c:v>
                </c:pt>
                <c:pt idx="301">
                  <c:v>43175</c:v>
                </c:pt>
                <c:pt idx="302">
                  <c:v>43178</c:v>
                </c:pt>
                <c:pt idx="303">
                  <c:v>43179</c:v>
                </c:pt>
                <c:pt idx="304">
                  <c:v>43180</c:v>
                </c:pt>
                <c:pt idx="305">
                  <c:v>43181</c:v>
                </c:pt>
                <c:pt idx="306">
                  <c:v>43182</c:v>
                </c:pt>
                <c:pt idx="307">
                  <c:v>43185</c:v>
                </c:pt>
                <c:pt idx="308">
                  <c:v>43186</c:v>
                </c:pt>
              </c:numCache>
            </c:numRef>
          </c:cat>
          <c:val>
            <c:numRef>
              <c:f>AES!$B$4:$KX$4</c:f>
              <c:numCache>
                <c:formatCode>General</c:formatCode>
                <c:ptCount val="309"/>
                <c:pt idx="0">
                  <c:v>11.17</c:v>
                </c:pt>
                <c:pt idx="1">
                  <c:v>11.07</c:v>
                </c:pt>
                <c:pt idx="2">
                  <c:v>10.93</c:v>
                </c:pt>
                <c:pt idx="3">
                  <c:v>11.32</c:v>
                </c:pt>
                <c:pt idx="4">
                  <c:v>11.04</c:v>
                </c:pt>
                <c:pt idx="5">
                  <c:v>10.85</c:v>
                </c:pt>
                <c:pt idx="6">
                  <c:v>11.27</c:v>
                </c:pt>
                <c:pt idx="7">
                  <c:v>11.09</c:v>
                </c:pt>
                <c:pt idx="8">
                  <c:v>11.23</c:v>
                </c:pt>
                <c:pt idx="9">
                  <c:v>11.41</c:v>
                </c:pt>
                <c:pt idx="10">
                  <c:v>11.43</c:v>
                </c:pt>
                <c:pt idx="11">
                  <c:v>11.24</c:v>
                </c:pt>
                <c:pt idx="12">
                  <c:v>10.93</c:v>
                </c:pt>
                <c:pt idx="13">
                  <c:v>10.75</c:v>
                </c:pt>
                <c:pt idx="14">
                  <c:v>10.89</c:v>
                </c:pt>
                <c:pt idx="15">
                  <c:v>10.89</c:v>
                </c:pt>
                <c:pt idx="16">
                  <c:v>10.75</c:v>
                </c:pt>
                <c:pt idx="17">
                  <c:v>10.92</c:v>
                </c:pt>
                <c:pt idx="18">
                  <c:v>10.85</c:v>
                </c:pt>
                <c:pt idx="19">
                  <c:v>11.07</c:v>
                </c:pt>
                <c:pt idx="20">
                  <c:v>10.88</c:v>
                </c:pt>
                <c:pt idx="21">
                  <c:v>10.96</c:v>
                </c:pt>
                <c:pt idx="22">
                  <c:v>11.01</c:v>
                </c:pt>
                <c:pt idx="23">
                  <c:v>10.93</c:v>
                </c:pt>
                <c:pt idx="24">
                  <c:v>11.06</c:v>
                </c:pt>
                <c:pt idx="25">
                  <c:v>11.22</c:v>
                </c:pt>
                <c:pt idx="26">
                  <c:v>11.1</c:v>
                </c:pt>
                <c:pt idx="27">
                  <c:v>11.24</c:v>
                </c:pt>
                <c:pt idx="28">
                  <c:v>11.31</c:v>
                </c:pt>
                <c:pt idx="29">
                  <c:v>11.12</c:v>
                </c:pt>
                <c:pt idx="30">
                  <c:v>11.19</c:v>
                </c:pt>
                <c:pt idx="31">
                  <c:v>11.28</c:v>
                </c:pt>
                <c:pt idx="32">
                  <c:v>11.09</c:v>
                </c:pt>
                <c:pt idx="33">
                  <c:v>11.4</c:v>
                </c:pt>
                <c:pt idx="34">
                  <c:v>11.23</c:v>
                </c:pt>
                <c:pt idx="35">
                  <c:v>11.37</c:v>
                </c:pt>
                <c:pt idx="36">
                  <c:v>11.55</c:v>
                </c:pt>
                <c:pt idx="37">
                  <c:v>10.78</c:v>
                </c:pt>
                <c:pt idx="38">
                  <c:v>11.15</c:v>
                </c:pt>
                <c:pt idx="39">
                  <c:v>10.99</c:v>
                </c:pt>
                <c:pt idx="40">
                  <c:v>11.26</c:v>
                </c:pt>
                <c:pt idx="41">
                  <c:v>11.18</c:v>
                </c:pt>
                <c:pt idx="42">
                  <c:v>11.15</c:v>
                </c:pt>
                <c:pt idx="43">
                  <c:v>10.97</c:v>
                </c:pt>
                <c:pt idx="44">
                  <c:v>10.72</c:v>
                </c:pt>
                <c:pt idx="45">
                  <c:v>10.71</c:v>
                </c:pt>
                <c:pt idx="46">
                  <c:v>10.79</c:v>
                </c:pt>
                <c:pt idx="47">
                  <c:v>10.67</c:v>
                </c:pt>
                <c:pt idx="48">
                  <c:v>10.65</c:v>
                </c:pt>
                <c:pt idx="49">
                  <c:v>10.95</c:v>
                </c:pt>
                <c:pt idx="50">
                  <c:v>10.94</c:v>
                </c:pt>
                <c:pt idx="51">
                  <c:v>11.09</c:v>
                </c:pt>
                <c:pt idx="52">
                  <c:v>10.84</c:v>
                </c:pt>
                <c:pt idx="53">
                  <c:v>10.94</c:v>
                </c:pt>
                <c:pt idx="54">
                  <c:v>10.79</c:v>
                </c:pt>
                <c:pt idx="55">
                  <c:v>10.82</c:v>
                </c:pt>
                <c:pt idx="56">
                  <c:v>10.87</c:v>
                </c:pt>
                <c:pt idx="57">
                  <c:v>10.77</c:v>
                </c:pt>
                <c:pt idx="58">
                  <c:v>10.95</c:v>
                </c:pt>
                <c:pt idx="59">
                  <c:v>10.89</c:v>
                </c:pt>
                <c:pt idx="60">
                  <c:v>10.73</c:v>
                </c:pt>
                <c:pt idx="61">
                  <c:v>10.82</c:v>
                </c:pt>
                <c:pt idx="62">
                  <c:v>10.83</c:v>
                </c:pt>
                <c:pt idx="63">
                  <c:v>10.91</c:v>
                </c:pt>
                <c:pt idx="64">
                  <c:v>10.8</c:v>
                </c:pt>
                <c:pt idx="65">
                  <c:v>10.8</c:v>
                </c:pt>
                <c:pt idx="66">
                  <c:v>10.69</c:v>
                </c:pt>
                <c:pt idx="67">
                  <c:v>10.79</c:v>
                </c:pt>
                <c:pt idx="68">
                  <c:v>10.95</c:v>
                </c:pt>
                <c:pt idx="69">
                  <c:v>11.01</c:v>
                </c:pt>
                <c:pt idx="70">
                  <c:v>11</c:v>
                </c:pt>
                <c:pt idx="71">
                  <c:v>11.06</c:v>
                </c:pt>
                <c:pt idx="72">
                  <c:v>11.05</c:v>
                </c:pt>
                <c:pt idx="73">
                  <c:v>11.01</c:v>
                </c:pt>
                <c:pt idx="74">
                  <c:v>11.06</c:v>
                </c:pt>
                <c:pt idx="75">
                  <c:v>11.02</c:v>
                </c:pt>
                <c:pt idx="76">
                  <c:v>11.22</c:v>
                </c:pt>
                <c:pt idx="77">
                  <c:v>11.24</c:v>
                </c:pt>
                <c:pt idx="78">
                  <c:v>11.08</c:v>
                </c:pt>
                <c:pt idx="79">
                  <c:v>11.05</c:v>
                </c:pt>
                <c:pt idx="80">
                  <c:v>11.07</c:v>
                </c:pt>
                <c:pt idx="81">
                  <c:v>11.07</c:v>
                </c:pt>
                <c:pt idx="82">
                  <c:v>11.06</c:v>
                </c:pt>
                <c:pt idx="83">
                  <c:v>10.95</c:v>
                </c:pt>
                <c:pt idx="84">
                  <c:v>10.85</c:v>
                </c:pt>
                <c:pt idx="85">
                  <c:v>11.07</c:v>
                </c:pt>
                <c:pt idx="86">
                  <c:v>11.07</c:v>
                </c:pt>
                <c:pt idx="87">
                  <c:v>11.09</c:v>
                </c:pt>
                <c:pt idx="88">
                  <c:v>11.32</c:v>
                </c:pt>
                <c:pt idx="89">
                  <c:v>11.22</c:v>
                </c:pt>
                <c:pt idx="90">
                  <c:v>11.08</c:v>
                </c:pt>
                <c:pt idx="91">
                  <c:v>11.15</c:v>
                </c:pt>
                <c:pt idx="92">
                  <c:v>11.07</c:v>
                </c:pt>
                <c:pt idx="93">
                  <c:v>11.08</c:v>
                </c:pt>
                <c:pt idx="94">
                  <c:v>10.94</c:v>
                </c:pt>
                <c:pt idx="95">
                  <c:v>10.96</c:v>
                </c:pt>
                <c:pt idx="96">
                  <c:v>11.11</c:v>
                </c:pt>
                <c:pt idx="97">
                  <c:v>11.12</c:v>
                </c:pt>
                <c:pt idx="98">
                  <c:v>11.5</c:v>
                </c:pt>
                <c:pt idx="99">
                  <c:v>11.53</c:v>
                </c:pt>
                <c:pt idx="100">
                  <c:v>11.53</c:v>
                </c:pt>
                <c:pt idx="101">
                  <c:v>11.45</c:v>
                </c:pt>
                <c:pt idx="102">
                  <c:v>11.43</c:v>
                </c:pt>
                <c:pt idx="103">
                  <c:v>11.69</c:v>
                </c:pt>
                <c:pt idx="104">
                  <c:v>11.65</c:v>
                </c:pt>
                <c:pt idx="105">
                  <c:v>11.46</c:v>
                </c:pt>
                <c:pt idx="106">
                  <c:v>11.65</c:v>
                </c:pt>
                <c:pt idx="107">
                  <c:v>11.32</c:v>
                </c:pt>
                <c:pt idx="108">
                  <c:v>11.31</c:v>
                </c:pt>
                <c:pt idx="109">
                  <c:v>11.47</c:v>
                </c:pt>
                <c:pt idx="110">
                  <c:v>11.5</c:v>
                </c:pt>
                <c:pt idx="111">
                  <c:v>11.67</c:v>
                </c:pt>
                <c:pt idx="112">
                  <c:v>11.65</c:v>
                </c:pt>
                <c:pt idx="113">
                  <c:v>11.66</c:v>
                </c:pt>
                <c:pt idx="114">
                  <c:v>11.66</c:v>
                </c:pt>
                <c:pt idx="115">
                  <c:v>11.65</c:v>
                </c:pt>
                <c:pt idx="116">
                  <c:v>11.64</c:v>
                </c:pt>
                <c:pt idx="117">
                  <c:v>11.42</c:v>
                </c:pt>
                <c:pt idx="118">
                  <c:v>11.32</c:v>
                </c:pt>
                <c:pt idx="119">
                  <c:v>11.31</c:v>
                </c:pt>
                <c:pt idx="120">
                  <c:v>11.43</c:v>
                </c:pt>
                <c:pt idx="121">
                  <c:v>11.25</c:v>
                </c:pt>
                <c:pt idx="122">
                  <c:v>11.08</c:v>
                </c:pt>
                <c:pt idx="123">
                  <c:v>10.92</c:v>
                </c:pt>
                <c:pt idx="124">
                  <c:v>10.87</c:v>
                </c:pt>
                <c:pt idx="125">
                  <c:v>10.77</c:v>
                </c:pt>
                <c:pt idx="126">
                  <c:v>10.63</c:v>
                </c:pt>
                <c:pt idx="127">
                  <c:v>10.45</c:v>
                </c:pt>
                <c:pt idx="128">
                  <c:v>10.53</c:v>
                </c:pt>
                <c:pt idx="129">
                  <c:v>10.7</c:v>
                </c:pt>
                <c:pt idx="130">
                  <c:v>10.69</c:v>
                </c:pt>
                <c:pt idx="131">
                  <c:v>10.86</c:v>
                </c:pt>
                <c:pt idx="132">
                  <c:v>10.78</c:v>
                </c:pt>
                <c:pt idx="133">
                  <c:v>10.79</c:v>
                </c:pt>
                <c:pt idx="134">
                  <c:v>10.88</c:v>
                </c:pt>
                <c:pt idx="135">
                  <c:v>11</c:v>
                </c:pt>
                <c:pt idx="136">
                  <c:v>11.07</c:v>
                </c:pt>
                <c:pt idx="137">
                  <c:v>11.12</c:v>
                </c:pt>
                <c:pt idx="138">
                  <c:v>11.17</c:v>
                </c:pt>
                <c:pt idx="139">
                  <c:v>11.07</c:v>
                </c:pt>
                <c:pt idx="140">
                  <c:v>11</c:v>
                </c:pt>
                <c:pt idx="141">
                  <c:v>10.92</c:v>
                </c:pt>
                <c:pt idx="142">
                  <c:v>10.86</c:v>
                </c:pt>
                <c:pt idx="143">
                  <c:v>10.74</c:v>
                </c:pt>
                <c:pt idx="144">
                  <c:v>10.94</c:v>
                </c:pt>
                <c:pt idx="145">
                  <c:v>11.07</c:v>
                </c:pt>
                <c:pt idx="146">
                  <c:v>10.93</c:v>
                </c:pt>
                <c:pt idx="147">
                  <c:v>11</c:v>
                </c:pt>
                <c:pt idx="148">
                  <c:v>10.96</c:v>
                </c:pt>
                <c:pt idx="149">
                  <c:v>10.98</c:v>
                </c:pt>
                <c:pt idx="150">
                  <c:v>11.25</c:v>
                </c:pt>
                <c:pt idx="151">
                  <c:v>11.12</c:v>
                </c:pt>
                <c:pt idx="152">
                  <c:v>11.25</c:v>
                </c:pt>
                <c:pt idx="153">
                  <c:v>10.98</c:v>
                </c:pt>
                <c:pt idx="154">
                  <c:v>10.99</c:v>
                </c:pt>
                <c:pt idx="155">
                  <c:v>10.98</c:v>
                </c:pt>
                <c:pt idx="156">
                  <c:v>11.06</c:v>
                </c:pt>
                <c:pt idx="157">
                  <c:v>10.89</c:v>
                </c:pt>
                <c:pt idx="158">
                  <c:v>10.95</c:v>
                </c:pt>
                <c:pt idx="159">
                  <c:v>11.1</c:v>
                </c:pt>
                <c:pt idx="160">
                  <c:v>11.22</c:v>
                </c:pt>
                <c:pt idx="161">
                  <c:v>11.22</c:v>
                </c:pt>
                <c:pt idx="162">
                  <c:v>11.27</c:v>
                </c:pt>
                <c:pt idx="163">
                  <c:v>11.3</c:v>
                </c:pt>
                <c:pt idx="164">
                  <c:v>11.07</c:v>
                </c:pt>
                <c:pt idx="165">
                  <c:v>11.05</c:v>
                </c:pt>
                <c:pt idx="166">
                  <c:v>10.94</c:v>
                </c:pt>
                <c:pt idx="167">
                  <c:v>10.92</c:v>
                </c:pt>
                <c:pt idx="168">
                  <c:v>11</c:v>
                </c:pt>
                <c:pt idx="169">
                  <c:v>10.97</c:v>
                </c:pt>
                <c:pt idx="170">
                  <c:v>10.99</c:v>
                </c:pt>
                <c:pt idx="171">
                  <c:v>11.03</c:v>
                </c:pt>
                <c:pt idx="172">
                  <c:v>11.08</c:v>
                </c:pt>
                <c:pt idx="173">
                  <c:v>11.26</c:v>
                </c:pt>
                <c:pt idx="174">
                  <c:v>11.11</c:v>
                </c:pt>
                <c:pt idx="175">
                  <c:v>11.1</c:v>
                </c:pt>
                <c:pt idx="176">
                  <c:v>11.13</c:v>
                </c:pt>
                <c:pt idx="177">
                  <c:v>11.22</c:v>
                </c:pt>
                <c:pt idx="178">
                  <c:v>11.14</c:v>
                </c:pt>
                <c:pt idx="179">
                  <c:v>11.2</c:v>
                </c:pt>
                <c:pt idx="180">
                  <c:v>11.15</c:v>
                </c:pt>
                <c:pt idx="181">
                  <c:v>11.01</c:v>
                </c:pt>
                <c:pt idx="182">
                  <c:v>10.99</c:v>
                </c:pt>
                <c:pt idx="183">
                  <c:v>11.08</c:v>
                </c:pt>
                <c:pt idx="184">
                  <c:v>11.04</c:v>
                </c:pt>
                <c:pt idx="185">
                  <c:v>11.01</c:v>
                </c:pt>
                <c:pt idx="186">
                  <c:v>10.96</c:v>
                </c:pt>
                <c:pt idx="187">
                  <c:v>10.9</c:v>
                </c:pt>
                <c:pt idx="188">
                  <c:v>10.97</c:v>
                </c:pt>
                <c:pt idx="189">
                  <c:v>11.07</c:v>
                </c:pt>
                <c:pt idx="190">
                  <c:v>11.15</c:v>
                </c:pt>
                <c:pt idx="191">
                  <c:v>11.16</c:v>
                </c:pt>
                <c:pt idx="192">
                  <c:v>11.07</c:v>
                </c:pt>
                <c:pt idx="193">
                  <c:v>11.07</c:v>
                </c:pt>
                <c:pt idx="194">
                  <c:v>11.12</c:v>
                </c:pt>
                <c:pt idx="195">
                  <c:v>11.14</c:v>
                </c:pt>
                <c:pt idx="196">
                  <c:v>11.09</c:v>
                </c:pt>
                <c:pt idx="197">
                  <c:v>11.12</c:v>
                </c:pt>
                <c:pt idx="198">
                  <c:v>11.14</c:v>
                </c:pt>
                <c:pt idx="199">
                  <c:v>11.07</c:v>
                </c:pt>
                <c:pt idx="200">
                  <c:v>11.01</c:v>
                </c:pt>
                <c:pt idx="201">
                  <c:v>11.16</c:v>
                </c:pt>
                <c:pt idx="202">
                  <c:v>11.01</c:v>
                </c:pt>
                <c:pt idx="203">
                  <c:v>11.01</c:v>
                </c:pt>
                <c:pt idx="204">
                  <c:v>10.87</c:v>
                </c:pt>
                <c:pt idx="205">
                  <c:v>10.78</c:v>
                </c:pt>
                <c:pt idx="206">
                  <c:v>10.74</c:v>
                </c:pt>
                <c:pt idx="207">
                  <c:v>10.66</c:v>
                </c:pt>
                <c:pt idx="208">
                  <c:v>10.62</c:v>
                </c:pt>
                <c:pt idx="209">
                  <c:v>10.63</c:v>
                </c:pt>
                <c:pt idx="210">
                  <c:v>10.57</c:v>
                </c:pt>
                <c:pt idx="211">
                  <c:v>10.79</c:v>
                </c:pt>
                <c:pt idx="212">
                  <c:v>10.49</c:v>
                </c:pt>
                <c:pt idx="213">
                  <c:v>10.35</c:v>
                </c:pt>
                <c:pt idx="214">
                  <c:v>10.51</c:v>
                </c:pt>
                <c:pt idx="215">
                  <c:v>10.3</c:v>
                </c:pt>
                <c:pt idx="216">
                  <c:v>10.23</c:v>
                </c:pt>
                <c:pt idx="217">
                  <c:v>10.82</c:v>
                </c:pt>
                <c:pt idx="218">
                  <c:v>10.84</c:v>
                </c:pt>
                <c:pt idx="219">
                  <c:v>10.87</c:v>
                </c:pt>
                <c:pt idx="220">
                  <c:v>10.77</c:v>
                </c:pt>
                <c:pt idx="221">
                  <c:v>10.61</c:v>
                </c:pt>
                <c:pt idx="222">
                  <c:v>10.6</c:v>
                </c:pt>
                <c:pt idx="223">
                  <c:v>10.63</c:v>
                </c:pt>
                <c:pt idx="224">
                  <c:v>10.68</c:v>
                </c:pt>
                <c:pt idx="225">
                  <c:v>10.69</c:v>
                </c:pt>
                <c:pt idx="226">
                  <c:v>10.74</c:v>
                </c:pt>
                <c:pt idx="227">
                  <c:v>10.57</c:v>
                </c:pt>
                <c:pt idx="228">
                  <c:v>10.61</c:v>
                </c:pt>
                <c:pt idx="229">
                  <c:v>10.58</c:v>
                </c:pt>
                <c:pt idx="230">
                  <c:v>10.67</c:v>
                </c:pt>
                <c:pt idx="231">
                  <c:v>10.77</c:v>
                </c:pt>
                <c:pt idx="232">
                  <c:v>10.72</c:v>
                </c:pt>
                <c:pt idx="233">
                  <c:v>10.83</c:v>
                </c:pt>
                <c:pt idx="234">
                  <c:v>10.7</c:v>
                </c:pt>
                <c:pt idx="235">
                  <c:v>10.76</c:v>
                </c:pt>
                <c:pt idx="236">
                  <c:v>10.86</c:v>
                </c:pt>
                <c:pt idx="237">
                  <c:v>10.72</c:v>
                </c:pt>
                <c:pt idx="238">
                  <c:v>10.65</c:v>
                </c:pt>
                <c:pt idx="239">
                  <c:v>10.63</c:v>
                </c:pt>
                <c:pt idx="240">
                  <c:v>10.8</c:v>
                </c:pt>
                <c:pt idx="241">
                  <c:v>10.95</c:v>
                </c:pt>
                <c:pt idx="242">
                  <c:v>10.65</c:v>
                </c:pt>
                <c:pt idx="243">
                  <c:v>10.58</c:v>
                </c:pt>
                <c:pt idx="244">
                  <c:v>10.62</c:v>
                </c:pt>
                <c:pt idx="245">
                  <c:v>10.71</c:v>
                </c:pt>
                <c:pt idx="246">
                  <c:v>10.64</c:v>
                </c:pt>
                <c:pt idx="247">
                  <c:v>10.67</c:v>
                </c:pt>
                <c:pt idx="248">
                  <c:v>10.76</c:v>
                </c:pt>
                <c:pt idx="249">
                  <c:v>10.83</c:v>
                </c:pt>
                <c:pt idx="250">
                  <c:v>10.88</c:v>
                </c:pt>
                <c:pt idx="251">
                  <c:v>10.87</c:v>
                </c:pt>
                <c:pt idx="252">
                  <c:v>10.83</c:v>
                </c:pt>
                <c:pt idx="253">
                  <c:v>10.87</c:v>
                </c:pt>
                <c:pt idx="254">
                  <c:v>10.87</c:v>
                </c:pt>
                <c:pt idx="255">
                  <c:v>10.76</c:v>
                </c:pt>
                <c:pt idx="256">
                  <c:v>10.78</c:v>
                </c:pt>
                <c:pt idx="257">
                  <c:v>10.96</c:v>
                </c:pt>
                <c:pt idx="258">
                  <c:v>11.04</c:v>
                </c:pt>
                <c:pt idx="259">
                  <c:v>10.68</c:v>
                </c:pt>
                <c:pt idx="260">
                  <c:v>10.72</c:v>
                </c:pt>
                <c:pt idx="261">
                  <c:v>11.53</c:v>
                </c:pt>
                <c:pt idx="262">
                  <c:v>11.75</c:v>
                </c:pt>
                <c:pt idx="263">
                  <c:v>11.38</c:v>
                </c:pt>
                <c:pt idx="264">
                  <c:v>11.42</c:v>
                </c:pt>
                <c:pt idx="265">
                  <c:v>11.16</c:v>
                </c:pt>
                <c:pt idx="266">
                  <c:v>11.49</c:v>
                </c:pt>
                <c:pt idx="267">
                  <c:v>11.72</c:v>
                </c:pt>
                <c:pt idx="268">
                  <c:v>11.81</c:v>
                </c:pt>
                <c:pt idx="269">
                  <c:v>11.61</c:v>
                </c:pt>
                <c:pt idx="270">
                  <c:v>11.56</c:v>
                </c:pt>
                <c:pt idx="271">
                  <c:v>11.51</c:v>
                </c:pt>
                <c:pt idx="272">
                  <c:v>11.12</c:v>
                </c:pt>
                <c:pt idx="273">
                  <c:v>10.6</c:v>
                </c:pt>
                <c:pt idx="274">
                  <c:v>10.58</c:v>
                </c:pt>
                <c:pt idx="275">
                  <c:v>10.48</c:v>
                </c:pt>
                <c:pt idx="276">
                  <c:v>10.06</c:v>
                </c:pt>
                <c:pt idx="277">
                  <c:v>10.199999999999999</c:v>
                </c:pt>
                <c:pt idx="278">
                  <c:v>10.27</c:v>
                </c:pt>
                <c:pt idx="279">
                  <c:v>10.32</c:v>
                </c:pt>
                <c:pt idx="280">
                  <c:v>10.27</c:v>
                </c:pt>
                <c:pt idx="281">
                  <c:v>10.52</c:v>
                </c:pt>
                <c:pt idx="282">
                  <c:v>10.45</c:v>
                </c:pt>
                <c:pt idx="283">
                  <c:v>10.4</c:v>
                </c:pt>
                <c:pt idx="284">
                  <c:v>10.23</c:v>
                </c:pt>
                <c:pt idx="285">
                  <c:v>10.3</c:v>
                </c:pt>
                <c:pt idx="286">
                  <c:v>10.49</c:v>
                </c:pt>
                <c:pt idx="287">
                  <c:v>10.45</c:v>
                </c:pt>
                <c:pt idx="288">
                  <c:v>11.22</c:v>
                </c:pt>
                <c:pt idx="289">
                  <c:v>10.87</c:v>
                </c:pt>
                <c:pt idx="290">
                  <c:v>10.96</c:v>
                </c:pt>
                <c:pt idx="291">
                  <c:v>10.86</c:v>
                </c:pt>
                <c:pt idx="292">
                  <c:v>10.98</c:v>
                </c:pt>
                <c:pt idx="293">
                  <c:v>10.93</c:v>
                </c:pt>
                <c:pt idx="294">
                  <c:v>10.8</c:v>
                </c:pt>
                <c:pt idx="295">
                  <c:v>10.84</c:v>
                </c:pt>
                <c:pt idx="296">
                  <c:v>10.85</c:v>
                </c:pt>
                <c:pt idx="297">
                  <c:v>10.74</c:v>
                </c:pt>
                <c:pt idx="298">
                  <c:v>10.67</c:v>
                </c:pt>
                <c:pt idx="299">
                  <c:v>10.7</c:v>
                </c:pt>
                <c:pt idx="300">
                  <c:v>10.69</c:v>
                </c:pt>
                <c:pt idx="301">
                  <c:v>10.84</c:v>
                </c:pt>
                <c:pt idx="302">
                  <c:v>10.77</c:v>
                </c:pt>
                <c:pt idx="303">
                  <c:v>10.71</c:v>
                </c:pt>
                <c:pt idx="304">
                  <c:v>10.8</c:v>
                </c:pt>
                <c:pt idx="305">
                  <c:v>10.82</c:v>
                </c:pt>
                <c:pt idx="306">
                  <c:v>10.72</c:v>
                </c:pt>
                <c:pt idx="307">
                  <c:v>10.84</c:v>
                </c:pt>
                <c:pt idx="308">
                  <c:v>10.95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F0-437A-B93F-96C71AB6C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3037376"/>
        <c:axId val="763038032"/>
      </c:lineChart>
      <c:dateAx>
        <c:axId val="7630373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038032"/>
        <c:crosses val="autoZero"/>
        <c:auto val="1"/>
        <c:lblOffset val="100"/>
        <c:baseTimeUnit val="days"/>
      </c:dateAx>
      <c:valAx>
        <c:axId val="76303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03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3FD71-69F8-442D-B612-981E77A7F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E441B0-65C7-4CB2-A34B-45CA2816D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1B96A-32B4-43D5-A8B3-916BE2A9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FDE-F634-4727-8C6E-1CFE12F8DAF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6CA9B5-92A2-43B0-8364-1D06791C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D0F4FF-01B6-4ACE-A95F-BDD0F256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616D-1E79-44DD-BCEC-233CA30619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F4825-BAE3-48C1-9B33-BF75EB5D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459CB5-83E5-431F-A268-95D321EF8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975F2-B817-448E-A36B-9DA7B7AA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FDE-F634-4727-8C6E-1CFE12F8DAF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FC70C0-C966-443B-A0CF-D0FB195E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AFC4E5-4C0D-40F9-B2DA-6C9DF516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616D-1E79-44DD-BCEC-233CA30619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4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1F9C46-F225-4F22-AAF5-AC3E1A9CC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66138D-EEE2-42C1-85BD-7CB5BDB04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E917B-211D-4B83-907B-8AAF8ACF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FDE-F634-4727-8C6E-1CFE12F8DAF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91F15D-D089-4457-8AD5-00506C1D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0F1D4-2EAB-4369-8D27-53E6DB1A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616D-1E79-44DD-BCEC-233CA30619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1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A0347-154B-4209-85A6-95181198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FD22AE-EB4A-4F58-8175-5430BF65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432B68-DF67-4281-98EB-D9017084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FDE-F634-4727-8C6E-1CFE12F8DAF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7292CD-0E52-4CD6-9D61-16497D96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7342CB-199C-4003-B51F-0A145566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616D-1E79-44DD-BCEC-233CA30619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040E0-2F2B-4EB4-8AE4-D7DA3805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113751-566A-4B76-A05E-53966004C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2B4F3-E559-43A4-B091-BDD46FA1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FDE-F634-4727-8C6E-1CFE12F8DAF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049FC2-24E1-40CB-BD2B-BF2B2E34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59E686-4C45-4F54-AF96-5C317D3B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616D-1E79-44DD-BCEC-233CA30619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0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6F1B9-4856-4F60-BEDE-3EDEAEC8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8D390-558C-4C48-A409-9EA5CF1C7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9D4DF1-63F0-4181-A845-127E28C82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3EBF84-2A00-4555-A92C-B4EF889A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FDE-F634-4727-8C6E-1CFE12F8DAF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AA27A0-45B7-46B6-84FE-8273D0BC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E7ECB0-D840-4ED6-85C1-F3C1BCAC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616D-1E79-44DD-BCEC-233CA30619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3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C6AB6-F8F8-4C59-9E9F-52D37877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A69CEF-9F01-41FB-AE37-451726D29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B17675-4713-4149-8099-2064A219A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96BB4D-F94D-4FAE-8EDF-474F66A7C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10B9AC-05BF-44BE-9C88-711CEC390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2D0A83-9F17-4D37-93A1-35859566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FDE-F634-4727-8C6E-1CFE12F8DAF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831661-B531-4AF2-BB34-BE75B231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FCABFE-01F9-4DEA-81C4-5D1F42DF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616D-1E79-44DD-BCEC-233CA30619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8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B2726-37BD-49F0-85E1-EA36715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2DD60F-6735-4335-89AF-37D6FC9A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FDE-F634-4727-8C6E-1CFE12F8DAF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99BC21-2FE2-4749-B075-4B763BAB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7B0687-AA6F-4E38-A770-D47E934F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616D-1E79-44DD-BCEC-233CA30619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9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17F8B9-54F3-4B46-B0CE-F04CC5BC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FDE-F634-4727-8C6E-1CFE12F8DAF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F906B8-6C87-45DA-93C3-62821AE2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287DAC-28F8-4AB9-BD72-3FA6A479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616D-1E79-44DD-BCEC-233CA30619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D2269-7FCF-4576-A322-DEC9A333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8D35D1-C89C-4AF1-99A0-4F753680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27EB0B-FC58-47C4-AE10-1D1F444E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9C6507-227F-417D-A236-5B752A16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FDE-F634-4727-8C6E-1CFE12F8DAF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07CE8D-2C57-410E-AB4C-E31977F7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42B159-3B87-49F3-A43F-4623EE2F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616D-1E79-44DD-BCEC-233CA30619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3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D5E71-658D-4173-AD42-DDBBC574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5A344E-D86E-4B4C-9791-E2BA51172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41FD9F-BFF0-4832-942C-32C29DFBD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52D0FD-A394-4AFA-A104-9D1A8FEE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FDE-F634-4727-8C6E-1CFE12F8DAF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E5131E-B536-4C67-A7FB-50DC7F6F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2FABB0-29F3-40C9-BFA3-AE027050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616D-1E79-44DD-BCEC-233CA30619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3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DA3220-4F40-47C9-B61F-9E4A9BE1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74570F-0E99-4B53-8D4B-549284105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E59FC4-13D3-4728-87E4-9A7A5FEEC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8FDE-F634-4727-8C6E-1CFE12F8DAF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F87DB5-47BD-4FA4-93C4-CC4A269AD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FD33D3-D0D2-418B-91B8-67427A74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616D-1E79-44DD-BCEC-233CA30619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4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aes+ticker&amp;rlz=1C1PRFI_enCH804CH804&amp;tbm=isch&amp;source=iu&amp;ictx=1&amp;fir=2oxvrouOAOU_SM%253A%252ChxH8M6rdLt_-IM%252C%252Fm%252F03br8l4&amp;vet=1&amp;usg=AI4_-kSXikSFNlPQUqYLXdK-rrf3C82pjw&amp;sa=X&amp;ved=2ahUKEwiJu9SDvJXiAhWDr6QKHfdGCroQ_B0wC3oECAwQFA#imgrc=2oxvrouOAOU_SM:" TargetMode="External"/><Relationship Id="rId7" Type="http://schemas.openxmlformats.org/officeDocument/2006/relationships/hyperlink" Target="https://twitter.com/search?q=AES%20Corporation&amp;src=tya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es.com/investors/press-releases/press-release-details/2018/AES-Upgraded-by-SP-to-BB-Closes-1-Billion-Sale-of-Masinloc-and-Uses-All-Proceeds-to-Reduce-Parent-Debt/default.aspx" TargetMode="Externa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9834C9FB-20A3-432F-80DE-F19D36FD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561" y="796054"/>
            <a:ext cx="3224177" cy="244393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EB94AB9-8DAC-4624-BF9F-8595A7AD8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Image result for aes ticker">
            <a:hlinkClick r:id="rId3"/>
            <a:extLst>
              <a:ext uri="{FF2B5EF4-FFF2-40B4-BE49-F238E27FC236}">
                <a16:creationId xmlns:a16="http://schemas.microsoft.com/office/drawing/2014/main" id="{3BB1B5E2-BF37-4859-BBA5-7D7C77D08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8" y="991020"/>
            <a:ext cx="143827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75A3D39-5B58-489E-88C8-E2A151C6A1CC}"/>
              </a:ext>
            </a:extLst>
          </p:cNvPr>
          <p:cNvSpPr/>
          <p:nvPr/>
        </p:nvSpPr>
        <p:spPr>
          <a:xfrm>
            <a:off x="497882" y="1997712"/>
            <a:ext cx="2051579" cy="36779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CH" alt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AES Corporation</a:t>
            </a:r>
            <a:endParaRPr lang="de-CH" altLang="en-US" sz="1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CH" alt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Amerikanischer </a:t>
            </a:r>
            <a:r>
              <a:rPr kumimoji="0" lang="de-CH" altLang="en-US" sz="12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Stromproduzent</a:t>
            </a: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de-CH" altLang="en-US" sz="12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            </a:t>
            </a:r>
            <a:endParaRPr lang="de-CH" altLang="en-US" sz="1200" dirty="0">
              <a:solidFill>
                <a:schemeClr val="bg2">
                  <a:lumMod val="5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CH" altLang="en-US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 Profil</a:t>
            </a:r>
            <a:endParaRPr lang="de-CH" altLang="en-US" sz="11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CH" alt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AES Konglomerat ist ein Fortune 500 Unternehmen, welches elektrischen Strom generiert und verteilt. Ihre Aktivitäten finden in 15 Ländern statt und sie haben weltweit rund 10,500 Angestellte.</a:t>
            </a:r>
            <a:r>
              <a:rPr kumimoji="0" lang="de-CH" altLang="en-US" sz="12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CH" altLang="en-US" sz="12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CH" altLang="en-US" sz="9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Headquarters</a:t>
            </a:r>
            <a:r>
              <a:rPr lang="de-CH" altLang="en-US" sz="9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Virginia, USA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CH" altLang="en-US" sz="9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CEO</a:t>
            </a:r>
            <a:r>
              <a:rPr lang="de-CH" altLang="en-US" sz="9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Andres </a:t>
            </a:r>
            <a:r>
              <a:rPr lang="de-CH" altLang="en-US" sz="9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Gluski</a:t>
            </a:r>
            <a:r>
              <a:rPr lang="de-CH" altLang="en-US" sz="9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(Sep 30, 2011)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CH" altLang="en-US" sz="9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Umsatz</a:t>
            </a:r>
            <a:r>
              <a:rPr lang="de-CH" altLang="en-US" sz="9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10.53 Mia. USD (2017)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CH" alt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CH" altLang="en-US" sz="700" u="sng" dirty="0">
                <a:solidFill>
                  <a:srgbClr val="1A0D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https://www.aes.com/about-us/about-us-overview/default.aspx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C9FBD4-A2E8-4DFA-BE5E-E9059592BD48}"/>
              </a:ext>
            </a:extLst>
          </p:cNvPr>
          <p:cNvSpPr/>
          <p:nvPr/>
        </p:nvSpPr>
        <p:spPr>
          <a:xfrm>
            <a:off x="8524561" y="4527364"/>
            <a:ext cx="3334097" cy="90794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chemeClr val="bg2">
                    <a:lumMod val="50000"/>
                  </a:schemeClr>
                </a:solidFill>
                <a:effectLst/>
                <a:latin typeface="Open Sans"/>
              </a:rPr>
              <a:t>AES Upgraded by S&amp;P to BB+; Closes $1 Billion Sale of Masinloc and Uses All Proceeds to Reduce Parent Debt</a:t>
            </a:r>
            <a:endParaRPr lang="en-US" sz="1400" b="1" i="1" dirty="0">
              <a:solidFill>
                <a:schemeClr val="bg2">
                  <a:lumMod val="50000"/>
                </a:schemeClr>
              </a:solidFill>
              <a:effectLst/>
              <a:latin typeface="Open Sans"/>
            </a:endParaRPr>
          </a:p>
          <a:p>
            <a:r>
              <a:rPr lang="en-US" sz="1100" b="0" i="0" dirty="0">
                <a:solidFill>
                  <a:srgbClr val="FF0000"/>
                </a:solidFill>
                <a:effectLst/>
                <a:latin typeface="Open Sans"/>
              </a:rPr>
              <a:t>Mar 20, 2018</a:t>
            </a: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3E5A3697-97C8-4365-8CA9-16575C96AC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685887"/>
              </p:ext>
            </p:extLst>
          </p:nvPr>
        </p:nvGraphicFramePr>
        <p:xfrm>
          <a:off x="2687101" y="714021"/>
          <a:ext cx="5657379" cy="3777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9F01BBF0-20FA-460D-8A3C-2C171C8F02A2}"/>
              </a:ext>
            </a:extLst>
          </p:cNvPr>
          <p:cNvSpPr/>
          <p:nvPr/>
        </p:nvSpPr>
        <p:spPr>
          <a:xfrm>
            <a:off x="8530441" y="5566123"/>
            <a:ext cx="31197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hlinkClick r:id="rId6"/>
              </a:rPr>
              <a:t>https://www.aes.com/investors/press-releases/press-release-details/2018/AES-Upgraded-by-SP-to-BB-Closes-1-Billion-Sale-of-Masinloc-and-Uses-All-Proceeds-to-Reduce-Parent-Debt/default.aspx</a:t>
            </a:r>
            <a:endParaRPr lang="en-US" sz="700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14571DF-DA59-4AD7-ACCB-7C95F1C5E673}"/>
              </a:ext>
            </a:extLst>
          </p:cNvPr>
          <p:cNvCxnSpPr>
            <a:cxnSpLocks/>
          </p:cNvCxnSpPr>
          <p:nvPr/>
        </p:nvCxnSpPr>
        <p:spPr>
          <a:xfrm flipH="1" flipV="1">
            <a:off x="7868296" y="2430558"/>
            <a:ext cx="576115" cy="12052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A415B99-7FC9-481E-B866-AF1B1696E861}"/>
              </a:ext>
            </a:extLst>
          </p:cNvPr>
          <p:cNvCxnSpPr>
            <a:cxnSpLocks/>
          </p:cNvCxnSpPr>
          <p:nvPr/>
        </p:nvCxnSpPr>
        <p:spPr>
          <a:xfrm flipH="1">
            <a:off x="7372691" y="1732273"/>
            <a:ext cx="374606" cy="2616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1993BE5-C1F1-4B88-B68F-05639F7670BF}"/>
              </a:ext>
            </a:extLst>
          </p:cNvPr>
          <p:cNvSpPr/>
          <p:nvPr/>
        </p:nvSpPr>
        <p:spPr>
          <a:xfrm>
            <a:off x="8641197" y="3318174"/>
            <a:ext cx="241765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hlinkClick r:id="rId7"/>
              </a:rPr>
              <a:t>https://twitter.com/search?q=AES%20Corporation&amp;src=tyah</a:t>
            </a:r>
            <a:endParaRPr lang="en-US" sz="700" dirty="0"/>
          </a:p>
        </p:txBody>
      </p:sp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4CBFC775-5752-429A-A40B-138C0B1EE0E9}"/>
              </a:ext>
            </a:extLst>
          </p:cNvPr>
          <p:cNvSpPr/>
          <p:nvPr/>
        </p:nvSpPr>
        <p:spPr>
          <a:xfrm rot="5400000">
            <a:off x="7346811" y="2196404"/>
            <a:ext cx="51759" cy="1358898"/>
          </a:xfrm>
          <a:prstGeom prst="rightBrac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BC631021-E085-4B62-A7E3-FD07AB65549B}"/>
              </a:ext>
            </a:extLst>
          </p:cNvPr>
          <p:cNvSpPr/>
          <p:nvPr/>
        </p:nvSpPr>
        <p:spPr>
          <a:xfrm rot="5400000">
            <a:off x="4771845" y="957205"/>
            <a:ext cx="156328" cy="3290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D34AABE-DC20-4110-A0C1-61505C534ECA}"/>
              </a:ext>
            </a:extLst>
          </p:cNvPr>
          <p:cNvSpPr txBox="1"/>
          <p:nvPr/>
        </p:nvSpPr>
        <p:spPr>
          <a:xfrm>
            <a:off x="4173126" y="4174625"/>
            <a:ext cx="88357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Trainingsdaten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0E17792-6D23-4D83-A7A4-53892C9A291C}"/>
              </a:ext>
            </a:extLst>
          </p:cNvPr>
          <p:cNvSpPr/>
          <p:nvPr/>
        </p:nvSpPr>
        <p:spPr>
          <a:xfrm>
            <a:off x="5246300" y="4172961"/>
            <a:ext cx="969527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CH" sz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de-CH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-daten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E5230A-455E-47E0-8317-B241D58D2BE5}"/>
              </a:ext>
            </a:extLst>
          </p:cNvPr>
          <p:cNvSpPr/>
          <p:nvPr/>
        </p:nvSpPr>
        <p:spPr>
          <a:xfrm>
            <a:off x="6353467" y="4172961"/>
            <a:ext cx="997389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CH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Historische Daten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FB214B8-5A5F-4137-9836-B688170828D4}"/>
              </a:ext>
            </a:extLst>
          </p:cNvPr>
          <p:cNvSpPr txBox="1"/>
          <p:nvPr/>
        </p:nvSpPr>
        <p:spPr>
          <a:xfrm>
            <a:off x="4323705" y="2780181"/>
            <a:ext cx="135889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Trainingsdaten sind vorrausschauend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424E096-A587-4F5E-B88E-EF5DAB34FF6B}"/>
              </a:ext>
            </a:extLst>
          </p:cNvPr>
          <p:cNvSpPr/>
          <p:nvPr/>
        </p:nvSpPr>
        <p:spPr>
          <a:xfrm>
            <a:off x="6840591" y="3055181"/>
            <a:ext cx="1165353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CH" sz="8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de-CH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-daten sind gut abgeglichen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51E63E9-ABAD-4BFD-8B36-63E87CF174B7}"/>
              </a:ext>
            </a:extLst>
          </p:cNvPr>
          <p:cNvSpPr/>
          <p:nvPr/>
        </p:nvSpPr>
        <p:spPr>
          <a:xfrm>
            <a:off x="7797199" y="1470663"/>
            <a:ext cx="284488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CH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 User kündigt Aufschwung an, der anfangs Februar Eintritt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3F86EFB-44F1-4F03-A58B-48C421E2D486}"/>
              </a:ext>
            </a:extLst>
          </p:cNvPr>
          <p:cNvSpPr/>
          <p:nvPr/>
        </p:nvSpPr>
        <p:spPr>
          <a:xfrm>
            <a:off x="2971766" y="4725843"/>
            <a:ext cx="5184587" cy="1322988"/>
          </a:xfrm>
          <a:prstGeom prst="rect">
            <a:avLst/>
          </a:prstGeom>
          <a:noFill/>
          <a:ln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Takeaway</a:t>
            </a:r>
          </a:p>
          <a:p>
            <a:r>
              <a:rPr lang="de-CH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 Historischen Daten von 10 Monate haben unser </a:t>
            </a:r>
            <a:r>
              <a:rPr lang="de-CH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</a:t>
            </a:r>
            <a:r>
              <a:rPr lang="de-CH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Learning trainierten und berechnete eine sehr gute Vorhersage des Stock Preises von AES.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751E1DA-B3D4-4648-BA14-A05BC611EFEF}"/>
              </a:ext>
            </a:extLst>
          </p:cNvPr>
          <p:cNvSpPr/>
          <p:nvPr/>
        </p:nvSpPr>
        <p:spPr>
          <a:xfrm>
            <a:off x="9556836" y="714021"/>
            <a:ext cx="680525" cy="2769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2A76BB3-49AA-45AB-BD72-D09BFF22B7EA}"/>
              </a:ext>
            </a:extLst>
          </p:cNvPr>
          <p:cNvSpPr/>
          <p:nvPr/>
        </p:nvSpPr>
        <p:spPr>
          <a:xfrm>
            <a:off x="8474659" y="3657882"/>
            <a:ext cx="2844880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CH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AES publiziert folgende Nachricht, was 2 Tage später ein Aufstieg der Aktie auslöst.</a:t>
            </a:r>
          </a:p>
        </p:txBody>
      </p:sp>
    </p:spTree>
    <p:extLst>
      <p:ext uri="{BB962C8B-B14F-4D97-AF65-F5344CB8AC3E}">
        <p14:creationId xmlns:p14="http://schemas.microsoft.com/office/powerpoint/2010/main" val="279021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Appius, Elijah</dc:creator>
  <cp:lastModifiedBy>Appius, Elijah</cp:lastModifiedBy>
  <cp:revision>5</cp:revision>
  <dcterms:created xsi:type="dcterms:W3CDTF">2019-05-12T07:30:11Z</dcterms:created>
  <dcterms:modified xsi:type="dcterms:W3CDTF">2019-05-13T12:29:59Z</dcterms:modified>
</cp:coreProperties>
</file>