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izzaSalesReport_17321941929700/HOM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8C7EC39-8B36-472A-B960-5473FC486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Pizza Sales Report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BDD8CC3-12F8-4E42-8C0E-32EDA61B1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11/21/2024 7:12:26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ME">
            <a:extLst>
              <a:ext uri="{FF2B5EF4-FFF2-40B4-BE49-F238E27FC236}">
                <a16:creationId xmlns:a16="http://schemas.microsoft.com/office/drawing/2014/main" id="{EA0EA54B-BB4F-41F4-BAA0-3162D2B3A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EST / WORST SELLER">
            <a:extLst>
              <a:ext uri="{FF2B5EF4-FFF2-40B4-BE49-F238E27FC236}">
                <a16:creationId xmlns:a16="http://schemas.microsoft.com/office/drawing/2014/main" id="{87B4F4D2-281D-4836-88B9-413AC37D1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5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Pizza Sales Report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Ebad Momin</cp:lastModifiedBy>
  <cp:revision>1</cp:revision>
  <dcterms:created xsi:type="dcterms:W3CDTF">2024-11-21T19:12:26Z</dcterms:created>
  <dcterms:modified xsi:type="dcterms:W3CDTF">2024-11-21T19:14:11Z</dcterms:modified>
</cp:coreProperties>
</file>