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1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D7D4B33-4008-4C49-A7BF-E95C7A229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B88983E-94E6-5542-9CA5-7B7EC987C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E599E87-E5CA-5640-B54E-4BD08AC4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C7207C-3D89-B74E-9EF0-B180F710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FAF5407-11F1-E549-835F-C5570A0D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7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D5BDD3-201D-354D-BAC8-F427E6DB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E69B054-4957-A443-AE97-8E2C2FB90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A55C524-8F64-3B4A-BA27-8CB2403D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6B76F38-E781-E642-B558-5C352EDA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32D7A4-633B-2E4A-932B-9F9F12CE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59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32FF0C3-06E1-334B-89D9-C7DC6D947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3DE2CA2-A2F7-1E40-A740-4F9402CBE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F22415-7508-4A41-8A8A-28EAC705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3456832-A895-174F-8BFE-71FDAC61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BCF6317-0500-F647-95FA-0379F58A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30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5DA13E-28ED-2D46-85C2-F40933AA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F8542C-58FE-5F49-979A-76813E23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0907923-C771-8841-9978-197EC7A5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DC027FC-C391-FF41-9AEA-28245EEF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FEA7968-16C6-D842-8F63-73A6C378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4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27014F-DAFE-4D49-B13A-3428955C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53AD4AB-48CF-1E44-9228-A69724F20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710770D-6915-4C4D-8007-0B8365F3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638EB6-676A-FE4F-A17B-8E248133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BEB17D5-ECA4-7F4F-BB07-C6E34F2E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46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E04F8D-15DA-E14F-BFCC-DAE55F5A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A5047C-1162-9740-8D1E-286F6C5B7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9D83C80-80BE-4E44-9A2E-8990D1859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73ADA3E-9155-F64E-A066-96DCE684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E47DA18-C3FE-DC4C-B893-002CF4DF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E02ADB5-BF2D-4345-87B9-2DF6933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9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9727DC-964F-954A-8F43-4A6B0F6A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CA5EF0-D858-D146-B93F-E477C181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B0DE0C0-FBE7-BF47-A35C-10D9CB74A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A52AEFA-4611-1145-8D5B-BEE52DB4A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4D4965A-4BA9-004D-A0DC-B5B583F5A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0DE0CEE-8070-EE4B-BF02-C7870D06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06CB8C1-D174-684F-8184-8D80478F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A7ABE2B-35CF-7B44-B2E2-3F0EF890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41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1DCA21-9458-9144-8AF4-29AC3085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397FBD1-9CE0-AC47-B8E2-75C23851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B594712-C58B-5340-81BB-E4DCEF7A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C8DC86B-0508-C94A-9B08-1185A644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09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47D44FC-E9DF-AC45-A172-D54D2D1E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983875C-27E7-2348-B320-37DA46D9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92BA452-7007-7B4E-AF08-CC5E833C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66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428CCA-D52E-D44D-AB1C-845380FC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3961740-FD5F-8E4D-A361-AE31C462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10AF8B7-B2BE-2047-8A48-912EAA68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A012E59-20D2-124E-83FD-06052E0F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B7E3C93-F473-BA4C-950E-6861E994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EDE46A-03AE-AB47-8F26-DD09655B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26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1DEA16-586B-F445-A472-1D9EAE46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0DEFBF4-4449-FF44-983A-FD535DEDC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7CAA2B5-4082-D54F-B00B-0F35D29E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6B0E96F-F7DA-1A42-B319-05F138BD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9D04293-A803-8340-AF17-B8E864CA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E0B40A6-A4F5-A042-9078-77103CDF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07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95049D0-0D01-B84A-A093-7F902421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F8C25DF-5C72-2546-9F88-7D44228C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20F730B-343C-474A-9193-99DA9137F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B3F7-5673-5048-9904-A23C4F7E6FE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EC964CD-9968-7F46-8011-310C7A6F0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8A1D40-0DCB-6B45-86BE-760B5135E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0357-BCE0-A44E-8322-B4AA2EEE7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36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C5DB3311-D513-6743-84DD-FC0241699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2" t="9910" r="10738" b="38558"/>
          <a:stretch/>
        </p:blipFill>
        <p:spPr>
          <a:xfrm>
            <a:off x="4001884" y="679620"/>
            <a:ext cx="3992938" cy="3534033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0A687341-8C3E-8B48-AC0E-7DC09107D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3" t="11146" r="9099" b="37322"/>
          <a:stretch/>
        </p:blipFill>
        <p:spPr>
          <a:xfrm>
            <a:off x="7907223" y="759939"/>
            <a:ext cx="4013037" cy="3534033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3241A704-59C5-3144-B279-1DA81E53E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99" t="10351" r="9276" b="38118"/>
          <a:stretch/>
        </p:blipFill>
        <p:spPr>
          <a:xfrm>
            <a:off x="76446" y="679621"/>
            <a:ext cx="4013036" cy="3534033"/>
          </a:xfrm>
          <a:prstGeom prst="rect">
            <a:avLst/>
          </a:prstGeom>
        </p:spPr>
      </p:pic>
      <p:sp>
        <p:nvSpPr>
          <p:cNvPr id="14" name="Rektangel 13">
            <a:extLst>
              <a:ext uri="{FF2B5EF4-FFF2-40B4-BE49-F238E27FC236}">
                <a16:creationId xmlns:a16="http://schemas.microsoft.com/office/drawing/2014/main" id="{BD43E90A-24D2-9D44-BCBD-9C45AEBD8380}"/>
              </a:ext>
            </a:extLst>
          </p:cNvPr>
          <p:cNvSpPr/>
          <p:nvPr/>
        </p:nvSpPr>
        <p:spPr>
          <a:xfrm>
            <a:off x="6251539" y="959281"/>
            <a:ext cx="1547987" cy="67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Family 3c9, 4C n=52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F6E8D559-B958-DC4F-B2DF-B0927A9975E8}"/>
              </a:ext>
            </a:extLst>
          </p:cNvPr>
          <p:cNvSpPr/>
          <p:nvPr/>
        </p:nvSpPr>
        <p:spPr>
          <a:xfrm>
            <a:off x="2433798" y="959280"/>
            <a:ext cx="1460389" cy="67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Family 7C, 8C n=53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6F541AF8-8E35-844E-B074-92F655966D9A}"/>
              </a:ext>
            </a:extLst>
          </p:cNvPr>
          <p:cNvSpPr/>
          <p:nvPr/>
        </p:nvSpPr>
        <p:spPr>
          <a:xfrm>
            <a:off x="10244477" y="959279"/>
            <a:ext cx="1460389" cy="67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Family 9C n=51</a:t>
            </a:r>
          </a:p>
        </p:txBody>
      </p:sp>
    </p:spTree>
    <p:extLst>
      <p:ext uri="{BB962C8B-B14F-4D97-AF65-F5344CB8AC3E}">
        <p14:creationId xmlns:p14="http://schemas.microsoft.com/office/powerpoint/2010/main" val="424128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51D479B7-220A-F542-8168-D11913035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6" t="8919" r="11357" b="37928"/>
          <a:stretch/>
        </p:blipFill>
        <p:spPr>
          <a:xfrm>
            <a:off x="1320132" y="3411287"/>
            <a:ext cx="3463396" cy="3236648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D0CE8C83-CC2E-A349-85FB-1ADF4250E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0" t="7747" r="11802" b="39100"/>
          <a:stretch/>
        </p:blipFill>
        <p:spPr>
          <a:xfrm>
            <a:off x="1320132" y="87320"/>
            <a:ext cx="3425919" cy="323664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525B9883-AEBD-B441-BC91-2890E14F2D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31" t="9190" r="11632" b="37657"/>
          <a:stretch/>
        </p:blipFill>
        <p:spPr>
          <a:xfrm>
            <a:off x="5335022" y="200798"/>
            <a:ext cx="3425919" cy="3236648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62FCF4BA-180C-E349-A587-4A3B93A1EB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04" t="8829" r="10189" b="38018"/>
          <a:stretch/>
        </p:blipFill>
        <p:spPr>
          <a:xfrm>
            <a:off x="5372499" y="3420553"/>
            <a:ext cx="3463396" cy="323664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DCAA6D9F-878B-214E-A2FE-832AFAB9F56F}"/>
              </a:ext>
            </a:extLst>
          </p:cNvPr>
          <p:cNvSpPr/>
          <p:nvPr/>
        </p:nvSpPr>
        <p:spPr>
          <a:xfrm>
            <a:off x="3160059" y="210065"/>
            <a:ext cx="1367975" cy="67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Family T4 n=28 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347070B3-5D28-2240-9210-8757D211C96C}"/>
              </a:ext>
            </a:extLst>
          </p:cNvPr>
          <p:cNvSpPr/>
          <p:nvPr/>
        </p:nvSpPr>
        <p:spPr>
          <a:xfrm>
            <a:off x="7410508" y="210065"/>
            <a:ext cx="1425387" cy="67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Family T3 n=26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0F1D27B-6125-6448-90B7-652913C5FD67}"/>
              </a:ext>
            </a:extLst>
          </p:cNvPr>
          <p:cNvSpPr/>
          <p:nvPr/>
        </p:nvSpPr>
        <p:spPr>
          <a:xfrm>
            <a:off x="11248022" y="4482136"/>
            <a:ext cx="753762" cy="67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1D07A7DA-EC90-BB49-B5AA-6B12AC6AEAC4}"/>
              </a:ext>
            </a:extLst>
          </p:cNvPr>
          <p:cNvSpPr/>
          <p:nvPr/>
        </p:nvSpPr>
        <p:spPr>
          <a:xfrm>
            <a:off x="7511359" y="3550794"/>
            <a:ext cx="1223683" cy="67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Family T2 n=27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CD97DAB-189B-ED4E-998C-FE25D676F9FC}"/>
              </a:ext>
            </a:extLst>
          </p:cNvPr>
          <p:cNvSpPr/>
          <p:nvPr/>
        </p:nvSpPr>
        <p:spPr>
          <a:xfrm>
            <a:off x="3100760" y="3552657"/>
            <a:ext cx="1486572" cy="67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Family T5 n=27</a:t>
            </a:r>
          </a:p>
        </p:txBody>
      </p:sp>
    </p:spTree>
    <p:extLst>
      <p:ext uri="{BB962C8B-B14F-4D97-AF65-F5344CB8AC3E}">
        <p14:creationId xmlns:p14="http://schemas.microsoft.com/office/powerpoint/2010/main" val="45279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39</Words>
  <Application>Microsoft Macintosh PowerPoint</Application>
  <PresentationFormat>Bredbild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Karin Näsvall</dc:creator>
  <cp:lastModifiedBy>Karin Näsvall</cp:lastModifiedBy>
  <cp:revision>3</cp:revision>
  <dcterms:created xsi:type="dcterms:W3CDTF">2022-07-18T19:21:20Z</dcterms:created>
  <dcterms:modified xsi:type="dcterms:W3CDTF">2022-12-16T13:03:51Z</dcterms:modified>
</cp:coreProperties>
</file>