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2642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46"/>
    <p:restoredTop sz="96405"/>
  </p:normalViewPr>
  <p:slideViewPr>
    <p:cSldViewPr snapToGrid="0" snapToObjects="1">
      <p:cViewPr varScale="1">
        <p:scale>
          <a:sx n="241" d="100"/>
          <a:sy n="241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035" y="589241"/>
            <a:ext cx="4698206" cy="1253490"/>
          </a:xfrm>
        </p:spPr>
        <p:txBody>
          <a:bodyPr anchor="b"/>
          <a:lstStyle>
            <a:lvl1pPr algn="ctr">
              <a:defRPr sz="308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035" y="1891070"/>
            <a:ext cx="4698206" cy="869275"/>
          </a:xfrm>
        </p:spPr>
        <p:txBody>
          <a:bodyPr/>
          <a:lstStyle>
            <a:lvl1pPr marL="0" indent="0" algn="ctr">
              <a:buNone/>
              <a:defRPr sz="1233"/>
            </a:lvl1pPr>
            <a:lvl2pPr marL="234909" indent="0" algn="ctr">
              <a:buNone/>
              <a:defRPr sz="1028"/>
            </a:lvl2pPr>
            <a:lvl3pPr marL="469819" indent="0" algn="ctr">
              <a:buNone/>
              <a:defRPr sz="925"/>
            </a:lvl3pPr>
            <a:lvl4pPr marL="704728" indent="0" algn="ctr">
              <a:buNone/>
              <a:defRPr sz="822"/>
            </a:lvl4pPr>
            <a:lvl5pPr marL="939637" indent="0" algn="ctr">
              <a:buNone/>
              <a:defRPr sz="822"/>
            </a:lvl5pPr>
            <a:lvl6pPr marL="1174547" indent="0" algn="ctr">
              <a:buNone/>
              <a:defRPr sz="822"/>
            </a:lvl6pPr>
            <a:lvl7pPr marL="1409456" indent="0" algn="ctr">
              <a:buNone/>
              <a:defRPr sz="822"/>
            </a:lvl7pPr>
            <a:lvl8pPr marL="1644366" indent="0" algn="ctr">
              <a:buNone/>
              <a:defRPr sz="822"/>
            </a:lvl8pPr>
            <a:lvl9pPr marL="1879275" indent="0" algn="ctr">
              <a:buNone/>
              <a:defRPr sz="822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1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872" y="191691"/>
            <a:ext cx="1350734" cy="3051215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0669" y="191691"/>
            <a:ext cx="3973899" cy="305121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2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8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06" y="897613"/>
            <a:ext cx="5402937" cy="1497687"/>
          </a:xfrm>
        </p:spPr>
        <p:txBody>
          <a:bodyPr anchor="b"/>
          <a:lstStyle>
            <a:lvl1pPr>
              <a:defRPr sz="308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406" y="2409468"/>
            <a:ext cx="5402937" cy="787598"/>
          </a:xfrm>
        </p:spPr>
        <p:txBody>
          <a:bodyPr/>
          <a:lstStyle>
            <a:lvl1pPr marL="0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1pPr>
            <a:lvl2pPr marL="234909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2pPr>
            <a:lvl3pPr marL="469819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3pPr>
            <a:lvl4pPr marL="704728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4pPr>
            <a:lvl5pPr marL="939637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5pPr>
            <a:lvl6pPr marL="1174547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6pPr>
            <a:lvl7pPr marL="140945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7pPr>
            <a:lvl8pPr marL="164436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8pPr>
            <a:lvl9pPr marL="1879275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80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669" y="958453"/>
            <a:ext cx="2662317" cy="228445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1289" y="958453"/>
            <a:ext cx="2662317" cy="228445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191691"/>
            <a:ext cx="5402937" cy="695921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85" y="882610"/>
            <a:ext cx="2650082" cy="432554"/>
          </a:xfrm>
        </p:spPr>
        <p:txBody>
          <a:bodyPr anchor="b"/>
          <a:lstStyle>
            <a:lvl1pPr marL="0" indent="0">
              <a:buNone/>
              <a:defRPr sz="1233" b="1"/>
            </a:lvl1pPr>
            <a:lvl2pPr marL="234909" indent="0">
              <a:buNone/>
              <a:defRPr sz="1028" b="1"/>
            </a:lvl2pPr>
            <a:lvl3pPr marL="469819" indent="0">
              <a:buNone/>
              <a:defRPr sz="925" b="1"/>
            </a:lvl3pPr>
            <a:lvl4pPr marL="704728" indent="0">
              <a:buNone/>
              <a:defRPr sz="822" b="1"/>
            </a:lvl4pPr>
            <a:lvl5pPr marL="939637" indent="0">
              <a:buNone/>
              <a:defRPr sz="822" b="1"/>
            </a:lvl5pPr>
            <a:lvl6pPr marL="1174547" indent="0">
              <a:buNone/>
              <a:defRPr sz="822" b="1"/>
            </a:lvl6pPr>
            <a:lvl7pPr marL="1409456" indent="0">
              <a:buNone/>
              <a:defRPr sz="822" b="1"/>
            </a:lvl7pPr>
            <a:lvl8pPr marL="1644366" indent="0">
              <a:buNone/>
              <a:defRPr sz="822" b="1"/>
            </a:lvl8pPr>
            <a:lvl9pPr marL="1879275" indent="0">
              <a:buNone/>
              <a:defRPr sz="822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485" y="1315164"/>
            <a:ext cx="2650082" cy="1934409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1289" y="882610"/>
            <a:ext cx="2663133" cy="432554"/>
          </a:xfrm>
        </p:spPr>
        <p:txBody>
          <a:bodyPr anchor="b"/>
          <a:lstStyle>
            <a:lvl1pPr marL="0" indent="0">
              <a:buNone/>
              <a:defRPr sz="1233" b="1"/>
            </a:lvl1pPr>
            <a:lvl2pPr marL="234909" indent="0">
              <a:buNone/>
              <a:defRPr sz="1028" b="1"/>
            </a:lvl2pPr>
            <a:lvl3pPr marL="469819" indent="0">
              <a:buNone/>
              <a:defRPr sz="925" b="1"/>
            </a:lvl3pPr>
            <a:lvl4pPr marL="704728" indent="0">
              <a:buNone/>
              <a:defRPr sz="822" b="1"/>
            </a:lvl4pPr>
            <a:lvl5pPr marL="939637" indent="0">
              <a:buNone/>
              <a:defRPr sz="822" b="1"/>
            </a:lvl5pPr>
            <a:lvl6pPr marL="1174547" indent="0">
              <a:buNone/>
              <a:defRPr sz="822" b="1"/>
            </a:lvl6pPr>
            <a:lvl7pPr marL="1409456" indent="0">
              <a:buNone/>
              <a:defRPr sz="822" b="1"/>
            </a:lvl7pPr>
            <a:lvl8pPr marL="1644366" indent="0">
              <a:buNone/>
              <a:defRPr sz="822" b="1"/>
            </a:lvl8pPr>
            <a:lvl9pPr marL="1879275" indent="0">
              <a:buNone/>
              <a:defRPr sz="822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71289" y="1315164"/>
            <a:ext cx="2663133" cy="1934409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25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1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45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240030"/>
            <a:ext cx="2020392" cy="840105"/>
          </a:xfrm>
        </p:spPr>
        <p:txBody>
          <a:bodyPr anchor="b"/>
          <a:lstStyle>
            <a:lvl1pPr>
              <a:defRPr sz="164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133" y="518398"/>
            <a:ext cx="3171289" cy="2558653"/>
          </a:xfrm>
        </p:spPr>
        <p:txBody>
          <a:bodyPr/>
          <a:lstStyle>
            <a:lvl1pPr>
              <a:defRPr sz="1644"/>
            </a:lvl1pPr>
            <a:lvl2pPr>
              <a:defRPr sz="1439"/>
            </a:lvl2pPr>
            <a:lvl3pPr>
              <a:defRPr sz="1233"/>
            </a:lvl3pPr>
            <a:lvl4pPr>
              <a:defRPr sz="1028"/>
            </a:lvl4pPr>
            <a:lvl5pPr>
              <a:defRPr sz="1028"/>
            </a:lvl5pPr>
            <a:lvl6pPr>
              <a:defRPr sz="1028"/>
            </a:lvl6pPr>
            <a:lvl7pPr>
              <a:defRPr sz="1028"/>
            </a:lvl7pPr>
            <a:lvl8pPr>
              <a:defRPr sz="1028"/>
            </a:lvl8pPr>
            <a:lvl9pPr>
              <a:defRPr sz="1028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1080135"/>
            <a:ext cx="2020392" cy="2001084"/>
          </a:xfrm>
        </p:spPr>
        <p:txBody>
          <a:bodyPr/>
          <a:lstStyle>
            <a:lvl1pPr marL="0" indent="0">
              <a:buNone/>
              <a:defRPr sz="822"/>
            </a:lvl1pPr>
            <a:lvl2pPr marL="234909" indent="0">
              <a:buNone/>
              <a:defRPr sz="719"/>
            </a:lvl2pPr>
            <a:lvl3pPr marL="469819" indent="0">
              <a:buNone/>
              <a:defRPr sz="617"/>
            </a:lvl3pPr>
            <a:lvl4pPr marL="704728" indent="0">
              <a:buNone/>
              <a:defRPr sz="514"/>
            </a:lvl4pPr>
            <a:lvl5pPr marL="939637" indent="0">
              <a:buNone/>
              <a:defRPr sz="514"/>
            </a:lvl5pPr>
            <a:lvl6pPr marL="1174547" indent="0">
              <a:buNone/>
              <a:defRPr sz="514"/>
            </a:lvl6pPr>
            <a:lvl7pPr marL="1409456" indent="0">
              <a:buNone/>
              <a:defRPr sz="514"/>
            </a:lvl7pPr>
            <a:lvl8pPr marL="1644366" indent="0">
              <a:buNone/>
              <a:defRPr sz="514"/>
            </a:lvl8pPr>
            <a:lvl9pPr marL="1879275" indent="0">
              <a:buNone/>
              <a:defRPr sz="51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3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240030"/>
            <a:ext cx="2020392" cy="840105"/>
          </a:xfrm>
        </p:spPr>
        <p:txBody>
          <a:bodyPr anchor="b"/>
          <a:lstStyle>
            <a:lvl1pPr>
              <a:defRPr sz="164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63133" y="518398"/>
            <a:ext cx="3171289" cy="2558653"/>
          </a:xfrm>
        </p:spPr>
        <p:txBody>
          <a:bodyPr anchor="t"/>
          <a:lstStyle>
            <a:lvl1pPr marL="0" indent="0">
              <a:buNone/>
              <a:defRPr sz="1644"/>
            </a:lvl1pPr>
            <a:lvl2pPr marL="234909" indent="0">
              <a:buNone/>
              <a:defRPr sz="1439"/>
            </a:lvl2pPr>
            <a:lvl3pPr marL="469819" indent="0">
              <a:buNone/>
              <a:defRPr sz="1233"/>
            </a:lvl3pPr>
            <a:lvl4pPr marL="704728" indent="0">
              <a:buNone/>
              <a:defRPr sz="1028"/>
            </a:lvl4pPr>
            <a:lvl5pPr marL="939637" indent="0">
              <a:buNone/>
              <a:defRPr sz="1028"/>
            </a:lvl5pPr>
            <a:lvl6pPr marL="1174547" indent="0">
              <a:buNone/>
              <a:defRPr sz="1028"/>
            </a:lvl6pPr>
            <a:lvl7pPr marL="1409456" indent="0">
              <a:buNone/>
              <a:defRPr sz="1028"/>
            </a:lvl7pPr>
            <a:lvl8pPr marL="1644366" indent="0">
              <a:buNone/>
              <a:defRPr sz="1028"/>
            </a:lvl8pPr>
            <a:lvl9pPr marL="1879275" indent="0">
              <a:buNone/>
              <a:defRPr sz="1028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1080135"/>
            <a:ext cx="2020392" cy="2001084"/>
          </a:xfrm>
        </p:spPr>
        <p:txBody>
          <a:bodyPr/>
          <a:lstStyle>
            <a:lvl1pPr marL="0" indent="0">
              <a:buNone/>
              <a:defRPr sz="822"/>
            </a:lvl1pPr>
            <a:lvl2pPr marL="234909" indent="0">
              <a:buNone/>
              <a:defRPr sz="719"/>
            </a:lvl2pPr>
            <a:lvl3pPr marL="469819" indent="0">
              <a:buNone/>
              <a:defRPr sz="617"/>
            </a:lvl3pPr>
            <a:lvl4pPr marL="704728" indent="0">
              <a:buNone/>
              <a:defRPr sz="514"/>
            </a:lvl4pPr>
            <a:lvl5pPr marL="939637" indent="0">
              <a:buNone/>
              <a:defRPr sz="514"/>
            </a:lvl5pPr>
            <a:lvl6pPr marL="1174547" indent="0">
              <a:buNone/>
              <a:defRPr sz="514"/>
            </a:lvl6pPr>
            <a:lvl7pPr marL="1409456" indent="0">
              <a:buNone/>
              <a:defRPr sz="514"/>
            </a:lvl7pPr>
            <a:lvl8pPr marL="1644366" indent="0">
              <a:buNone/>
              <a:defRPr sz="514"/>
            </a:lvl8pPr>
            <a:lvl9pPr marL="1879275" indent="0">
              <a:buNone/>
              <a:defRPr sz="51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6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669" y="191691"/>
            <a:ext cx="540293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669" y="958453"/>
            <a:ext cx="540293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0669" y="3337084"/>
            <a:ext cx="140946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5041" y="3337084"/>
            <a:ext cx="211419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4144" y="3337084"/>
            <a:ext cx="140946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87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69819" rtl="0" eaLnBrk="1" latinLnBrk="0" hangingPunct="1">
        <a:lnSpc>
          <a:spcPct val="90000"/>
        </a:lnSpc>
        <a:spcBef>
          <a:spcPct val="0"/>
        </a:spcBef>
        <a:buNone/>
        <a:defRPr sz="22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455" indent="-117455" algn="l" defTabSz="469819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1pPr>
      <a:lvl2pPr marL="352364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587273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3pPr>
      <a:lvl4pPr marL="822183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1057092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292001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526911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761820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996730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1pPr>
      <a:lvl2pPr marL="234909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2pPr>
      <a:lvl3pPr marL="469819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3pPr>
      <a:lvl4pPr marL="704728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174547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409456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644366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879275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80F1D27B-6125-6448-90B7-652913C5FD67}"/>
              </a:ext>
            </a:extLst>
          </p:cNvPr>
          <p:cNvSpPr/>
          <p:nvPr/>
        </p:nvSpPr>
        <p:spPr>
          <a:xfrm>
            <a:off x="5338557" y="2251245"/>
            <a:ext cx="322808" cy="28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28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FE922CFA-0DFF-2145-AC43-EC6CC88ED7A0}"/>
              </a:ext>
            </a:extLst>
          </p:cNvPr>
          <p:cNvGrpSpPr/>
          <p:nvPr/>
        </p:nvGrpSpPr>
        <p:grpSpPr>
          <a:xfrm>
            <a:off x="115412" y="104995"/>
            <a:ext cx="3991459" cy="3495455"/>
            <a:chOff x="1320132" y="87320"/>
            <a:chExt cx="7515765" cy="6569882"/>
          </a:xfrm>
        </p:grpSpPr>
        <p:pic>
          <p:nvPicPr>
            <p:cNvPr id="3" name="Bildobjekt 2">
              <a:extLst>
                <a:ext uri="{FF2B5EF4-FFF2-40B4-BE49-F238E27FC236}">
                  <a16:creationId xmlns:a16="http://schemas.microsoft.com/office/drawing/2014/main" id="{51D479B7-220A-F542-8168-D119130356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36" t="8919" r="11357" b="37928"/>
            <a:stretch/>
          </p:blipFill>
          <p:spPr>
            <a:xfrm>
              <a:off x="1320132" y="3411287"/>
              <a:ext cx="3463396" cy="3236648"/>
            </a:xfrm>
            <a:prstGeom prst="rect">
              <a:avLst/>
            </a:prstGeom>
          </p:spPr>
        </p:pic>
        <p:pic>
          <p:nvPicPr>
            <p:cNvPr id="5" name="Bildobjekt 4">
              <a:extLst>
                <a:ext uri="{FF2B5EF4-FFF2-40B4-BE49-F238E27FC236}">
                  <a16:creationId xmlns:a16="http://schemas.microsoft.com/office/drawing/2014/main" id="{D0CE8C83-CC2E-A349-85FB-1ADF4250E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60" t="7747" r="11802" b="39100"/>
            <a:stretch/>
          </p:blipFill>
          <p:spPr>
            <a:xfrm>
              <a:off x="1320132" y="87320"/>
              <a:ext cx="3425919" cy="3236648"/>
            </a:xfrm>
            <a:prstGeom prst="rect">
              <a:avLst/>
            </a:prstGeom>
          </p:spPr>
        </p:pic>
        <p:pic>
          <p:nvPicPr>
            <p:cNvPr id="7" name="Bildobjekt 6">
              <a:extLst>
                <a:ext uri="{FF2B5EF4-FFF2-40B4-BE49-F238E27FC236}">
                  <a16:creationId xmlns:a16="http://schemas.microsoft.com/office/drawing/2014/main" id="{525B9883-AEBD-B441-BC91-2890E14F2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31" t="9190" r="11632" b="37657"/>
            <a:stretch/>
          </p:blipFill>
          <p:spPr>
            <a:xfrm>
              <a:off x="5335022" y="200798"/>
              <a:ext cx="3425919" cy="3236648"/>
            </a:xfrm>
            <a:prstGeom prst="rect">
              <a:avLst/>
            </a:prstGeom>
          </p:spPr>
        </p:pic>
        <p:pic>
          <p:nvPicPr>
            <p:cNvPr id="9" name="Bildobjekt 8">
              <a:extLst>
                <a:ext uri="{FF2B5EF4-FFF2-40B4-BE49-F238E27FC236}">
                  <a16:creationId xmlns:a16="http://schemas.microsoft.com/office/drawing/2014/main" id="{62FCF4BA-180C-E349-A587-4A3B93A1E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04" t="8829" r="10189" b="38018"/>
            <a:stretch/>
          </p:blipFill>
          <p:spPr>
            <a:xfrm>
              <a:off x="5372499" y="3420553"/>
              <a:ext cx="3463396" cy="3236649"/>
            </a:xfrm>
            <a:prstGeom prst="rect">
              <a:avLst/>
            </a:prstGeom>
          </p:spPr>
        </p:pic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DCAA6D9F-878B-214E-A2FE-832AFAB9F56F}"/>
                </a:ext>
              </a:extLst>
            </p:cNvPr>
            <p:cNvSpPr/>
            <p:nvPr/>
          </p:nvSpPr>
          <p:spPr>
            <a:xfrm>
              <a:off x="2778938" y="210066"/>
              <a:ext cx="1778744" cy="673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Family T4 n=28 </a:t>
              </a:r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347070B3-5D28-2240-9210-8757D211C96C}"/>
                </a:ext>
              </a:extLst>
            </p:cNvPr>
            <p:cNvSpPr/>
            <p:nvPr/>
          </p:nvSpPr>
          <p:spPr>
            <a:xfrm>
              <a:off x="7057328" y="210066"/>
              <a:ext cx="1778569" cy="673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Family T3 n=26</a:t>
              </a:r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1D07A7DA-EC90-BB49-B5AA-6B12AC6AEAC4}"/>
                </a:ext>
              </a:extLst>
            </p:cNvPr>
            <p:cNvSpPr/>
            <p:nvPr/>
          </p:nvSpPr>
          <p:spPr>
            <a:xfrm>
              <a:off x="7212078" y="3470899"/>
              <a:ext cx="1469066" cy="673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Family T2 n=27</a:t>
              </a:r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ECD97DAB-189B-ED4E-998C-FE25D676F9FC}"/>
                </a:ext>
              </a:extLst>
            </p:cNvPr>
            <p:cNvSpPr/>
            <p:nvPr/>
          </p:nvSpPr>
          <p:spPr>
            <a:xfrm>
              <a:off x="2798383" y="3470899"/>
              <a:ext cx="1739853" cy="673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Family T5 n=27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79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3695</TotalTime>
  <Words>20</Words>
  <Application>Microsoft Macintosh PowerPoint</Application>
  <PresentationFormat>Anpassad</PresentationFormat>
  <Paragraphs>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Karin Näsvall</dc:creator>
  <cp:lastModifiedBy>Karin Näsvall</cp:lastModifiedBy>
  <cp:revision>4</cp:revision>
  <dcterms:created xsi:type="dcterms:W3CDTF">2022-07-18T19:21:20Z</dcterms:created>
  <dcterms:modified xsi:type="dcterms:W3CDTF">2022-12-16T13:38:49Z</dcterms:modified>
</cp:coreProperties>
</file>