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F218-11B1-3CAD-7EEC-8A2675F0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323FA-E8E2-572F-49E6-FB09486F6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A2B67-5887-627E-AF2D-5D9F59CF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254B-197E-4404-900E-C32FEA3AC60D}" type="datetimeFigureOut">
              <a:rPr lang="en-US" smtClean="0"/>
              <a:t>25/08/23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364E-804F-136A-13B2-44824F09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C7F0-6CE9-5F43-4AEA-6937831D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DDFE-3C08-46F8-8F57-B1D2050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92D3-652F-78DA-8798-E0260A38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803AA-C167-C215-5550-8E09AFF2E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32726-9D2C-1B1B-5BF3-88FAC2DA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254B-197E-4404-900E-C32FEA3AC60D}" type="datetimeFigureOut">
              <a:rPr lang="en-US" smtClean="0"/>
              <a:t>25/08/23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A969-2AB9-A55F-CB5D-D7375160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2CB3D-B323-E6CD-5BE9-14A0BFBC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DDFE-3C08-46F8-8F57-B1D2050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448C0-D77C-6455-896C-B7A447C2F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DACFE-380D-36CB-94C8-0BAB221FB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76404-CE82-5C21-E7B5-AC431040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254B-197E-4404-900E-C32FEA3AC60D}" type="datetimeFigureOut">
              <a:rPr lang="en-US" smtClean="0"/>
              <a:t>25/08/23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7007-9580-C905-7BA5-108E9444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C1DAF-8F15-F7F6-C632-E24D333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DDFE-3C08-46F8-8F57-B1D2050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5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42A0-C266-EAF9-1ED1-8D66F33F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3E0C-0955-6B03-6F7F-A4F9CBB5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BE68-2FEF-5FF1-FA73-5D0BEF40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254B-197E-4404-900E-C32FEA3AC60D}" type="datetimeFigureOut">
              <a:rPr lang="en-US" smtClean="0"/>
              <a:t>25/08/23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B7FE4-CBEC-3B90-272B-658FE923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755E-5DAE-8C3D-03B2-7B498794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DDFE-3C08-46F8-8F57-B1D2050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81E7-BEF8-65FA-4CD3-804B323B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8E1E4-356B-D196-6DCA-FEB53324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2AA7F-158A-9710-F470-8437D60A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254B-197E-4404-900E-C32FEA3AC60D}" type="datetimeFigureOut">
              <a:rPr lang="en-US" smtClean="0"/>
              <a:t>25/08/23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A73D3-165A-F92F-0704-28F197C2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E8071-BD5C-CCDB-0023-D53C5018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DDFE-3C08-46F8-8F57-B1D2050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423E-33FB-DA54-6418-207E2023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467F-F868-CD01-2716-EF07B18F4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B4AE9-3A11-81A8-EF8B-AFD2E6391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E7B82-2CFD-C73E-1342-619656BD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254B-197E-4404-900E-C32FEA3AC60D}" type="datetimeFigureOut">
              <a:rPr lang="en-US" smtClean="0"/>
              <a:t>25/08/23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F723C-9374-F0C8-FE1E-4C791F4B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DF40B-03FF-9914-7BD7-1CCED4E9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DDFE-3C08-46F8-8F57-B1D2050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7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A21B-703A-56D6-0F40-91745227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73F10-9EF9-3B46-217F-000B03908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2B7CF-3C64-EFA0-5B51-9CAD6060C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4AE99-084D-6484-A23D-E80E6D146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2A49D-10C8-C06C-E973-821EE0097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5F6B5-50D9-B12F-B851-A48B9AAF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254B-197E-4404-900E-C32FEA3AC60D}" type="datetimeFigureOut">
              <a:rPr lang="en-US" smtClean="0"/>
              <a:t>25/08/23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C0A2D-477F-6E52-24BA-067A57A1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13600-AA03-D1DC-FB66-43B39D32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DDFE-3C08-46F8-8F57-B1D2050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FFA9-6798-C12C-3B72-7E863F50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672C5-DAF8-BE41-5FF7-E784E61F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254B-197E-4404-900E-C32FEA3AC60D}" type="datetimeFigureOut">
              <a:rPr lang="en-US" smtClean="0"/>
              <a:t>25/08/23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96FFF-4F2A-E2E1-B617-0F328342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7598B-060E-78D8-247D-E134AC5E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DDFE-3C08-46F8-8F57-B1D2050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5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5D2A1-6E11-DB54-A493-0112C7BC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254B-197E-4404-900E-C32FEA3AC60D}" type="datetimeFigureOut">
              <a:rPr lang="en-US" smtClean="0"/>
              <a:t>25/08/23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CE6E9-6045-1ED7-5A79-93C7E4BC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19471-A2A6-13EA-2FE6-B70FDADF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DDFE-3C08-46F8-8F57-B1D2050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8880-B780-0FF9-34D1-EEB653B4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5BDB-B2B8-D262-841E-8C0B6AFD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F32F5-7B2A-6764-184C-6FC281480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83FA5-03AB-86D3-E313-F99AF19B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254B-197E-4404-900E-C32FEA3AC60D}" type="datetimeFigureOut">
              <a:rPr lang="en-US" smtClean="0"/>
              <a:t>25/08/23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E5F98-866F-FF76-7075-40BB7B72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3BA4C-0AE1-BD2C-80CD-6A9856CD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DDFE-3C08-46F8-8F57-B1D2050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4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8998-CFB7-3DA6-783C-E374649C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DA50D-C6DB-E263-DAB1-C4984D02E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DEE8E-CA61-27A2-7916-3C4C6F424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F4566-B690-E723-1C5A-5D56C4F1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254B-197E-4404-900E-C32FEA3AC60D}" type="datetimeFigureOut">
              <a:rPr lang="en-US" smtClean="0"/>
              <a:t>25/08/23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B81C4-365C-99D5-9684-3804D46C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78726-0305-81E3-2BD9-7D6F83E4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DDFE-3C08-46F8-8F57-B1D2050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F10AD-46AC-40D0-C8CE-5CB6DF78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08A26-5418-E226-5BE0-0B22EF606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810A-2B4F-AB18-1547-0F42196E8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8254B-197E-4404-900E-C32FEA3AC60D}" type="datetimeFigureOut">
              <a:rPr lang="en-US" smtClean="0"/>
              <a:t>25/08/23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C27A9-4BC2-CBCC-A30E-C55DD0933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225ED-73D5-164D-451F-781D739DD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CDDFE-3C08-46F8-8F57-B1D2050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DAC8F3-8FBC-84E5-A431-B49B31DAA45E}"/>
              </a:ext>
            </a:extLst>
          </p:cNvPr>
          <p:cNvGrpSpPr/>
          <p:nvPr/>
        </p:nvGrpSpPr>
        <p:grpSpPr>
          <a:xfrm>
            <a:off x="-1391130" y="0"/>
            <a:ext cx="3358780" cy="6858000"/>
            <a:chOff x="3861574" y="-10868"/>
            <a:chExt cx="3358780" cy="68580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28B8AD9-84C6-17AB-0C64-D97650947216}"/>
                </a:ext>
              </a:extLst>
            </p:cNvPr>
            <p:cNvGrpSpPr/>
            <p:nvPr/>
          </p:nvGrpSpPr>
          <p:grpSpPr>
            <a:xfrm>
              <a:off x="3861574" y="-10868"/>
              <a:ext cx="3036711" cy="6858000"/>
              <a:chOff x="9155289" y="0"/>
              <a:chExt cx="3036711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E63639-0060-115D-1C64-210AE0B1DA44}"/>
                  </a:ext>
                </a:extLst>
              </p:cNvPr>
              <p:cNvSpPr/>
              <p:nvPr/>
            </p:nvSpPr>
            <p:spPr>
              <a:xfrm>
                <a:off x="9155289" y="0"/>
                <a:ext cx="3036711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EB0E02-19F9-BE27-89D1-263B506A14E2}"/>
                  </a:ext>
                </a:extLst>
              </p:cNvPr>
              <p:cNvSpPr txBox="1"/>
              <p:nvPr/>
            </p:nvSpPr>
            <p:spPr>
              <a:xfrm>
                <a:off x="9829799" y="406404"/>
                <a:ext cx="2043289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600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3D69C0-6907-9725-CBDF-75E9A032780C}"/>
                  </a:ext>
                </a:extLst>
              </p:cNvPr>
              <p:cNvSpPr txBox="1"/>
              <p:nvPr/>
            </p:nvSpPr>
            <p:spPr>
              <a:xfrm>
                <a:off x="9373306" y="3086421"/>
                <a:ext cx="26874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i="0" dirty="0">
                    <a:solidFill>
                      <a:schemeClr val="bg1"/>
                    </a:solidFill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Lorem ipsum is placeholder text commonly used in the graphic, print, and publishing industries for previewing layouts and visual mockups.</a:t>
                </a:r>
                <a:endParaRPr lang="en-US" sz="1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36" name="Graphic 35" descr="A trophy cup">
                <a:extLst>
                  <a:ext uri="{FF2B5EF4-FFF2-40B4-BE49-F238E27FC236}">
                    <a16:creationId xmlns:a16="http://schemas.microsoft.com/office/drawing/2014/main" id="{95C66AC7-1935-0E86-17A7-2C92A54AD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24987" y="4640027"/>
                <a:ext cx="1384995" cy="1384995"/>
              </a:xfrm>
              <a:prstGeom prst="rect">
                <a:avLst/>
              </a:prstGeom>
            </p:spPr>
          </p:pic>
        </p:grp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CC99DA92-2174-DD96-0984-5A0257743DD8}"/>
                </a:ext>
              </a:extLst>
            </p:cNvPr>
            <p:cNvSpPr/>
            <p:nvPr/>
          </p:nvSpPr>
          <p:spPr>
            <a:xfrm rot="5400000">
              <a:off x="6627374" y="648490"/>
              <a:ext cx="846357" cy="339603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704B65D-4122-90D8-F05C-FDE081972B04}"/>
              </a:ext>
            </a:extLst>
          </p:cNvPr>
          <p:cNvGrpSpPr/>
          <p:nvPr/>
        </p:nvGrpSpPr>
        <p:grpSpPr>
          <a:xfrm>
            <a:off x="-1738240" y="0"/>
            <a:ext cx="3365934" cy="6858000"/>
            <a:chOff x="752119" y="0"/>
            <a:chExt cx="3365934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1305C2B-6618-5CED-B8A0-92FD142C1194}"/>
                </a:ext>
              </a:extLst>
            </p:cNvPr>
            <p:cNvGrpSpPr/>
            <p:nvPr/>
          </p:nvGrpSpPr>
          <p:grpSpPr>
            <a:xfrm>
              <a:off x="752119" y="0"/>
              <a:ext cx="3036711" cy="6858000"/>
              <a:chOff x="6118578" y="0"/>
              <a:chExt cx="3036711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13EF01-1694-07D9-211D-925B4642A9E7}"/>
                  </a:ext>
                </a:extLst>
              </p:cNvPr>
              <p:cNvSpPr/>
              <p:nvPr/>
            </p:nvSpPr>
            <p:spPr>
              <a:xfrm>
                <a:off x="6118578" y="0"/>
                <a:ext cx="3036711" cy="685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4E84AA-5BA2-B342-DDDA-750D59D333A1}"/>
                  </a:ext>
                </a:extLst>
              </p:cNvPr>
              <p:cNvSpPr txBox="1"/>
              <p:nvPr/>
            </p:nvSpPr>
            <p:spPr>
              <a:xfrm>
                <a:off x="6736644" y="395113"/>
                <a:ext cx="2043289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600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21E650-1020-3DC8-343D-F3AF6174C534}"/>
                  </a:ext>
                </a:extLst>
              </p:cNvPr>
              <p:cNvSpPr txBox="1"/>
              <p:nvPr/>
            </p:nvSpPr>
            <p:spPr>
              <a:xfrm>
                <a:off x="6293200" y="3091704"/>
                <a:ext cx="26874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i="0" dirty="0">
                    <a:solidFill>
                      <a:schemeClr val="bg1"/>
                    </a:solidFill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Lorem ipsum is placeholder text commonly used in the graphic, print, and publishing industries for previewing layouts and visual mockups.</a:t>
                </a:r>
                <a:endParaRPr lang="en-US" sz="1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34" name="Graphic 33" descr="A lightbulb">
                <a:extLst>
                  <a:ext uri="{FF2B5EF4-FFF2-40B4-BE49-F238E27FC236}">
                    <a16:creationId xmlns:a16="http://schemas.microsoft.com/office/drawing/2014/main" id="{EC58059F-0032-0669-7BFE-6DAE9FC44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54536" y="4438833"/>
                <a:ext cx="1629349" cy="1629349"/>
              </a:xfrm>
              <a:prstGeom prst="rect">
                <a:avLst/>
              </a:prstGeom>
            </p:spPr>
          </p:pic>
        </p:grp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DA35042-0909-7877-0B45-B98970B65FC4}"/>
                </a:ext>
              </a:extLst>
            </p:cNvPr>
            <p:cNvSpPr/>
            <p:nvPr/>
          </p:nvSpPr>
          <p:spPr>
            <a:xfrm rot="5400000">
              <a:off x="3525073" y="583475"/>
              <a:ext cx="846357" cy="339603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AC662E-CB6B-FA26-B511-4E9E40B608B1}"/>
              </a:ext>
            </a:extLst>
          </p:cNvPr>
          <p:cNvGrpSpPr/>
          <p:nvPr/>
        </p:nvGrpSpPr>
        <p:grpSpPr>
          <a:xfrm>
            <a:off x="-2322978" y="0"/>
            <a:ext cx="3500491" cy="6858000"/>
            <a:chOff x="2932289" y="0"/>
            <a:chExt cx="3500491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0F681E-A973-156E-D243-78257523EF5D}"/>
                </a:ext>
              </a:extLst>
            </p:cNvPr>
            <p:cNvSpPr/>
            <p:nvPr/>
          </p:nvSpPr>
          <p:spPr>
            <a:xfrm>
              <a:off x="2932289" y="0"/>
              <a:ext cx="3211689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8E908E-3167-7561-B5A5-753D2E1A1F6B}"/>
                </a:ext>
              </a:extLst>
            </p:cNvPr>
            <p:cNvSpPr txBox="1"/>
            <p:nvPr/>
          </p:nvSpPr>
          <p:spPr>
            <a:xfrm>
              <a:off x="3591278" y="282224"/>
              <a:ext cx="20432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4CBB9C-C350-C7F8-7DF6-26DDC23C4BD1}"/>
                </a:ext>
              </a:extLst>
            </p:cNvPr>
            <p:cNvSpPr txBox="1"/>
            <p:nvPr/>
          </p:nvSpPr>
          <p:spPr>
            <a:xfrm>
              <a:off x="3178169" y="3086422"/>
              <a:ext cx="26874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chemeClr val="bg1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Lorem ipsum is placeholder text commonly used in the graphic, print, and publishing industries for previewing layouts and visual mockups.</a:t>
              </a:r>
              <a:endPara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32" name="Graphic 31" descr="An open book">
              <a:extLst>
                <a:ext uri="{FF2B5EF4-FFF2-40B4-BE49-F238E27FC236}">
                  <a16:creationId xmlns:a16="http://schemas.microsoft.com/office/drawing/2014/main" id="{0EA07532-2F09-1BAD-DD13-7EB7501F7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99337" y="4555229"/>
              <a:ext cx="1749543" cy="1749543"/>
            </a:xfrm>
            <a:prstGeom prst="rect">
              <a:avLst/>
            </a:prstGeom>
          </p:spPr>
        </p:pic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84B7096-444B-1475-115B-0C82B9BF4775}"/>
                </a:ext>
              </a:extLst>
            </p:cNvPr>
            <p:cNvSpPr/>
            <p:nvPr/>
          </p:nvSpPr>
          <p:spPr>
            <a:xfrm rot="5400000">
              <a:off x="5839800" y="524311"/>
              <a:ext cx="846357" cy="33960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58CF9-2D8E-4DBB-F405-F82E217CC5FC}"/>
              </a:ext>
            </a:extLst>
          </p:cNvPr>
          <p:cNvGrpSpPr/>
          <p:nvPr/>
        </p:nvGrpSpPr>
        <p:grpSpPr>
          <a:xfrm>
            <a:off x="-2555761" y="0"/>
            <a:ext cx="3271891" cy="6858000"/>
            <a:chOff x="0" y="0"/>
            <a:chExt cx="327189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610C90-47EA-1256-93DB-173131F4256D}"/>
                </a:ext>
              </a:extLst>
            </p:cNvPr>
            <p:cNvSpPr/>
            <p:nvPr/>
          </p:nvSpPr>
          <p:spPr>
            <a:xfrm>
              <a:off x="0" y="0"/>
              <a:ext cx="2957689" cy="685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2667AF-B12D-A845-191D-0C9733E949DC}"/>
                </a:ext>
              </a:extLst>
            </p:cNvPr>
            <p:cNvSpPr txBox="1"/>
            <p:nvPr/>
          </p:nvSpPr>
          <p:spPr>
            <a:xfrm>
              <a:off x="457199" y="270934"/>
              <a:ext cx="20432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9D9EE9-C998-AA56-BF2B-33130A0F03CD}"/>
                </a:ext>
              </a:extLst>
            </p:cNvPr>
            <p:cNvSpPr txBox="1"/>
            <p:nvPr/>
          </p:nvSpPr>
          <p:spPr>
            <a:xfrm>
              <a:off x="131229" y="3086422"/>
              <a:ext cx="26874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chemeClr val="bg1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Lorem ipsum is placeholder text commonly used in the graphic, print, and publishing industries for previewing layouts and visual mockups.</a:t>
              </a:r>
              <a:endPara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30" name="Graphic 29" descr="An origami bird">
              <a:extLst>
                <a:ext uri="{FF2B5EF4-FFF2-40B4-BE49-F238E27FC236}">
                  <a16:creationId xmlns:a16="http://schemas.microsoft.com/office/drawing/2014/main" id="{54A22FD3-3831-1DDB-0164-44EB65D8C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432" y="4640027"/>
              <a:ext cx="1887401" cy="1887401"/>
            </a:xfrm>
            <a:prstGeom prst="rect">
              <a:avLst/>
            </a:prstGeom>
          </p:spPr>
        </p:pic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6971473-F232-C04C-B1C6-630CB7298C97}"/>
                </a:ext>
              </a:extLst>
            </p:cNvPr>
            <p:cNvSpPr/>
            <p:nvPr/>
          </p:nvSpPr>
          <p:spPr>
            <a:xfrm rot="5400000">
              <a:off x="2678911" y="321422"/>
              <a:ext cx="846357" cy="33960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076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DAC8F3-8FBC-84E5-A431-B49B31DAA45E}"/>
              </a:ext>
            </a:extLst>
          </p:cNvPr>
          <p:cNvGrpSpPr/>
          <p:nvPr/>
        </p:nvGrpSpPr>
        <p:grpSpPr>
          <a:xfrm>
            <a:off x="1138381" y="0"/>
            <a:ext cx="3358780" cy="6858000"/>
            <a:chOff x="3861574" y="-10868"/>
            <a:chExt cx="3358780" cy="68580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28B8AD9-84C6-17AB-0C64-D97650947216}"/>
                </a:ext>
              </a:extLst>
            </p:cNvPr>
            <p:cNvGrpSpPr/>
            <p:nvPr/>
          </p:nvGrpSpPr>
          <p:grpSpPr>
            <a:xfrm>
              <a:off x="3861574" y="-10868"/>
              <a:ext cx="3036711" cy="6858000"/>
              <a:chOff x="9155289" y="0"/>
              <a:chExt cx="3036711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E63639-0060-115D-1C64-210AE0B1DA44}"/>
                  </a:ext>
                </a:extLst>
              </p:cNvPr>
              <p:cNvSpPr/>
              <p:nvPr/>
            </p:nvSpPr>
            <p:spPr>
              <a:xfrm>
                <a:off x="9155289" y="0"/>
                <a:ext cx="3036711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EB0E02-19F9-BE27-89D1-263B506A14E2}"/>
                  </a:ext>
                </a:extLst>
              </p:cNvPr>
              <p:cNvSpPr txBox="1"/>
              <p:nvPr/>
            </p:nvSpPr>
            <p:spPr>
              <a:xfrm>
                <a:off x="9829799" y="406404"/>
                <a:ext cx="2043289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600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3D69C0-6907-9725-CBDF-75E9A032780C}"/>
                  </a:ext>
                </a:extLst>
              </p:cNvPr>
              <p:cNvSpPr txBox="1"/>
              <p:nvPr/>
            </p:nvSpPr>
            <p:spPr>
              <a:xfrm>
                <a:off x="9373306" y="3086421"/>
                <a:ext cx="26874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i="0" dirty="0">
                    <a:solidFill>
                      <a:schemeClr val="bg1"/>
                    </a:solidFill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Lorem ipsum is placeholder text commonly used in the graphic, print, and publishing industries for previewing layouts and visual mockups.</a:t>
                </a:r>
                <a:endParaRPr lang="en-US" sz="1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36" name="Graphic 35" descr="A trophy cup">
                <a:extLst>
                  <a:ext uri="{FF2B5EF4-FFF2-40B4-BE49-F238E27FC236}">
                    <a16:creationId xmlns:a16="http://schemas.microsoft.com/office/drawing/2014/main" id="{95C66AC7-1935-0E86-17A7-2C92A54AD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24987" y="4640027"/>
                <a:ext cx="1384995" cy="1384995"/>
              </a:xfrm>
              <a:prstGeom prst="rect">
                <a:avLst/>
              </a:prstGeom>
            </p:spPr>
          </p:pic>
        </p:grp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CC99DA92-2174-DD96-0984-5A0257743DD8}"/>
                </a:ext>
              </a:extLst>
            </p:cNvPr>
            <p:cNvSpPr/>
            <p:nvPr/>
          </p:nvSpPr>
          <p:spPr>
            <a:xfrm rot="5400000">
              <a:off x="6627374" y="648490"/>
              <a:ext cx="846357" cy="339603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704B65D-4122-90D8-F05C-FDE081972B04}"/>
              </a:ext>
            </a:extLst>
          </p:cNvPr>
          <p:cNvGrpSpPr/>
          <p:nvPr/>
        </p:nvGrpSpPr>
        <p:grpSpPr>
          <a:xfrm>
            <a:off x="774482" y="0"/>
            <a:ext cx="3365934" cy="6858000"/>
            <a:chOff x="752119" y="0"/>
            <a:chExt cx="3365934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1305C2B-6618-5CED-B8A0-92FD142C1194}"/>
                </a:ext>
              </a:extLst>
            </p:cNvPr>
            <p:cNvGrpSpPr/>
            <p:nvPr/>
          </p:nvGrpSpPr>
          <p:grpSpPr>
            <a:xfrm>
              <a:off x="752119" y="0"/>
              <a:ext cx="3036711" cy="6858000"/>
              <a:chOff x="6118578" y="0"/>
              <a:chExt cx="3036711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13EF01-1694-07D9-211D-925B4642A9E7}"/>
                  </a:ext>
                </a:extLst>
              </p:cNvPr>
              <p:cNvSpPr/>
              <p:nvPr/>
            </p:nvSpPr>
            <p:spPr>
              <a:xfrm>
                <a:off x="6118578" y="0"/>
                <a:ext cx="3036711" cy="685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4E84AA-5BA2-B342-DDDA-750D59D333A1}"/>
                  </a:ext>
                </a:extLst>
              </p:cNvPr>
              <p:cNvSpPr txBox="1"/>
              <p:nvPr/>
            </p:nvSpPr>
            <p:spPr>
              <a:xfrm>
                <a:off x="6736644" y="395113"/>
                <a:ext cx="2043289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600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21E650-1020-3DC8-343D-F3AF6174C534}"/>
                  </a:ext>
                </a:extLst>
              </p:cNvPr>
              <p:cNvSpPr txBox="1"/>
              <p:nvPr/>
            </p:nvSpPr>
            <p:spPr>
              <a:xfrm>
                <a:off x="6293200" y="3091704"/>
                <a:ext cx="26874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i="0" dirty="0">
                    <a:solidFill>
                      <a:schemeClr val="bg1"/>
                    </a:solidFill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Lorem ipsum is placeholder text commonly used in the graphic, print, and publishing industries for previewing layouts and visual mockups.</a:t>
                </a:r>
                <a:endParaRPr lang="en-US" sz="1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34" name="Graphic 33" descr="A lightbulb">
                <a:extLst>
                  <a:ext uri="{FF2B5EF4-FFF2-40B4-BE49-F238E27FC236}">
                    <a16:creationId xmlns:a16="http://schemas.microsoft.com/office/drawing/2014/main" id="{EC58059F-0032-0669-7BFE-6DAE9FC44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54536" y="4438833"/>
                <a:ext cx="1629349" cy="1629349"/>
              </a:xfrm>
              <a:prstGeom prst="rect">
                <a:avLst/>
              </a:prstGeom>
            </p:spPr>
          </p:pic>
        </p:grp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DA35042-0909-7877-0B45-B98970B65FC4}"/>
                </a:ext>
              </a:extLst>
            </p:cNvPr>
            <p:cNvSpPr/>
            <p:nvPr/>
          </p:nvSpPr>
          <p:spPr>
            <a:xfrm rot="5400000">
              <a:off x="3525073" y="583475"/>
              <a:ext cx="846357" cy="339603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AC662E-CB6B-FA26-B511-4E9E40B608B1}"/>
              </a:ext>
            </a:extLst>
          </p:cNvPr>
          <p:cNvGrpSpPr/>
          <p:nvPr/>
        </p:nvGrpSpPr>
        <p:grpSpPr>
          <a:xfrm>
            <a:off x="243442" y="0"/>
            <a:ext cx="3500491" cy="6858000"/>
            <a:chOff x="2932289" y="0"/>
            <a:chExt cx="3500491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0F681E-A973-156E-D243-78257523EF5D}"/>
                </a:ext>
              </a:extLst>
            </p:cNvPr>
            <p:cNvSpPr/>
            <p:nvPr/>
          </p:nvSpPr>
          <p:spPr>
            <a:xfrm>
              <a:off x="2932289" y="0"/>
              <a:ext cx="3211689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8E908E-3167-7561-B5A5-753D2E1A1F6B}"/>
                </a:ext>
              </a:extLst>
            </p:cNvPr>
            <p:cNvSpPr txBox="1"/>
            <p:nvPr/>
          </p:nvSpPr>
          <p:spPr>
            <a:xfrm>
              <a:off x="3591278" y="282224"/>
              <a:ext cx="20432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4CBB9C-C350-C7F8-7DF6-26DDC23C4BD1}"/>
                </a:ext>
              </a:extLst>
            </p:cNvPr>
            <p:cNvSpPr txBox="1"/>
            <p:nvPr/>
          </p:nvSpPr>
          <p:spPr>
            <a:xfrm>
              <a:off x="3178169" y="3086422"/>
              <a:ext cx="26874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chemeClr val="bg1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Lorem ipsum is placeholder text commonly used in the graphic, print, and publishing industries for previewing layouts and visual mockups.</a:t>
              </a:r>
              <a:endPara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32" name="Graphic 31" descr="An open book">
              <a:extLst>
                <a:ext uri="{FF2B5EF4-FFF2-40B4-BE49-F238E27FC236}">
                  <a16:creationId xmlns:a16="http://schemas.microsoft.com/office/drawing/2014/main" id="{0EA07532-2F09-1BAD-DD13-7EB7501F7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99337" y="4555229"/>
              <a:ext cx="1749543" cy="1749543"/>
            </a:xfrm>
            <a:prstGeom prst="rect">
              <a:avLst/>
            </a:prstGeom>
          </p:spPr>
        </p:pic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84B7096-444B-1475-115B-0C82B9BF4775}"/>
                </a:ext>
              </a:extLst>
            </p:cNvPr>
            <p:cNvSpPr/>
            <p:nvPr/>
          </p:nvSpPr>
          <p:spPr>
            <a:xfrm rot="5400000">
              <a:off x="5839800" y="524311"/>
              <a:ext cx="846357" cy="33960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0F943A-72C8-BCE2-92E8-5B48C50AD2CA}"/>
              </a:ext>
            </a:extLst>
          </p:cNvPr>
          <p:cNvGrpSpPr/>
          <p:nvPr/>
        </p:nvGrpSpPr>
        <p:grpSpPr>
          <a:xfrm>
            <a:off x="0" y="0"/>
            <a:ext cx="3271891" cy="6858000"/>
            <a:chOff x="0" y="0"/>
            <a:chExt cx="327189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610C90-47EA-1256-93DB-173131F4256D}"/>
                </a:ext>
              </a:extLst>
            </p:cNvPr>
            <p:cNvSpPr/>
            <p:nvPr/>
          </p:nvSpPr>
          <p:spPr>
            <a:xfrm>
              <a:off x="0" y="0"/>
              <a:ext cx="2957689" cy="685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2667AF-B12D-A845-191D-0C9733E949DC}"/>
                </a:ext>
              </a:extLst>
            </p:cNvPr>
            <p:cNvSpPr txBox="1"/>
            <p:nvPr/>
          </p:nvSpPr>
          <p:spPr>
            <a:xfrm>
              <a:off x="457199" y="270934"/>
              <a:ext cx="20432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9D9EE9-C998-AA56-BF2B-33130A0F03CD}"/>
                </a:ext>
              </a:extLst>
            </p:cNvPr>
            <p:cNvSpPr txBox="1"/>
            <p:nvPr/>
          </p:nvSpPr>
          <p:spPr>
            <a:xfrm>
              <a:off x="131229" y="3086422"/>
              <a:ext cx="26874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chemeClr val="bg1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Lorem ipsum is placeholder text commonly used in the graphic, print, and publishing industries for previewing layouts and visual mockups.</a:t>
              </a:r>
              <a:endPara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30" name="Graphic 29" descr="An origami bird">
              <a:extLst>
                <a:ext uri="{FF2B5EF4-FFF2-40B4-BE49-F238E27FC236}">
                  <a16:creationId xmlns:a16="http://schemas.microsoft.com/office/drawing/2014/main" id="{54A22FD3-3831-1DDB-0164-44EB65D8C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432" y="4640027"/>
              <a:ext cx="1887401" cy="1887401"/>
            </a:xfrm>
            <a:prstGeom prst="rect">
              <a:avLst/>
            </a:prstGeom>
          </p:spPr>
        </p:pic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6971473-F232-C04C-B1C6-630CB7298C97}"/>
                </a:ext>
              </a:extLst>
            </p:cNvPr>
            <p:cNvSpPr/>
            <p:nvPr/>
          </p:nvSpPr>
          <p:spPr>
            <a:xfrm rot="5400000">
              <a:off x="2678911" y="321422"/>
              <a:ext cx="846357" cy="33960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2995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DAC8F3-8FBC-84E5-A431-B49B31DAA45E}"/>
              </a:ext>
            </a:extLst>
          </p:cNvPr>
          <p:cNvGrpSpPr/>
          <p:nvPr/>
        </p:nvGrpSpPr>
        <p:grpSpPr>
          <a:xfrm>
            <a:off x="3903444" y="-34017"/>
            <a:ext cx="3358780" cy="6858000"/>
            <a:chOff x="3861574" y="-10868"/>
            <a:chExt cx="3358780" cy="68580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28B8AD9-84C6-17AB-0C64-D97650947216}"/>
                </a:ext>
              </a:extLst>
            </p:cNvPr>
            <p:cNvGrpSpPr/>
            <p:nvPr/>
          </p:nvGrpSpPr>
          <p:grpSpPr>
            <a:xfrm>
              <a:off x="3861574" y="-10868"/>
              <a:ext cx="3036711" cy="6858000"/>
              <a:chOff x="9155289" y="0"/>
              <a:chExt cx="3036711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E63639-0060-115D-1C64-210AE0B1DA44}"/>
                  </a:ext>
                </a:extLst>
              </p:cNvPr>
              <p:cNvSpPr/>
              <p:nvPr/>
            </p:nvSpPr>
            <p:spPr>
              <a:xfrm>
                <a:off x="9155289" y="0"/>
                <a:ext cx="3036711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EB0E02-19F9-BE27-89D1-263B506A14E2}"/>
                  </a:ext>
                </a:extLst>
              </p:cNvPr>
              <p:cNvSpPr txBox="1"/>
              <p:nvPr/>
            </p:nvSpPr>
            <p:spPr>
              <a:xfrm>
                <a:off x="9829799" y="406404"/>
                <a:ext cx="2043289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600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3D69C0-6907-9725-CBDF-75E9A032780C}"/>
                  </a:ext>
                </a:extLst>
              </p:cNvPr>
              <p:cNvSpPr txBox="1"/>
              <p:nvPr/>
            </p:nvSpPr>
            <p:spPr>
              <a:xfrm>
                <a:off x="9373306" y="3086421"/>
                <a:ext cx="26874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i="0" dirty="0">
                    <a:solidFill>
                      <a:schemeClr val="bg1"/>
                    </a:solidFill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Lorem ipsum is placeholder text commonly used in the graphic, print, and publishing industries for previewing layouts and visual mockups.</a:t>
                </a:r>
                <a:endParaRPr lang="en-US" sz="1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36" name="Graphic 35" descr="A trophy cup">
                <a:extLst>
                  <a:ext uri="{FF2B5EF4-FFF2-40B4-BE49-F238E27FC236}">
                    <a16:creationId xmlns:a16="http://schemas.microsoft.com/office/drawing/2014/main" id="{95C66AC7-1935-0E86-17A7-2C92A54AD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24987" y="4640027"/>
                <a:ext cx="1384995" cy="1384995"/>
              </a:xfrm>
              <a:prstGeom prst="rect">
                <a:avLst/>
              </a:prstGeom>
            </p:spPr>
          </p:pic>
        </p:grp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CC99DA92-2174-DD96-0984-5A0257743DD8}"/>
                </a:ext>
              </a:extLst>
            </p:cNvPr>
            <p:cNvSpPr/>
            <p:nvPr/>
          </p:nvSpPr>
          <p:spPr>
            <a:xfrm rot="5400000">
              <a:off x="6627374" y="648490"/>
              <a:ext cx="846357" cy="339603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704B65D-4122-90D8-F05C-FDE081972B04}"/>
              </a:ext>
            </a:extLst>
          </p:cNvPr>
          <p:cNvGrpSpPr/>
          <p:nvPr/>
        </p:nvGrpSpPr>
        <p:grpSpPr>
          <a:xfrm>
            <a:off x="3470855" y="0"/>
            <a:ext cx="3365934" cy="6858000"/>
            <a:chOff x="752119" y="0"/>
            <a:chExt cx="3365934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1305C2B-6618-5CED-B8A0-92FD142C1194}"/>
                </a:ext>
              </a:extLst>
            </p:cNvPr>
            <p:cNvGrpSpPr/>
            <p:nvPr/>
          </p:nvGrpSpPr>
          <p:grpSpPr>
            <a:xfrm>
              <a:off x="752119" y="0"/>
              <a:ext cx="3036711" cy="6858000"/>
              <a:chOff x="6118578" y="0"/>
              <a:chExt cx="3036711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13EF01-1694-07D9-211D-925B4642A9E7}"/>
                  </a:ext>
                </a:extLst>
              </p:cNvPr>
              <p:cNvSpPr/>
              <p:nvPr/>
            </p:nvSpPr>
            <p:spPr>
              <a:xfrm>
                <a:off x="6118578" y="0"/>
                <a:ext cx="3036711" cy="685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4E84AA-5BA2-B342-DDDA-750D59D333A1}"/>
                  </a:ext>
                </a:extLst>
              </p:cNvPr>
              <p:cNvSpPr txBox="1"/>
              <p:nvPr/>
            </p:nvSpPr>
            <p:spPr>
              <a:xfrm>
                <a:off x="6736644" y="395113"/>
                <a:ext cx="2043289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600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21E650-1020-3DC8-343D-F3AF6174C534}"/>
                  </a:ext>
                </a:extLst>
              </p:cNvPr>
              <p:cNvSpPr txBox="1"/>
              <p:nvPr/>
            </p:nvSpPr>
            <p:spPr>
              <a:xfrm>
                <a:off x="6293200" y="3091704"/>
                <a:ext cx="26874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i="0" dirty="0">
                    <a:solidFill>
                      <a:schemeClr val="bg1"/>
                    </a:solidFill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Lorem ipsum is placeholder text commonly used in the graphic, print, and publishing industries for previewing layouts and visual mockups.</a:t>
                </a:r>
                <a:endParaRPr lang="en-US" sz="1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34" name="Graphic 33" descr="A lightbulb">
                <a:extLst>
                  <a:ext uri="{FF2B5EF4-FFF2-40B4-BE49-F238E27FC236}">
                    <a16:creationId xmlns:a16="http://schemas.microsoft.com/office/drawing/2014/main" id="{EC58059F-0032-0669-7BFE-6DAE9FC44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54536" y="4438833"/>
                <a:ext cx="1629349" cy="1629349"/>
              </a:xfrm>
              <a:prstGeom prst="rect">
                <a:avLst/>
              </a:prstGeom>
            </p:spPr>
          </p:pic>
        </p:grp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DA35042-0909-7877-0B45-B98970B65FC4}"/>
                </a:ext>
              </a:extLst>
            </p:cNvPr>
            <p:cNvSpPr/>
            <p:nvPr/>
          </p:nvSpPr>
          <p:spPr>
            <a:xfrm rot="5400000">
              <a:off x="3525073" y="583475"/>
              <a:ext cx="846357" cy="339603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AC662E-CB6B-FA26-B511-4E9E40B608B1}"/>
              </a:ext>
            </a:extLst>
          </p:cNvPr>
          <p:cNvGrpSpPr/>
          <p:nvPr/>
        </p:nvGrpSpPr>
        <p:grpSpPr>
          <a:xfrm>
            <a:off x="2818694" y="0"/>
            <a:ext cx="3500491" cy="6858000"/>
            <a:chOff x="2932289" y="0"/>
            <a:chExt cx="3500491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0F681E-A973-156E-D243-78257523EF5D}"/>
                </a:ext>
              </a:extLst>
            </p:cNvPr>
            <p:cNvSpPr/>
            <p:nvPr/>
          </p:nvSpPr>
          <p:spPr>
            <a:xfrm>
              <a:off x="2932289" y="0"/>
              <a:ext cx="3211689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8E908E-3167-7561-B5A5-753D2E1A1F6B}"/>
                </a:ext>
              </a:extLst>
            </p:cNvPr>
            <p:cNvSpPr txBox="1"/>
            <p:nvPr/>
          </p:nvSpPr>
          <p:spPr>
            <a:xfrm>
              <a:off x="3591278" y="282224"/>
              <a:ext cx="20432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4CBB9C-C350-C7F8-7DF6-26DDC23C4BD1}"/>
                </a:ext>
              </a:extLst>
            </p:cNvPr>
            <p:cNvSpPr txBox="1"/>
            <p:nvPr/>
          </p:nvSpPr>
          <p:spPr>
            <a:xfrm>
              <a:off x="3178169" y="3086422"/>
              <a:ext cx="26874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chemeClr val="bg1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Lorem ipsum is placeholder text commonly used in the graphic, print, and publishing industries for previewing layouts and visual mockups.</a:t>
              </a:r>
              <a:endPara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32" name="Graphic 31" descr="An open book">
              <a:extLst>
                <a:ext uri="{FF2B5EF4-FFF2-40B4-BE49-F238E27FC236}">
                  <a16:creationId xmlns:a16="http://schemas.microsoft.com/office/drawing/2014/main" id="{0EA07532-2F09-1BAD-DD13-7EB7501F7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99337" y="4555229"/>
              <a:ext cx="1749543" cy="1749543"/>
            </a:xfrm>
            <a:prstGeom prst="rect">
              <a:avLst/>
            </a:prstGeom>
          </p:spPr>
        </p:pic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84B7096-444B-1475-115B-0C82B9BF4775}"/>
                </a:ext>
              </a:extLst>
            </p:cNvPr>
            <p:cNvSpPr/>
            <p:nvPr/>
          </p:nvSpPr>
          <p:spPr>
            <a:xfrm rot="5400000">
              <a:off x="5839800" y="524311"/>
              <a:ext cx="846357" cy="33960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0F943A-72C8-BCE2-92E8-5B48C50AD2CA}"/>
              </a:ext>
            </a:extLst>
          </p:cNvPr>
          <p:cNvGrpSpPr/>
          <p:nvPr/>
        </p:nvGrpSpPr>
        <p:grpSpPr>
          <a:xfrm>
            <a:off x="0" y="0"/>
            <a:ext cx="3271891" cy="6858000"/>
            <a:chOff x="0" y="0"/>
            <a:chExt cx="327189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610C90-47EA-1256-93DB-173131F4256D}"/>
                </a:ext>
              </a:extLst>
            </p:cNvPr>
            <p:cNvSpPr/>
            <p:nvPr/>
          </p:nvSpPr>
          <p:spPr>
            <a:xfrm>
              <a:off x="0" y="0"/>
              <a:ext cx="2957689" cy="685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2667AF-B12D-A845-191D-0C9733E949DC}"/>
                </a:ext>
              </a:extLst>
            </p:cNvPr>
            <p:cNvSpPr txBox="1"/>
            <p:nvPr/>
          </p:nvSpPr>
          <p:spPr>
            <a:xfrm>
              <a:off x="457199" y="270934"/>
              <a:ext cx="20432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9D9EE9-C998-AA56-BF2B-33130A0F03CD}"/>
                </a:ext>
              </a:extLst>
            </p:cNvPr>
            <p:cNvSpPr txBox="1"/>
            <p:nvPr/>
          </p:nvSpPr>
          <p:spPr>
            <a:xfrm>
              <a:off x="131229" y="3086422"/>
              <a:ext cx="26874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chemeClr val="bg1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Lorem ipsum is placeholder text commonly used in the graphic, print, and publishing industries for previewing layouts and visual mockups.</a:t>
              </a:r>
              <a:endPara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30" name="Graphic 29" descr="An origami bird">
              <a:extLst>
                <a:ext uri="{FF2B5EF4-FFF2-40B4-BE49-F238E27FC236}">
                  <a16:creationId xmlns:a16="http://schemas.microsoft.com/office/drawing/2014/main" id="{54A22FD3-3831-1DDB-0164-44EB65D8C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432" y="4640027"/>
              <a:ext cx="1887401" cy="1887401"/>
            </a:xfrm>
            <a:prstGeom prst="rect">
              <a:avLst/>
            </a:prstGeom>
          </p:spPr>
        </p:pic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6971473-F232-C04C-B1C6-630CB7298C97}"/>
                </a:ext>
              </a:extLst>
            </p:cNvPr>
            <p:cNvSpPr/>
            <p:nvPr/>
          </p:nvSpPr>
          <p:spPr>
            <a:xfrm rot="5400000">
              <a:off x="2678911" y="321422"/>
              <a:ext cx="846357" cy="33960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9995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DAC8F3-8FBC-84E5-A431-B49B31DAA45E}"/>
              </a:ext>
            </a:extLst>
          </p:cNvPr>
          <p:cNvGrpSpPr/>
          <p:nvPr/>
        </p:nvGrpSpPr>
        <p:grpSpPr>
          <a:xfrm>
            <a:off x="6516783" y="0"/>
            <a:ext cx="3358780" cy="6858000"/>
            <a:chOff x="3861574" y="-10868"/>
            <a:chExt cx="3358780" cy="68580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28B8AD9-84C6-17AB-0C64-D97650947216}"/>
                </a:ext>
              </a:extLst>
            </p:cNvPr>
            <p:cNvGrpSpPr/>
            <p:nvPr/>
          </p:nvGrpSpPr>
          <p:grpSpPr>
            <a:xfrm>
              <a:off x="3861574" y="-10868"/>
              <a:ext cx="3036711" cy="6858000"/>
              <a:chOff x="9155289" y="0"/>
              <a:chExt cx="3036711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E63639-0060-115D-1C64-210AE0B1DA44}"/>
                  </a:ext>
                </a:extLst>
              </p:cNvPr>
              <p:cNvSpPr/>
              <p:nvPr/>
            </p:nvSpPr>
            <p:spPr>
              <a:xfrm>
                <a:off x="9155289" y="0"/>
                <a:ext cx="3036711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EB0E02-19F9-BE27-89D1-263B506A14E2}"/>
                  </a:ext>
                </a:extLst>
              </p:cNvPr>
              <p:cNvSpPr txBox="1"/>
              <p:nvPr/>
            </p:nvSpPr>
            <p:spPr>
              <a:xfrm>
                <a:off x="9829799" y="406404"/>
                <a:ext cx="2043289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600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3D69C0-6907-9725-CBDF-75E9A032780C}"/>
                  </a:ext>
                </a:extLst>
              </p:cNvPr>
              <p:cNvSpPr txBox="1"/>
              <p:nvPr/>
            </p:nvSpPr>
            <p:spPr>
              <a:xfrm>
                <a:off x="9373306" y="3086421"/>
                <a:ext cx="26874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i="0" dirty="0">
                    <a:solidFill>
                      <a:schemeClr val="bg1"/>
                    </a:solidFill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Lorem ipsum is placeholder text commonly used in the graphic, print, and publishing industries for previewing layouts and visual mockups.</a:t>
                </a:r>
                <a:endParaRPr lang="en-US" sz="1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36" name="Graphic 35" descr="A trophy cup">
                <a:extLst>
                  <a:ext uri="{FF2B5EF4-FFF2-40B4-BE49-F238E27FC236}">
                    <a16:creationId xmlns:a16="http://schemas.microsoft.com/office/drawing/2014/main" id="{95C66AC7-1935-0E86-17A7-2C92A54AD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24987" y="4640027"/>
                <a:ext cx="1384995" cy="1384995"/>
              </a:xfrm>
              <a:prstGeom prst="rect">
                <a:avLst/>
              </a:prstGeom>
            </p:spPr>
          </p:pic>
        </p:grp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CC99DA92-2174-DD96-0984-5A0257743DD8}"/>
                </a:ext>
              </a:extLst>
            </p:cNvPr>
            <p:cNvSpPr/>
            <p:nvPr/>
          </p:nvSpPr>
          <p:spPr>
            <a:xfrm rot="5400000">
              <a:off x="6627374" y="648490"/>
              <a:ext cx="846357" cy="339603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704B65D-4122-90D8-F05C-FDE081972B04}"/>
              </a:ext>
            </a:extLst>
          </p:cNvPr>
          <p:cNvGrpSpPr/>
          <p:nvPr/>
        </p:nvGrpSpPr>
        <p:grpSpPr>
          <a:xfrm>
            <a:off x="6007372" y="0"/>
            <a:ext cx="3365934" cy="6858000"/>
            <a:chOff x="752119" y="0"/>
            <a:chExt cx="3365934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1305C2B-6618-5CED-B8A0-92FD142C1194}"/>
                </a:ext>
              </a:extLst>
            </p:cNvPr>
            <p:cNvGrpSpPr/>
            <p:nvPr/>
          </p:nvGrpSpPr>
          <p:grpSpPr>
            <a:xfrm>
              <a:off x="752119" y="0"/>
              <a:ext cx="3036711" cy="6858000"/>
              <a:chOff x="6118578" y="0"/>
              <a:chExt cx="3036711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13EF01-1694-07D9-211D-925B4642A9E7}"/>
                  </a:ext>
                </a:extLst>
              </p:cNvPr>
              <p:cNvSpPr/>
              <p:nvPr/>
            </p:nvSpPr>
            <p:spPr>
              <a:xfrm>
                <a:off x="6118578" y="0"/>
                <a:ext cx="3036711" cy="685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4E84AA-5BA2-B342-DDDA-750D59D333A1}"/>
                  </a:ext>
                </a:extLst>
              </p:cNvPr>
              <p:cNvSpPr txBox="1"/>
              <p:nvPr/>
            </p:nvSpPr>
            <p:spPr>
              <a:xfrm>
                <a:off x="6736644" y="395113"/>
                <a:ext cx="2043289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600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21E650-1020-3DC8-343D-F3AF6174C534}"/>
                  </a:ext>
                </a:extLst>
              </p:cNvPr>
              <p:cNvSpPr txBox="1"/>
              <p:nvPr/>
            </p:nvSpPr>
            <p:spPr>
              <a:xfrm>
                <a:off x="6293200" y="3091704"/>
                <a:ext cx="26874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i="0" dirty="0">
                    <a:solidFill>
                      <a:schemeClr val="bg1"/>
                    </a:solidFill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Lorem ipsum is placeholder text commonly used in the graphic, print, and publishing industries for previewing layouts and visual mockups.</a:t>
                </a:r>
                <a:endParaRPr lang="en-US" sz="1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34" name="Graphic 33" descr="A lightbulb">
                <a:extLst>
                  <a:ext uri="{FF2B5EF4-FFF2-40B4-BE49-F238E27FC236}">
                    <a16:creationId xmlns:a16="http://schemas.microsoft.com/office/drawing/2014/main" id="{EC58059F-0032-0669-7BFE-6DAE9FC44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54536" y="4438833"/>
                <a:ext cx="1629349" cy="1629349"/>
              </a:xfrm>
              <a:prstGeom prst="rect">
                <a:avLst/>
              </a:prstGeom>
            </p:spPr>
          </p:pic>
        </p:grp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DA35042-0909-7877-0B45-B98970B65FC4}"/>
                </a:ext>
              </a:extLst>
            </p:cNvPr>
            <p:cNvSpPr/>
            <p:nvPr/>
          </p:nvSpPr>
          <p:spPr>
            <a:xfrm rot="5400000">
              <a:off x="3525073" y="583475"/>
              <a:ext cx="846357" cy="339603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AC662E-CB6B-FA26-B511-4E9E40B608B1}"/>
              </a:ext>
            </a:extLst>
          </p:cNvPr>
          <p:cNvGrpSpPr/>
          <p:nvPr/>
        </p:nvGrpSpPr>
        <p:grpSpPr>
          <a:xfrm>
            <a:off x="2818694" y="0"/>
            <a:ext cx="3500491" cy="6858000"/>
            <a:chOff x="2932289" y="0"/>
            <a:chExt cx="3500491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0F681E-A973-156E-D243-78257523EF5D}"/>
                </a:ext>
              </a:extLst>
            </p:cNvPr>
            <p:cNvSpPr/>
            <p:nvPr/>
          </p:nvSpPr>
          <p:spPr>
            <a:xfrm>
              <a:off x="2932289" y="0"/>
              <a:ext cx="3211689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8E908E-3167-7561-B5A5-753D2E1A1F6B}"/>
                </a:ext>
              </a:extLst>
            </p:cNvPr>
            <p:cNvSpPr txBox="1"/>
            <p:nvPr/>
          </p:nvSpPr>
          <p:spPr>
            <a:xfrm>
              <a:off x="3591278" y="282224"/>
              <a:ext cx="20432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4CBB9C-C350-C7F8-7DF6-26DDC23C4BD1}"/>
                </a:ext>
              </a:extLst>
            </p:cNvPr>
            <p:cNvSpPr txBox="1"/>
            <p:nvPr/>
          </p:nvSpPr>
          <p:spPr>
            <a:xfrm>
              <a:off x="3178169" y="3086422"/>
              <a:ext cx="26874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chemeClr val="bg1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Lorem ipsum is placeholder text commonly used in the graphic, print, and publishing industries for previewing layouts and visual mockups.</a:t>
              </a:r>
              <a:endPara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32" name="Graphic 31" descr="An open book">
              <a:extLst>
                <a:ext uri="{FF2B5EF4-FFF2-40B4-BE49-F238E27FC236}">
                  <a16:creationId xmlns:a16="http://schemas.microsoft.com/office/drawing/2014/main" id="{0EA07532-2F09-1BAD-DD13-7EB7501F7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99337" y="4555229"/>
              <a:ext cx="1749543" cy="1749543"/>
            </a:xfrm>
            <a:prstGeom prst="rect">
              <a:avLst/>
            </a:prstGeom>
          </p:spPr>
        </p:pic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84B7096-444B-1475-115B-0C82B9BF4775}"/>
                </a:ext>
              </a:extLst>
            </p:cNvPr>
            <p:cNvSpPr/>
            <p:nvPr/>
          </p:nvSpPr>
          <p:spPr>
            <a:xfrm rot="5400000">
              <a:off x="5839800" y="524311"/>
              <a:ext cx="846357" cy="33960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0F943A-72C8-BCE2-92E8-5B48C50AD2CA}"/>
              </a:ext>
            </a:extLst>
          </p:cNvPr>
          <p:cNvGrpSpPr/>
          <p:nvPr/>
        </p:nvGrpSpPr>
        <p:grpSpPr>
          <a:xfrm>
            <a:off x="0" y="0"/>
            <a:ext cx="3271891" cy="6858000"/>
            <a:chOff x="0" y="0"/>
            <a:chExt cx="327189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610C90-47EA-1256-93DB-173131F4256D}"/>
                </a:ext>
              </a:extLst>
            </p:cNvPr>
            <p:cNvSpPr/>
            <p:nvPr/>
          </p:nvSpPr>
          <p:spPr>
            <a:xfrm>
              <a:off x="0" y="0"/>
              <a:ext cx="2957689" cy="685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2667AF-B12D-A845-191D-0C9733E949DC}"/>
                </a:ext>
              </a:extLst>
            </p:cNvPr>
            <p:cNvSpPr txBox="1"/>
            <p:nvPr/>
          </p:nvSpPr>
          <p:spPr>
            <a:xfrm>
              <a:off x="457199" y="270934"/>
              <a:ext cx="20432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9D9EE9-C998-AA56-BF2B-33130A0F03CD}"/>
                </a:ext>
              </a:extLst>
            </p:cNvPr>
            <p:cNvSpPr txBox="1"/>
            <p:nvPr/>
          </p:nvSpPr>
          <p:spPr>
            <a:xfrm>
              <a:off x="131229" y="3086422"/>
              <a:ext cx="26874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chemeClr val="bg1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Lorem ipsum is placeholder text commonly used in the graphic, print, and publishing industries for previewing layouts and visual mockups.</a:t>
              </a:r>
              <a:endPara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30" name="Graphic 29" descr="An origami bird">
              <a:extLst>
                <a:ext uri="{FF2B5EF4-FFF2-40B4-BE49-F238E27FC236}">
                  <a16:creationId xmlns:a16="http://schemas.microsoft.com/office/drawing/2014/main" id="{54A22FD3-3831-1DDB-0164-44EB65D8C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432" y="4640027"/>
              <a:ext cx="1887401" cy="1887401"/>
            </a:xfrm>
            <a:prstGeom prst="rect">
              <a:avLst/>
            </a:prstGeom>
          </p:spPr>
        </p:pic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6971473-F232-C04C-B1C6-630CB7298C97}"/>
                </a:ext>
              </a:extLst>
            </p:cNvPr>
            <p:cNvSpPr/>
            <p:nvPr/>
          </p:nvSpPr>
          <p:spPr>
            <a:xfrm rot="5400000">
              <a:off x="2678911" y="321422"/>
              <a:ext cx="846357" cy="33960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7694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DAC8F3-8FBC-84E5-A431-B49B31DAA45E}"/>
              </a:ext>
            </a:extLst>
          </p:cNvPr>
          <p:cNvGrpSpPr/>
          <p:nvPr/>
        </p:nvGrpSpPr>
        <p:grpSpPr>
          <a:xfrm>
            <a:off x="9031989" y="0"/>
            <a:ext cx="3584416" cy="6858000"/>
            <a:chOff x="3861574" y="-10868"/>
            <a:chExt cx="3358780" cy="68580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28B8AD9-84C6-17AB-0C64-D97650947216}"/>
                </a:ext>
              </a:extLst>
            </p:cNvPr>
            <p:cNvGrpSpPr/>
            <p:nvPr/>
          </p:nvGrpSpPr>
          <p:grpSpPr>
            <a:xfrm>
              <a:off x="3861574" y="-10868"/>
              <a:ext cx="3036711" cy="6858000"/>
              <a:chOff x="9155289" y="0"/>
              <a:chExt cx="3036711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E63639-0060-115D-1C64-210AE0B1DA44}"/>
                  </a:ext>
                </a:extLst>
              </p:cNvPr>
              <p:cNvSpPr/>
              <p:nvPr/>
            </p:nvSpPr>
            <p:spPr>
              <a:xfrm>
                <a:off x="9155289" y="0"/>
                <a:ext cx="3036711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EB0E02-19F9-BE27-89D1-263B506A14E2}"/>
                  </a:ext>
                </a:extLst>
              </p:cNvPr>
              <p:cNvSpPr txBox="1"/>
              <p:nvPr/>
            </p:nvSpPr>
            <p:spPr>
              <a:xfrm>
                <a:off x="9829799" y="406404"/>
                <a:ext cx="2043289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600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3D69C0-6907-9725-CBDF-75E9A032780C}"/>
                  </a:ext>
                </a:extLst>
              </p:cNvPr>
              <p:cNvSpPr txBox="1"/>
              <p:nvPr/>
            </p:nvSpPr>
            <p:spPr>
              <a:xfrm>
                <a:off x="9373306" y="3086421"/>
                <a:ext cx="26874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i="0" dirty="0">
                    <a:solidFill>
                      <a:schemeClr val="bg1"/>
                    </a:solidFill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Lorem ipsum is placeholder text commonly used in the graphic, print, and publishing industries for previewing layouts and visual mockups.</a:t>
                </a:r>
                <a:endParaRPr lang="en-US" sz="1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36" name="Graphic 35" descr="A trophy cup">
                <a:extLst>
                  <a:ext uri="{FF2B5EF4-FFF2-40B4-BE49-F238E27FC236}">
                    <a16:creationId xmlns:a16="http://schemas.microsoft.com/office/drawing/2014/main" id="{95C66AC7-1935-0E86-17A7-2C92A54AD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24987" y="4640027"/>
                <a:ext cx="1384995" cy="1384995"/>
              </a:xfrm>
              <a:prstGeom prst="rect">
                <a:avLst/>
              </a:prstGeom>
            </p:spPr>
          </p:pic>
        </p:grp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CC99DA92-2174-DD96-0984-5A0257743DD8}"/>
                </a:ext>
              </a:extLst>
            </p:cNvPr>
            <p:cNvSpPr/>
            <p:nvPr/>
          </p:nvSpPr>
          <p:spPr>
            <a:xfrm rot="5400000">
              <a:off x="6627374" y="648490"/>
              <a:ext cx="846357" cy="339603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704B65D-4122-90D8-F05C-FDE081972B04}"/>
              </a:ext>
            </a:extLst>
          </p:cNvPr>
          <p:cNvGrpSpPr/>
          <p:nvPr/>
        </p:nvGrpSpPr>
        <p:grpSpPr>
          <a:xfrm>
            <a:off x="6007372" y="0"/>
            <a:ext cx="3365934" cy="6858000"/>
            <a:chOff x="752119" y="0"/>
            <a:chExt cx="3365934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1305C2B-6618-5CED-B8A0-92FD142C1194}"/>
                </a:ext>
              </a:extLst>
            </p:cNvPr>
            <p:cNvGrpSpPr/>
            <p:nvPr/>
          </p:nvGrpSpPr>
          <p:grpSpPr>
            <a:xfrm>
              <a:off x="752119" y="0"/>
              <a:ext cx="3036711" cy="6858000"/>
              <a:chOff x="6118578" y="0"/>
              <a:chExt cx="3036711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13EF01-1694-07D9-211D-925B4642A9E7}"/>
                  </a:ext>
                </a:extLst>
              </p:cNvPr>
              <p:cNvSpPr/>
              <p:nvPr/>
            </p:nvSpPr>
            <p:spPr>
              <a:xfrm>
                <a:off x="6118578" y="0"/>
                <a:ext cx="3036711" cy="685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4E84AA-5BA2-B342-DDDA-750D59D333A1}"/>
                  </a:ext>
                </a:extLst>
              </p:cNvPr>
              <p:cNvSpPr txBox="1"/>
              <p:nvPr/>
            </p:nvSpPr>
            <p:spPr>
              <a:xfrm>
                <a:off x="6736644" y="395113"/>
                <a:ext cx="2043289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600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21E650-1020-3DC8-343D-F3AF6174C534}"/>
                  </a:ext>
                </a:extLst>
              </p:cNvPr>
              <p:cNvSpPr txBox="1"/>
              <p:nvPr/>
            </p:nvSpPr>
            <p:spPr>
              <a:xfrm>
                <a:off x="6293200" y="3091704"/>
                <a:ext cx="26874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i="0" dirty="0">
                    <a:solidFill>
                      <a:schemeClr val="bg1"/>
                    </a:solidFill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Lorem ipsum is placeholder text commonly used in the graphic, print, and publishing industries for previewing layouts and visual mockups.</a:t>
                </a:r>
                <a:endParaRPr lang="en-US" sz="14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34" name="Graphic 33" descr="A lightbulb">
                <a:extLst>
                  <a:ext uri="{FF2B5EF4-FFF2-40B4-BE49-F238E27FC236}">
                    <a16:creationId xmlns:a16="http://schemas.microsoft.com/office/drawing/2014/main" id="{EC58059F-0032-0669-7BFE-6DAE9FC44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54536" y="4438833"/>
                <a:ext cx="1629349" cy="1629349"/>
              </a:xfrm>
              <a:prstGeom prst="rect">
                <a:avLst/>
              </a:prstGeom>
            </p:spPr>
          </p:pic>
        </p:grp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DA35042-0909-7877-0B45-B98970B65FC4}"/>
                </a:ext>
              </a:extLst>
            </p:cNvPr>
            <p:cNvSpPr/>
            <p:nvPr/>
          </p:nvSpPr>
          <p:spPr>
            <a:xfrm rot="5400000">
              <a:off x="3525073" y="583475"/>
              <a:ext cx="846357" cy="339603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AC662E-CB6B-FA26-B511-4E9E40B608B1}"/>
              </a:ext>
            </a:extLst>
          </p:cNvPr>
          <p:cNvGrpSpPr/>
          <p:nvPr/>
        </p:nvGrpSpPr>
        <p:grpSpPr>
          <a:xfrm>
            <a:off x="2818694" y="0"/>
            <a:ext cx="3500491" cy="6858000"/>
            <a:chOff x="2932289" y="0"/>
            <a:chExt cx="3500491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0F681E-A973-156E-D243-78257523EF5D}"/>
                </a:ext>
              </a:extLst>
            </p:cNvPr>
            <p:cNvSpPr/>
            <p:nvPr/>
          </p:nvSpPr>
          <p:spPr>
            <a:xfrm>
              <a:off x="2932289" y="0"/>
              <a:ext cx="3211689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8E908E-3167-7561-B5A5-753D2E1A1F6B}"/>
                </a:ext>
              </a:extLst>
            </p:cNvPr>
            <p:cNvSpPr txBox="1"/>
            <p:nvPr/>
          </p:nvSpPr>
          <p:spPr>
            <a:xfrm>
              <a:off x="3591278" y="282224"/>
              <a:ext cx="20432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4CBB9C-C350-C7F8-7DF6-26DDC23C4BD1}"/>
                </a:ext>
              </a:extLst>
            </p:cNvPr>
            <p:cNvSpPr txBox="1"/>
            <p:nvPr/>
          </p:nvSpPr>
          <p:spPr>
            <a:xfrm>
              <a:off x="3178169" y="3086422"/>
              <a:ext cx="26874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chemeClr val="bg1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Lorem ipsum is placeholder text commonly used in the graphic, print, and publishing industries for previewing layouts and visual mockups.</a:t>
              </a:r>
              <a:endPara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32" name="Graphic 31" descr="An open book">
              <a:extLst>
                <a:ext uri="{FF2B5EF4-FFF2-40B4-BE49-F238E27FC236}">
                  <a16:creationId xmlns:a16="http://schemas.microsoft.com/office/drawing/2014/main" id="{0EA07532-2F09-1BAD-DD13-7EB7501F7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99337" y="4555229"/>
              <a:ext cx="1749543" cy="1749543"/>
            </a:xfrm>
            <a:prstGeom prst="rect">
              <a:avLst/>
            </a:prstGeom>
          </p:spPr>
        </p:pic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84B7096-444B-1475-115B-0C82B9BF4775}"/>
                </a:ext>
              </a:extLst>
            </p:cNvPr>
            <p:cNvSpPr/>
            <p:nvPr/>
          </p:nvSpPr>
          <p:spPr>
            <a:xfrm rot="5400000">
              <a:off x="5839800" y="524311"/>
              <a:ext cx="846357" cy="33960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0F943A-72C8-BCE2-92E8-5B48C50AD2CA}"/>
              </a:ext>
            </a:extLst>
          </p:cNvPr>
          <p:cNvGrpSpPr/>
          <p:nvPr/>
        </p:nvGrpSpPr>
        <p:grpSpPr>
          <a:xfrm>
            <a:off x="0" y="0"/>
            <a:ext cx="3271891" cy="6858000"/>
            <a:chOff x="0" y="0"/>
            <a:chExt cx="327189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610C90-47EA-1256-93DB-173131F4256D}"/>
                </a:ext>
              </a:extLst>
            </p:cNvPr>
            <p:cNvSpPr/>
            <p:nvPr/>
          </p:nvSpPr>
          <p:spPr>
            <a:xfrm>
              <a:off x="0" y="0"/>
              <a:ext cx="2957689" cy="685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2667AF-B12D-A845-191D-0C9733E949DC}"/>
                </a:ext>
              </a:extLst>
            </p:cNvPr>
            <p:cNvSpPr txBox="1"/>
            <p:nvPr/>
          </p:nvSpPr>
          <p:spPr>
            <a:xfrm>
              <a:off x="457199" y="270934"/>
              <a:ext cx="20432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9D9EE9-C998-AA56-BF2B-33130A0F03CD}"/>
                </a:ext>
              </a:extLst>
            </p:cNvPr>
            <p:cNvSpPr txBox="1"/>
            <p:nvPr/>
          </p:nvSpPr>
          <p:spPr>
            <a:xfrm>
              <a:off x="131229" y="3086422"/>
              <a:ext cx="26874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chemeClr val="bg1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Lorem ipsum is placeholder text commonly used in the graphic, print, and publishing industries for previewing layouts and visual mockups.</a:t>
              </a:r>
              <a:endPara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30" name="Graphic 29" descr="An origami bird">
              <a:extLst>
                <a:ext uri="{FF2B5EF4-FFF2-40B4-BE49-F238E27FC236}">
                  <a16:creationId xmlns:a16="http://schemas.microsoft.com/office/drawing/2014/main" id="{54A22FD3-3831-1DDB-0164-44EB65D8C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432" y="4640027"/>
              <a:ext cx="1887401" cy="1887401"/>
            </a:xfrm>
            <a:prstGeom prst="rect">
              <a:avLst/>
            </a:prstGeom>
          </p:spPr>
        </p:pic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6971473-F232-C04C-B1C6-630CB7298C97}"/>
                </a:ext>
              </a:extLst>
            </p:cNvPr>
            <p:cNvSpPr/>
            <p:nvPr/>
          </p:nvSpPr>
          <p:spPr>
            <a:xfrm rot="5400000">
              <a:off x="2678911" y="321422"/>
              <a:ext cx="846357" cy="33960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3308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480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Dehghani Ebrahim</dc:creator>
  <cp:lastModifiedBy>Dehghani Ebrahim</cp:lastModifiedBy>
  <cp:revision>8</cp:revision>
  <dcterms:created xsi:type="dcterms:W3CDTF">2025-08-23T06:19:53Z</dcterms:created>
  <dcterms:modified xsi:type="dcterms:W3CDTF">2025-08-23T06:42:22Z</dcterms:modified>
</cp:coreProperties>
</file>