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721" autoAdjust="0"/>
  </p:normalViewPr>
  <p:slideViewPr>
    <p:cSldViewPr snapToGrid="0">
      <p:cViewPr>
        <p:scale>
          <a:sx n="60" d="100"/>
          <a:sy n="60" d="100"/>
        </p:scale>
        <p:origin x="918" y="6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9CB-DB78-6888-A404-E598ABDC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E6C2-AED3-3F14-5F89-7368770B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1E8E-EB9B-3342-ACAE-3197853C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6B0E-5939-F079-431E-70024EED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F48AA-0B8B-8430-F7FC-47811C3E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E900-8774-2CB4-D4AC-222EE376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3FDF2-A3D7-FCC1-861B-8EF21E83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DF9B-A970-FAAD-8461-96ACDCDC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4797-1B5A-E32D-0949-CDF7FB34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9F42-A293-4133-0F73-1E019ED3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9D40B-5643-36DE-BE1D-CD8F97E3C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CD453-50BC-38B4-D7CE-89EE5C43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08171-D534-9D8E-2855-5830861F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5367-72C5-E459-A391-E54607C4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DA6EE-81B9-B08A-2552-DDD58DD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1C2D-1991-634D-9C7C-79501B89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0825-A060-883B-89BF-EE630982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5A57-7175-D65F-F78A-D2DA6F0D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0529-5317-9E4C-6C43-655886E8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96CF-5D46-BA72-CAE6-3A6EF9A6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3FB8-70FC-1E38-AFF5-13388550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A734-C9E9-7F67-7245-3ED5B19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7DF4-C422-5D60-4A99-E6694901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1937-507B-9505-BF73-4C8AA098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D21D-D630-B220-6D0E-9183FAA6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4FAA-8D45-35AC-5C06-C251177D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1953-26F2-145D-D61E-DD0F52618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E3621-DA07-58DE-BACA-DE4C54863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1A8A-423E-C5D9-BFAC-0A22D93C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7D119-298C-CEF9-0A14-2C63C14E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F2B1E-B95B-7875-E011-65D511EF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86CB-29D8-D6E5-BDF1-1FB02C1C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5A7C8-F852-3FE7-9460-9A04E51C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9606-FE22-65A8-2222-535201DC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63AC4-D609-F2D2-8D6F-51C4BBA06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9EA6C-89EE-702A-2DD6-C2162D425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1A94-C1BF-3F1E-6D7B-859550DF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DD965-AA3B-419A-B217-98C44FB8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E1C4C-6F6A-C0BD-0920-3B69380D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1007-C5FE-306C-F5A5-E3FD7A5D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B6D11-1B9B-A834-C1E9-EE4FC583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8EE26-8B6D-8D1A-EFEA-671F85CC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DFF30-72AE-76B4-AD2C-56755A92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FCB01-FE86-D143-94B7-267751CF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1D594-38E5-1D3B-0F1A-5CF30A28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149A4-B4FA-6CED-76A8-4527F1E2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F9E6-7D5C-193C-103C-81E6DD59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1712-E557-2D57-F029-A4889959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A3BDE-5A6C-50C6-C1F8-B0716F48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5FDBD-FD15-E41D-5B30-65A62D1D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1095E-E0CB-8FE2-396A-40293F5E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9E6C-A7A4-6381-F54B-A6FC5EB7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89A3-1D4F-5087-CE3A-F8DC35A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2FD2F-31E1-4896-A5C7-89E7DE7CB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53F62-AD31-BAFD-B486-A761C216C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DBD72-11D0-5919-D47D-C5AA2504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8C22C-BC35-49FB-B54E-AE181477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39FE5-7BA5-1B4E-2A8B-8F96AC5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2FFDD-669E-D5EE-87C6-77EFE813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7C50D-733D-ACF0-7EDC-871E5DC3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84A6-5BC2-7FCB-2A15-662563512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9617F-F2BF-45DA-BDD8-992443B0442A}" type="datetimeFigureOut">
              <a:rPr lang="en-US" smtClean="0"/>
              <a:t>25/08/19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2097-C027-590C-1849-074AAA21A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C32D-EB56-E27F-969B-E84E366AB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223F5-AC0A-4D4F-8092-25131965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F9C3881-B1D2-4EEF-4E79-0A7CBA5BC461}"/>
              </a:ext>
            </a:extLst>
          </p:cNvPr>
          <p:cNvGrpSpPr/>
          <p:nvPr/>
        </p:nvGrpSpPr>
        <p:grpSpPr>
          <a:xfrm>
            <a:off x="6853681" y="-1754283"/>
            <a:ext cx="4889141" cy="7140419"/>
            <a:chOff x="4800291" y="-599251"/>
            <a:chExt cx="4889141" cy="7140419"/>
          </a:xfrm>
          <a:blipFill>
            <a:blip r:embed="rId2"/>
            <a:stretch>
              <a:fillRect/>
            </a:stretch>
          </a:blip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73A0EA2-98A9-4FB5-5661-1A6970666EFC}"/>
                </a:ext>
              </a:extLst>
            </p:cNvPr>
            <p:cNvSpPr/>
            <p:nvPr/>
          </p:nvSpPr>
          <p:spPr>
            <a:xfrm rot="1738719">
              <a:off x="8800793" y="1249664"/>
              <a:ext cx="888639" cy="472691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6356E37-27C4-4648-7548-A8846DFC7E1A}"/>
                </a:ext>
              </a:extLst>
            </p:cNvPr>
            <p:cNvSpPr/>
            <p:nvPr/>
          </p:nvSpPr>
          <p:spPr>
            <a:xfrm rot="1930778">
              <a:off x="7289238" y="5527530"/>
              <a:ext cx="880369" cy="101363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FA539D3-2D82-B9BF-7FDC-DDADB0B3EF18}"/>
                </a:ext>
              </a:extLst>
            </p:cNvPr>
            <p:cNvSpPr/>
            <p:nvPr/>
          </p:nvSpPr>
          <p:spPr>
            <a:xfrm rot="1738719">
              <a:off x="5750336" y="180304"/>
              <a:ext cx="1311272" cy="526901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1F6AD85-F9D0-BCE5-D2B1-A1E278FC82EA}"/>
                </a:ext>
              </a:extLst>
            </p:cNvPr>
            <p:cNvSpPr/>
            <p:nvPr/>
          </p:nvSpPr>
          <p:spPr>
            <a:xfrm rot="1738719">
              <a:off x="7938161" y="-270631"/>
              <a:ext cx="1182911" cy="472691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A58474-9495-ECE1-8B45-10EFD57E3916}"/>
                </a:ext>
              </a:extLst>
            </p:cNvPr>
            <p:cNvSpPr/>
            <p:nvPr/>
          </p:nvSpPr>
          <p:spPr>
            <a:xfrm rot="1738719">
              <a:off x="6421095" y="4086067"/>
              <a:ext cx="1043384" cy="145976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FF93593-5363-8D47-A0EB-CFE2239D0C5F}"/>
                </a:ext>
              </a:extLst>
            </p:cNvPr>
            <p:cNvSpPr/>
            <p:nvPr/>
          </p:nvSpPr>
          <p:spPr>
            <a:xfrm rot="1738719">
              <a:off x="4800291" y="-599251"/>
              <a:ext cx="888639" cy="472691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88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Dehghani Ebrahim</dc:creator>
  <cp:lastModifiedBy>Dehghani Ebrahim</cp:lastModifiedBy>
  <cp:revision>5</cp:revision>
  <dcterms:created xsi:type="dcterms:W3CDTF">2025-08-19T13:57:31Z</dcterms:created>
  <dcterms:modified xsi:type="dcterms:W3CDTF">2025-08-20T04:52:00Z</dcterms:modified>
</cp:coreProperties>
</file>