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75" d="100"/>
          <a:sy n="75" d="100"/>
        </p:scale>
        <p:origin x="31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40BA-BF09-F408-4144-C0AA995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2265C-9E7C-EFC0-6D10-CB90D60A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CDC4-2E5F-B487-4CCA-99B11E21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8265-9E48-A836-969B-6555A9C9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4DD-1337-EAAC-A92A-6FD93D7E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7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9D82-3FC9-12DC-80F1-E11C6555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F8AE9-4641-E72B-B5A6-7D1BF53CE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E00E-CB69-878F-B6AD-3AB6E1FD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0FA1-E7BB-32B7-327D-F3DFA3DA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7644-235E-2919-850A-E3E90CEC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F3887-8137-8AAF-827C-1E2E9600B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71ED3-F1FD-07DB-580D-70612CF7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8A91-3C5E-952A-2E83-9D70365A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78A8-BA03-A1F4-6E68-B8676B5E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C192-F4F5-FBDA-00F2-1BBAC9D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4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4CFC-B2D6-D6B2-6CE3-DB4FC44E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E295-02BE-1B99-4D87-42B7D80A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87AA-C2D7-1809-BDD9-5FE4E171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A59B-45CC-C626-7E53-69081103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C4DA-8A26-BF82-CCA2-91B7A8A7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7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E650-DEEE-045D-9950-9AF7355A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A5C3-7DA4-8AE1-B8F6-DC3FF945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7FAB-EEC4-B3D8-0CC7-682FCC84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FA66B-6B53-40EC-E013-60F04836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DB77-61E9-9B16-235B-067F3F09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8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823B-F12E-4BBC-83C8-61FB736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1D22-67C6-B170-5A47-C624B367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8463D-A5CF-E509-E85E-0EA758AC9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9B37-2B80-3AC7-F221-DC005DD7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871EA-A1B5-AC60-4B59-F7EC1432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A70A-6170-815E-9154-EE5F13A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D005-5126-27D9-2D86-93D7598A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C2E4-1694-C774-4C47-97E60697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3451-DBA4-5871-2ABD-97D60063F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5C591-BFC8-4ED5-F710-EFBE2FFF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8D2A-B11E-4C78-88ED-818B4628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C6D65-42F2-135D-A0B8-B4963B1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9628-BBE1-8E0D-D5D6-A36B433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BAEAA-0772-D380-511B-3854960A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6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9915-E458-8352-2C78-62F0C6D2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6D279-76CC-166D-F11A-0B2B62ED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D1766-C494-3D14-E04B-1F32D004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B916A-B145-FD0F-F13E-B230255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6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1D044-8731-9C5B-3EF1-D516AE3B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9D7D3-F50F-870C-E951-5A985732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748BF-804D-835F-1F9D-13F6183F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36B0-C1EF-FF6E-F422-809FB78B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B52E-F542-4BA1-95DB-60416222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48EA0-7A59-B2AC-3C6B-B32EEFCF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9408-BD60-D015-A4E3-1F9BC27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B7A9-01D3-CC26-6B35-051C6C5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A4B5-1EF7-FE4E-CA9E-21CEF283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3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8E05-C90F-1CED-BC4B-6E7FC942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A8F23-F3DC-A3EA-1014-6B9A0A9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0AD6-CC0D-9A13-8B1B-785CD9DC8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722D-30C8-4FA1-B769-78B3458D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23F2-6C52-D565-1C50-503ADCD4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CF8F-BE19-87DD-B1D6-7BD2E94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3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A9CD6-9DF1-C17E-9AD8-A1763A8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7CB57-E63E-09F6-FA60-8029880B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56BD-D87E-7BF3-08C1-678E22DE7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B343B-FFEB-473F-8B82-CE599CD2A55A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BEF9-1BBA-B372-ED40-9E18FC39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5D63-91E2-A532-B615-607676B90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47796-4355-4500-9043-B119BD62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269945B-2828-68B6-5EB6-90EB446E8F75}"/>
              </a:ext>
            </a:extLst>
          </p:cNvPr>
          <p:cNvGrpSpPr/>
          <p:nvPr/>
        </p:nvGrpSpPr>
        <p:grpSpPr>
          <a:xfrm rot="2929120">
            <a:off x="2071093" y="-4749285"/>
            <a:ext cx="8822843" cy="8810874"/>
            <a:chOff x="2398887" y="80748"/>
            <a:chExt cx="6705601" cy="669650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F552FE-0048-F366-50E6-8CF88D286771}"/>
                </a:ext>
              </a:extLst>
            </p:cNvPr>
            <p:cNvSpPr/>
            <p:nvPr/>
          </p:nvSpPr>
          <p:spPr>
            <a:xfrm rot="16200000">
              <a:off x="2497761" y="94"/>
              <a:ext cx="2998295" cy="3159605"/>
            </a:xfrm>
            <a:custGeom>
              <a:avLst/>
              <a:gdLst>
                <a:gd name="connsiteX0" fmla="*/ 2998295 w 2998295"/>
                <a:gd name="connsiteY0" fmla="*/ 3159605 h 3159605"/>
                <a:gd name="connsiteX1" fmla="*/ 1317243 w 2998295"/>
                <a:gd name="connsiteY1" fmla="*/ 3159605 h 3159605"/>
                <a:gd name="connsiteX2" fmla="*/ 1292386 w 2998295"/>
                <a:gd name="connsiteY2" fmla="*/ 2996729 h 3159605"/>
                <a:gd name="connsiteX3" fmla="*/ 148554 w 2998295"/>
                <a:gd name="connsiteY3" fmla="*/ 1733550 h 3159605"/>
                <a:gd name="connsiteX4" fmla="*/ 0 w 2998295"/>
                <a:gd name="connsiteY4" fmla="*/ 1695352 h 3159605"/>
                <a:gd name="connsiteX5" fmla="*/ 0 w 2998295"/>
                <a:gd name="connsiteY5" fmla="*/ 0 h 3159605"/>
                <a:gd name="connsiteX6" fmla="*/ 160642 w 2998295"/>
                <a:gd name="connsiteY6" fmla="*/ 20414 h 3159605"/>
                <a:gd name="connsiteX7" fmla="*/ 2985534 w 2998295"/>
                <a:gd name="connsiteY7" fmla="*/ 2991778 h 3159605"/>
                <a:gd name="connsiteX8" fmla="*/ 2998295 w 2998295"/>
                <a:gd name="connsiteY8" fmla="*/ 3159605 h 315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295" h="3159605">
                  <a:moveTo>
                    <a:pt x="2998295" y="3159605"/>
                  </a:moveTo>
                  <a:lnTo>
                    <a:pt x="1317243" y="3159605"/>
                  </a:lnTo>
                  <a:lnTo>
                    <a:pt x="1292386" y="2996729"/>
                  </a:lnTo>
                  <a:cubicBezTo>
                    <a:pt x="1169564" y="2396516"/>
                    <a:pt x="725977" y="1913147"/>
                    <a:pt x="148554" y="1733550"/>
                  </a:cubicBezTo>
                  <a:lnTo>
                    <a:pt x="0" y="1695352"/>
                  </a:lnTo>
                  <a:lnTo>
                    <a:pt x="0" y="0"/>
                  </a:lnTo>
                  <a:lnTo>
                    <a:pt x="160642" y="20414"/>
                  </a:lnTo>
                  <a:cubicBezTo>
                    <a:pt x="1659016" y="249360"/>
                    <a:pt x="2831006" y="1470175"/>
                    <a:pt x="2985534" y="2991778"/>
                  </a:cubicBezTo>
                  <a:lnTo>
                    <a:pt x="2998295" y="3159605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D73AFE-6612-32E7-8F08-E69BD8D13C4C}"/>
                </a:ext>
              </a:extLst>
            </p:cNvPr>
            <p:cNvSpPr/>
            <p:nvPr/>
          </p:nvSpPr>
          <p:spPr>
            <a:xfrm rot="16200000">
              <a:off x="6007320" y="95"/>
              <a:ext cx="2998296" cy="3159602"/>
            </a:xfrm>
            <a:custGeom>
              <a:avLst/>
              <a:gdLst>
                <a:gd name="connsiteX0" fmla="*/ 2998296 w 2998296"/>
                <a:gd name="connsiteY0" fmla="*/ 0 h 3159602"/>
                <a:gd name="connsiteX1" fmla="*/ 2985535 w 2998296"/>
                <a:gd name="connsiteY1" fmla="*/ 167825 h 3159602"/>
                <a:gd name="connsiteX2" fmla="*/ 160642 w 2998296"/>
                <a:gd name="connsiteY2" fmla="*/ 3139189 h 3159602"/>
                <a:gd name="connsiteX3" fmla="*/ 0 w 2998296"/>
                <a:gd name="connsiteY3" fmla="*/ 3159602 h 3159602"/>
                <a:gd name="connsiteX4" fmla="*/ 0 w 2998296"/>
                <a:gd name="connsiteY4" fmla="*/ 1464251 h 3159602"/>
                <a:gd name="connsiteX5" fmla="*/ 148554 w 2998296"/>
                <a:gd name="connsiteY5" fmla="*/ 1426053 h 3159602"/>
                <a:gd name="connsiteX6" fmla="*/ 1292386 w 2998296"/>
                <a:gd name="connsiteY6" fmla="*/ 162874 h 3159602"/>
                <a:gd name="connsiteX7" fmla="*/ 1317244 w 2998296"/>
                <a:gd name="connsiteY7" fmla="*/ 0 h 3159602"/>
                <a:gd name="connsiteX8" fmla="*/ 2998296 w 2998296"/>
                <a:gd name="connsiteY8" fmla="*/ 0 h 315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296" h="3159602">
                  <a:moveTo>
                    <a:pt x="2998296" y="0"/>
                  </a:moveTo>
                  <a:lnTo>
                    <a:pt x="2985535" y="167825"/>
                  </a:lnTo>
                  <a:cubicBezTo>
                    <a:pt x="2831007" y="1689428"/>
                    <a:pt x="1659017" y="2910242"/>
                    <a:pt x="160642" y="3139189"/>
                  </a:cubicBezTo>
                  <a:lnTo>
                    <a:pt x="0" y="3159602"/>
                  </a:lnTo>
                  <a:lnTo>
                    <a:pt x="0" y="1464251"/>
                  </a:lnTo>
                  <a:lnTo>
                    <a:pt x="148554" y="1426053"/>
                  </a:lnTo>
                  <a:cubicBezTo>
                    <a:pt x="725978" y="1246456"/>
                    <a:pt x="1169565" y="763087"/>
                    <a:pt x="1292386" y="162874"/>
                  </a:cubicBezTo>
                  <a:lnTo>
                    <a:pt x="1317244" y="0"/>
                  </a:lnTo>
                  <a:lnTo>
                    <a:pt x="2998296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8C6B96-6471-7A8F-DC13-759DAB30539A}"/>
                </a:ext>
              </a:extLst>
            </p:cNvPr>
            <p:cNvSpPr/>
            <p:nvPr/>
          </p:nvSpPr>
          <p:spPr>
            <a:xfrm rot="16200000">
              <a:off x="2313673" y="3514213"/>
              <a:ext cx="3348252" cy="3177824"/>
            </a:xfrm>
            <a:custGeom>
              <a:avLst/>
              <a:gdLst>
                <a:gd name="connsiteX0" fmla="*/ 3348252 w 3348252"/>
                <a:gd name="connsiteY0" fmla="*/ 1 h 3177824"/>
                <a:gd name="connsiteX1" fmla="*/ 3348251 w 3348252"/>
                <a:gd name="connsiteY1" fmla="*/ 1676401 h 3177824"/>
                <a:gd name="connsiteX2" fmla="*/ 1705909 w 3348252"/>
                <a:gd name="connsiteY2" fmla="*/ 3014948 h 3177824"/>
                <a:gd name="connsiteX3" fmla="*/ 1681052 w 3348252"/>
                <a:gd name="connsiteY3" fmla="*/ 3177824 h 3177824"/>
                <a:gd name="connsiteX4" fmla="*/ 0 w 3348252"/>
                <a:gd name="connsiteY4" fmla="*/ 3177824 h 3177824"/>
                <a:gd name="connsiteX5" fmla="*/ 12761 w 3348252"/>
                <a:gd name="connsiteY5" fmla="*/ 3009997 h 3177824"/>
                <a:gd name="connsiteX6" fmla="*/ 3348252 w 3348252"/>
                <a:gd name="connsiteY6" fmla="*/ 1 h 31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52" h="3177824">
                  <a:moveTo>
                    <a:pt x="3348252" y="1"/>
                  </a:moveTo>
                  <a:lnTo>
                    <a:pt x="3348251" y="1676401"/>
                  </a:lnTo>
                  <a:cubicBezTo>
                    <a:pt x="2538132" y="1676400"/>
                    <a:pt x="1862228" y="2251041"/>
                    <a:pt x="1705909" y="3014948"/>
                  </a:cubicBezTo>
                  <a:lnTo>
                    <a:pt x="1681052" y="3177824"/>
                  </a:lnTo>
                  <a:lnTo>
                    <a:pt x="0" y="3177824"/>
                  </a:lnTo>
                  <a:lnTo>
                    <a:pt x="12761" y="3009997"/>
                  </a:lnTo>
                  <a:cubicBezTo>
                    <a:pt x="184458" y="1319327"/>
                    <a:pt x="1612283" y="0"/>
                    <a:pt x="3348252" y="1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B79504-A26F-DA57-5E8E-7A20B28EBFB8}"/>
                </a:ext>
              </a:extLst>
            </p:cNvPr>
            <p:cNvSpPr/>
            <p:nvPr/>
          </p:nvSpPr>
          <p:spPr>
            <a:xfrm rot="16200000">
              <a:off x="5841452" y="3514216"/>
              <a:ext cx="3348251" cy="3177821"/>
            </a:xfrm>
            <a:custGeom>
              <a:avLst/>
              <a:gdLst>
                <a:gd name="connsiteX0" fmla="*/ 3348251 w 3348251"/>
                <a:gd name="connsiteY0" fmla="*/ 1501421 h 3177821"/>
                <a:gd name="connsiteX1" fmla="*/ 3348251 w 3348251"/>
                <a:gd name="connsiteY1" fmla="*/ 3177821 h 3177821"/>
                <a:gd name="connsiteX2" fmla="*/ 12761 w 3348251"/>
                <a:gd name="connsiteY2" fmla="*/ 167825 h 3177821"/>
                <a:gd name="connsiteX3" fmla="*/ 0 w 3348251"/>
                <a:gd name="connsiteY3" fmla="*/ 0 h 3177821"/>
                <a:gd name="connsiteX4" fmla="*/ 1681052 w 3348251"/>
                <a:gd name="connsiteY4" fmla="*/ 0 h 3177821"/>
                <a:gd name="connsiteX5" fmla="*/ 1705909 w 3348251"/>
                <a:gd name="connsiteY5" fmla="*/ 162874 h 3177821"/>
                <a:gd name="connsiteX6" fmla="*/ 3348251 w 3348251"/>
                <a:gd name="connsiteY6" fmla="*/ 1501421 h 317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51" h="3177821">
                  <a:moveTo>
                    <a:pt x="3348251" y="1501421"/>
                  </a:moveTo>
                  <a:lnTo>
                    <a:pt x="3348251" y="3177821"/>
                  </a:lnTo>
                  <a:cubicBezTo>
                    <a:pt x="1612282" y="3177820"/>
                    <a:pt x="184458" y="1858495"/>
                    <a:pt x="12761" y="167825"/>
                  </a:cubicBezTo>
                  <a:lnTo>
                    <a:pt x="0" y="0"/>
                  </a:lnTo>
                  <a:lnTo>
                    <a:pt x="1681052" y="0"/>
                  </a:lnTo>
                  <a:lnTo>
                    <a:pt x="1705909" y="162874"/>
                  </a:lnTo>
                  <a:cubicBezTo>
                    <a:pt x="1862228" y="926781"/>
                    <a:pt x="2538132" y="1501421"/>
                    <a:pt x="3348251" y="1501421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87CBBB5-4A2C-9473-6199-56CE77A2E746}"/>
              </a:ext>
            </a:extLst>
          </p:cNvPr>
          <p:cNvSpPr txBox="1"/>
          <p:nvPr/>
        </p:nvSpPr>
        <p:spPr>
          <a:xfrm>
            <a:off x="4799765" y="28971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05084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269945B-2828-68B6-5EB6-90EB446E8F75}"/>
              </a:ext>
            </a:extLst>
          </p:cNvPr>
          <p:cNvGrpSpPr/>
          <p:nvPr/>
        </p:nvGrpSpPr>
        <p:grpSpPr>
          <a:xfrm rot="8100000">
            <a:off x="2049626" y="-4790995"/>
            <a:ext cx="8778240" cy="8810874"/>
            <a:chOff x="2398887" y="80748"/>
            <a:chExt cx="6705601" cy="669650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F552FE-0048-F366-50E6-8CF88D286771}"/>
                </a:ext>
              </a:extLst>
            </p:cNvPr>
            <p:cNvSpPr/>
            <p:nvPr/>
          </p:nvSpPr>
          <p:spPr>
            <a:xfrm rot="16200000">
              <a:off x="2497761" y="94"/>
              <a:ext cx="2998295" cy="3159605"/>
            </a:xfrm>
            <a:custGeom>
              <a:avLst/>
              <a:gdLst>
                <a:gd name="connsiteX0" fmla="*/ 2998295 w 2998295"/>
                <a:gd name="connsiteY0" fmla="*/ 3159605 h 3159605"/>
                <a:gd name="connsiteX1" fmla="*/ 1317243 w 2998295"/>
                <a:gd name="connsiteY1" fmla="*/ 3159605 h 3159605"/>
                <a:gd name="connsiteX2" fmla="*/ 1292386 w 2998295"/>
                <a:gd name="connsiteY2" fmla="*/ 2996729 h 3159605"/>
                <a:gd name="connsiteX3" fmla="*/ 148554 w 2998295"/>
                <a:gd name="connsiteY3" fmla="*/ 1733550 h 3159605"/>
                <a:gd name="connsiteX4" fmla="*/ 0 w 2998295"/>
                <a:gd name="connsiteY4" fmla="*/ 1695352 h 3159605"/>
                <a:gd name="connsiteX5" fmla="*/ 0 w 2998295"/>
                <a:gd name="connsiteY5" fmla="*/ 0 h 3159605"/>
                <a:gd name="connsiteX6" fmla="*/ 160642 w 2998295"/>
                <a:gd name="connsiteY6" fmla="*/ 20414 h 3159605"/>
                <a:gd name="connsiteX7" fmla="*/ 2985534 w 2998295"/>
                <a:gd name="connsiteY7" fmla="*/ 2991778 h 3159605"/>
                <a:gd name="connsiteX8" fmla="*/ 2998295 w 2998295"/>
                <a:gd name="connsiteY8" fmla="*/ 3159605 h 315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295" h="3159605">
                  <a:moveTo>
                    <a:pt x="2998295" y="3159605"/>
                  </a:moveTo>
                  <a:lnTo>
                    <a:pt x="1317243" y="3159605"/>
                  </a:lnTo>
                  <a:lnTo>
                    <a:pt x="1292386" y="2996729"/>
                  </a:lnTo>
                  <a:cubicBezTo>
                    <a:pt x="1169564" y="2396516"/>
                    <a:pt x="725977" y="1913147"/>
                    <a:pt x="148554" y="1733550"/>
                  </a:cubicBezTo>
                  <a:lnTo>
                    <a:pt x="0" y="1695352"/>
                  </a:lnTo>
                  <a:lnTo>
                    <a:pt x="0" y="0"/>
                  </a:lnTo>
                  <a:lnTo>
                    <a:pt x="160642" y="20414"/>
                  </a:lnTo>
                  <a:cubicBezTo>
                    <a:pt x="1659016" y="249360"/>
                    <a:pt x="2831006" y="1470175"/>
                    <a:pt x="2985534" y="2991778"/>
                  </a:cubicBezTo>
                  <a:lnTo>
                    <a:pt x="2998295" y="3159605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D73AFE-6612-32E7-8F08-E69BD8D13C4C}"/>
                </a:ext>
              </a:extLst>
            </p:cNvPr>
            <p:cNvSpPr/>
            <p:nvPr/>
          </p:nvSpPr>
          <p:spPr>
            <a:xfrm rot="16200000">
              <a:off x="6007320" y="95"/>
              <a:ext cx="2998296" cy="3159602"/>
            </a:xfrm>
            <a:custGeom>
              <a:avLst/>
              <a:gdLst>
                <a:gd name="connsiteX0" fmla="*/ 2998296 w 2998296"/>
                <a:gd name="connsiteY0" fmla="*/ 0 h 3159602"/>
                <a:gd name="connsiteX1" fmla="*/ 2985535 w 2998296"/>
                <a:gd name="connsiteY1" fmla="*/ 167825 h 3159602"/>
                <a:gd name="connsiteX2" fmla="*/ 160642 w 2998296"/>
                <a:gd name="connsiteY2" fmla="*/ 3139189 h 3159602"/>
                <a:gd name="connsiteX3" fmla="*/ 0 w 2998296"/>
                <a:gd name="connsiteY3" fmla="*/ 3159602 h 3159602"/>
                <a:gd name="connsiteX4" fmla="*/ 0 w 2998296"/>
                <a:gd name="connsiteY4" fmla="*/ 1464251 h 3159602"/>
                <a:gd name="connsiteX5" fmla="*/ 148554 w 2998296"/>
                <a:gd name="connsiteY5" fmla="*/ 1426053 h 3159602"/>
                <a:gd name="connsiteX6" fmla="*/ 1292386 w 2998296"/>
                <a:gd name="connsiteY6" fmla="*/ 162874 h 3159602"/>
                <a:gd name="connsiteX7" fmla="*/ 1317244 w 2998296"/>
                <a:gd name="connsiteY7" fmla="*/ 0 h 3159602"/>
                <a:gd name="connsiteX8" fmla="*/ 2998296 w 2998296"/>
                <a:gd name="connsiteY8" fmla="*/ 0 h 315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296" h="3159602">
                  <a:moveTo>
                    <a:pt x="2998296" y="0"/>
                  </a:moveTo>
                  <a:lnTo>
                    <a:pt x="2985535" y="167825"/>
                  </a:lnTo>
                  <a:cubicBezTo>
                    <a:pt x="2831007" y="1689428"/>
                    <a:pt x="1659017" y="2910242"/>
                    <a:pt x="160642" y="3139189"/>
                  </a:cubicBezTo>
                  <a:lnTo>
                    <a:pt x="0" y="3159602"/>
                  </a:lnTo>
                  <a:lnTo>
                    <a:pt x="0" y="1464251"/>
                  </a:lnTo>
                  <a:lnTo>
                    <a:pt x="148554" y="1426053"/>
                  </a:lnTo>
                  <a:cubicBezTo>
                    <a:pt x="725978" y="1246456"/>
                    <a:pt x="1169565" y="763087"/>
                    <a:pt x="1292386" y="162874"/>
                  </a:cubicBezTo>
                  <a:lnTo>
                    <a:pt x="1317244" y="0"/>
                  </a:lnTo>
                  <a:lnTo>
                    <a:pt x="2998296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8C6B96-6471-7A8F-DC13-759DAB30539A}"/>
                </a:ext>
              </a:extLst>
            </p:cNvPr>
            <p:cNvSpPr/>
            <p:nvPr/>
          </p:nvSpPr>
          <p:spPr>
            <a:xfrm rot="16200000">
              <a:off x="2313673" y="3514213"/>
              <a:ext cx="3348252" cy="3177824"/>
            </a:xfrm>
            <a:custGeom>
              <a:avLst/>
              <a:gdLst>
                <a:gd name="connsiteX0" fmla="*/ 3348252 w 3348252"/>
                <a:gd name="connsiteY0" fmla="*/ 1 h 3177824"/>
                <a:gd name="connsiteX1" fmla="*/ 3348251 w 3348252"/>
                <a:gd name="connsiteY1" fmla="*/ 1676401 h 3177824"/>
                <a:gd name="connsiteX2" fmla="*/ 1705909 w 3348252"/>
                <a:gd name="connsiteY2" fmla="*/ 3014948 h 3177824"/>
                <a:gd name="connsiteX3" fmla="*/ 1681052 w 3348252"/>
                <a:gd name="connsiteY3" fmla="*/ 3177824 h 3177824"/>
                <a:gd name="connsiteX4" fmla="*/ 0 w 3348252"/>
                <a:gd name="connsiteY4" fmla="*/ 3177824 h 3177824"/>
                <a:gd name="connsiteX5" fmla="*/ 12761 w 3348252"/>
                <a:gd name="connsiteY5" fmla="*/ 3009997 h 3177824"/>
                <a:gd name="connsiteX6" fmla="*/ 3348252 w 3348252"/>
                <a:gd name="connsiteY6" fmla="*/ 1 h 31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52" h="3177824">
                  <a:moveTo>
                    <a:pt x="3348252" y="1"/>
                  </a:moveTo>
                  <a:lnTo>
                    <a:pt x="3348251" y="1676401"/>
                  </a:lnTo>
                  <a:cubicBezTo>
                    <a:pt x="2538132" y="1676400"/>
                    <a:pt x="1862228" y="2251041"/>
                    <a:pt x="1705909" y="3014948"/>
                  </a:cubicBezTo>
                  <a:lnTo>
                    <a:pt x="1681052" y="3177824"/>
                  </a:lnTo>
                  <a:lnTo>
                    <a:pt x="0" y="3177824"/>
                  </a:lnTo>
                  <a:lnTo>
                    <a:pt x="12761" y="3009997"/>
                  </a:lnTo>
                  <a:cubicBezTo>
                    <a:pt x="184458" y="1319327"/>
                    <a:pt x="1612283" y="0"/>
                    <a:pt x="3348252" y="1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B79504-A26F-DA57-5E8E-7A20B28EBFB8}"/>
                </a:ext>
              </a:extLst>
            </p:cNvPr>
            <p:cNvSpPr/>
            <p:nvPr/>
          </p:nvSpPr>
          <p:spPr>
            <a:xfrm rot="16200000">
              <a:off x="5841452" y="3514216"/>
              <a:ext cx="3348251" cy="3177821"/>
            </a:xfrm>
            <a:custGeom>
              <a:avLst/>
              <a:gdLst>
                <a:gd name="connsiteX0" fmla="*/ 3348251 w 3348251"/>
                <a:gd name="connsiteY0" fmla="*/ 1501421 h 3177821"/>
                <a:gd name="connsiteX1" fmla="*/ 3348251 w 3348251"/>
                <a:gd name="connsiteY1" fmla="*/ 3177821 h 3177821"/>
                <a:gd name="connsiteX2" fmla="*/ 12761 w 3348251"/>
                <a:gd name="connsiteY2" fmla="*/ 167825 h 3177821"/>
                <a:gd name="connsiteX3" fmla="*/ 0 w 3348251"/>
                <a:gd name="connsiteY3" fmla="*/ 0 h 3177821"/>
                <a:gd name="connsiteX4" fmla="*/ 1681052 w 3348251"/>
                <a:gd name="connsiteY4" fmla="*/ 0 h 3177821"/>
                <a:gd name="connsiteX5" fmla="*/ 1705909 w 3348251"/>
                <a:gd name="connsiteY5" fmla="*/ 162874 h 3177821"/>
                <a:gd name="connsiteX6" fmla="*/ 3348251 w 3348251"/>
                <a:gd name="connsiteY6" fmla="*/ 1501421 h 317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51" h="3177821">
                  <a:moveTo>
                    <a:pt x="3348251" y="1501421"/>
                  </a:moveTo>
                  <a:lnTo>
                    <a:pt x="3348251" y="3177821"/>
                  </a:lnTo>
                  <a:cubicBezTo>
                    <a:pt x="1612282" y="3177820"/>
                    <a:pt x="184458" y="1858495"/>
                    <a:pt x="12761" y="167825"/>
                  </a:cubicBezTo>
                  <a:lnTo>
                    <a:pt x="0" y="0"/>
                  </a:lnTo>
                  <a:lnTo>
                    <a:pt x="1681052" y="0"/>
                  </a:lnTo>
                  <a:lnTo>
                    <a:pt x="1705909" y="162874"/>
                  </a:lnTo>
                  <a:cubicBezTo>
                    <a:pt x="1862228" y="926781"/>
                    <a:pt x="2538132" y="1501421"/>
                    <a:pt x="3348251" y="1501421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CDC813-6CBB-08C2-406F-3E7B7AAFD13F}"/>
              </a:ext>
            </a:extLst>
          </p:cNvPr>
          <p:cNvSpPr txBox="1"/>
          <p:nvPr/>
        </p:nvSpPr>
        <p:spPr>
          <a:xfrm>
            <a:off x="4906264" y="341783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878772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269945B-2828-68B6-5EB6-90EB446E8F75}"/>
              </a:ext>
            </a:extLst>
          </p:cNvPr>
          <p:cNvGrpSpPr/>
          <p:nvPr/>
        </p:nvGrpSpPr>
        <p:grpSpPr>
          <a:xfrm rot="13500000">
            <a:off x="2012116" y="-4774685"/>
            <a:ext cx="8822843" cy="8810874"/>
            <a:chOff x="2398887" y="80748"/>
            <a:chExt cx="6705601" cy="669650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F552FE-0048-F366-50E6-8CF88D286771}"/>
                </a:ext>
              </a:extLst>
            </p:cNvPr>
            <p:cNvSpPr/>
            <p:nvPr/>
          </p:nvSpPr>
          <p:spPr>
            <a:xfrm rot="16200000">
              <a:off x="2497761" y="94"/>
              <a:ext cx="2998295" cy="3159605"/>
            </a:xfrm>
            <a:custGeom>
              <a:avLst/>
              <a:gdLst>
                <a:gd name="connsiteX0" fmla="*/ 2998295 w 2998295"/>
                <a:gd name="connsiteY0" fmla="*/ 3159605 h 3159605"/>
                <a:gd name="connsiteX1" fmla="*/ 1317243 w 2998295"/>
                <a:gd name="connsiteY1" fmla="*/ 3159605 h 3159605"/>
                <a:gd name="connsiteX2" fmla="*/ 1292386 w 2998295"/>
                <a:gd name="connsiteY2" fmla="*/ 2996729 h 3159605"/>
                <a:gd name="connsiteX3" fmla="*/ 148554 w 2998295"/>
                <a:gd name="connsiteY3" fmla="*/ 1733550 h 3159605"/>
                <a:gd name="connsiteX4" fmla="*/ 0 w 2998295"/>
                <a:gd name="connsiteY4" fmla="*/ 1695352 h 3159605"/>
                <a:gd name="connsiteX5" fmla="*/ 0 w 2998295"/>
                <a:gd name="connsiteY5" fmla="*/ 0 h 3159605"/>
                <a:gd name="connsiteX6" fmla="*/ 160642 w 2998295"/>
                <a:gd name="connsiteY6" fmla="*/ 20414 h 3159605"/>
                <a:gd name="connsiteX7" fmla="*/ 2985534 w 2998295"/>
                <a:gd name="connsiteY7" fmla="*/ 2991778 h 3159605"/>
                <a:gd name="connsiteX8" fmla="*/ 2998295 w 2998295"/>
                <a:gd name="connsiteY8" fmla="*/ 3159605 h 315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295" h="3159605">
                  <a:moveTo>
                    <a:pt x="2998295" y="3159605"/>
                  </a:moveTo>
                  <a:lnTo>
                    <a:pt x="1317243" y="3159605"/>
                  </a:lnTo>
                  <a:lnTo>
                    <a:pt x="1292386" y="2996729"/>
                  </a:lnTo>
                  <a:cubicBezTo>
                    <a:pt x="1169564" y="2396516"/>
                    <a:pt x="725977" y="1913147"/>
                    <a:pt x="148554" y="1733550"/>
                  </a:cubicBezTo>
                  <a:lnTo>
                    <a:pt x="0" y="1695352"/>
                  </a:lnTo>
                  <a:lnTo>
                    <a:pt x="0" y="0"/>
                  </a:lnTo>
                  <a:lnTo>
                    <a:pt x="160642" y="20414"/>
                  </a:lnTo>
                  <a:cubicBezTo>
                    <a:pt x="1659016" y="249360"/>
                    <a:pt x="2831006" y="1470175"/>
                    <a:pt x="2985534" y="2991778"/>
                  </a:cubicBezTo>
                  <a:lnTo>
                    <a:pt x="2998295" y="3159605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D73AFE-6612-32E7-8F08-E69BD8D13C4C}"/>
                </a:ext>
              </a:extLst>
            </p:cNvPr>
            <p:cNvSpPr/>
            <p:nvPr/>
          </p:nvSpPr>
          <p:spPr>
            <a:xfrm rot="16200000">
              <a:off x="6007320" y="95"/>
              <a:ext cx="2998296" cy="3159602"/>
            </a:xfrm>
            <a:custGeom>
              <a:avLst/>
              <a:gdLst>
                <a:gd name="connsiteX0" fmla="*/ 2998296 w 2998296"/>
                <a:gd name="connsiteY0" fmla="*/ 0 h 3159602"/>
                <a:gd name="connsiteX1" fmla="*/ 2985535 w 2998296"/>
                <a:gd name="connsiteY1" fmla="*/ 167825 h 3159602"/>
                <a:gd name="connsiteX2" fmla="*/ 160642 w 2998296"/>
                <a:gd name="connsiteY2" fmla="*/ 3139189 h 3159602"/>
                <a:gd name="connsiteX3" fmla="*/ 0 w 2998296"/>
                <a:gd name="connsiteY3" fmla="*/ 3159602 h 3159602"/>
                <a:gd name="connsiteX4" fmla="*/ 0 w 2998296"/>
                <a:gd name="connsiteY4" fmla="*/ 1464251 h 3159602"/>
                <a:gd name="connsiteX5" fmla="*/ 148554 w 2998296"/>
                <a:gd name="connsiteY5" fmla="*/ 1426053 h 3159602"/>
                <a:gd name="connsiteX6" fmla="*/ 1292386 w 2998296"/>
                <a:gd name="connsiteY6" fmla="*/ 162874 h 3159602"/>
                <a:gd name="connsiteX7" fmla="*/ 1317244 w 2998296"/>
                <a:gd name="connsiteY7" fmla="*/ 0 h 3159602"/>
                <a:gd name="connsiteX8" fmla="*/ 2998296 w 2998296"/>
                <a:gd name="connsiteY8" fmla="*/ 0 h 315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296" h="3159602">
                  <a:moveTo>
                    <a:pt x="2998296" y="0"/>
                  </a:moveTo>
                  <a:lnTo>
                    <a:pt x="2985535" y="167825"/>
                  </a:lnTo>
                  <a:cubicBezTo>
                    <a:pt x="2831007" y="1689428"/>
                    <a:pt x="1659017" y="2910242"/>
                    <a:pt x="160642" y="3139189"/>
                  </a:cubicBezTo>
                  <a:lnTo>
                    <a:pt x="0" y="3159602"/>
                  </a:lnTo>
                  <a:lnTo>
                    <a:pt x="0" y="1464251"/>
                  </a:lnTo>
                  <a:lnTo>
                    <a:pt x="148554" y="1426053"/>
                  </a:lnTo>
                  <a:cubicBezTo>
                    <a:pt x="725978" y="1246456"/>
                    <a:pt x="1169565" y="763087"/>
                    <a:pt x="1292386" y="162874"/>
                  </a:cubicBezTo>
                  <a:lnTo>
                    <a:pt x="1317244" y="0"/>
                  </a:lnTo>
                  <a:lnTo>
                    <a:pt x="2998296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8C6B96-6471-7A8F-DC13-759DAB30539A}"/>
                </a:ext>
              </a:extLst>
            </p:cNvPr>
            <p:cNvSpPr/>
            <p:nvPr/>
          </p:nvSpPr>
          <p:spPr>
            <a:xfrm rot="16200000">
              <a:off x="2313673" y="3514213"/>
              <a:ext cx="3348252" cy="3177824"/>
            </a:xfrm>
            <a:custGeom>
              <a:avLst/>
              <a:gdLst>
                <a:gd name="connsiteX0" fmla="*/ 3348252 w 3348252"/>
                <a:gd name="connsiteY0" fmla="*/ 1 h 3177824"/>
                <a:gd name="connsiteX1" fmla="*/ 3348251 w 3348252"/>
                <a:gd name="connsiteY1" fmla="*/ 1676401 h 3177824"/>
                <a:gd name="connsiteX2" fmla="*/ 1705909 w 3348252"/>
                <a:gd name="connsiteY2" fmla="*/ 3014948 h 3177824"/>
                <a:gd name="connsiteX3" fmla="*/ 1681052 w 3348252"/>
                <a:gd name="connsiteY3" fmla="*/ 3177824 h 3177824"/>
                <a:gd name="connsiteX4" fmla="*/ 0 w 3348252"/>
                <a:gd name="connsiteY4" fmla="*/ 3177824 h 3177824"/>
                <a:gd name="connsiteX5" fmla="*/ 12761 w 3348252"/>
                <a:gd name="connsiteY5" fmla="*/ 3009997 h 3177824"/>
                <a:gd name="connsiteX6" fmla="*/ 3348252 w 3348252"/>
                <a:gd name="connsiteY6" fmla="*/ 1 h 31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52" h="3177824">
                  <a:moveTo>
                    <a:pt x="3348252" y="1"/>
                  </a:moveTo>
                  <a:lnTo>
                    <a:pt x="3348251" y="1676401"/>
                  </a:lnTo>
                  <a:cubicBezTo>
                    <a:pt x="2538132" y="1676400"/>
                    <a:pt x="1862228" y="2251041"/>
                    <a:pt x="1705909" y="3014948"/>
                  </a:cubicBezTo>
                  <a:lnTo>
                    <a:pt x="1681052" y="3177824"/>
                  </a:lnTo>
                  <a:lnTo>
                    <a:pt x="0" y="3177824"/>
                  </a:lnTo>
                  <a:lnTo>
                    <a:pt x="12761" y="3009997"/>
                  </a:lnTo>
                  <a:cubicBezTo>
                    <a:pt x="184458" y="1319327"/>
                    <a:pt x="1612283" y="0"/>
                    <a:pt x="3348252" y="1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B79504-A26F-DA57-5E8E-7A20B28EBFB8}"/>
                </a:ext>
              </a:extLst>
            </p:cNvPr>
            <p:cNvSpPr/>
            <p:nvPr/>
          </p:nvSpPr>
          <p:spPr>
            <a:xfrm rot="16200000">
              <a:off x="5841452" y="3514216"/>
              <a:ext cx="3348251" cy="3177821"/>
            </a:xfrm>
            <a:custGeom>
              <a:avLst/>
              <a:gdLst>
                <a:gd name="connsiteX0" fmla="*/ 3348251 w 3348251"/>
                <a:gd name="connsiteY0" fmla="*/ 1501421 h 3177821"/>
                <a:gd name="connsiteX1" fmla="*/ 3348251 w 3348251"/>
                <a:gd name="connsiteY1" fmla="*/ 3177821 h 3177821"/>
                <a:gd name="connsiteX2" fmla="*/ 12761 w 3348251"/>
                <a:gd name="connsiteY2" fmla="*/ 167825 h 3177821"/>
                <a:gd name="connsiteX3" fmla="*/ 0 w 3348251"/>
                <a:gd name="connsiteY3" fmla="*/ 0 h 3177821"/>
                <a:gd name="connsiteX4" fmla="*/ 1681052 w 3348251"/>
                <a:gd name="connsiteY4" fmla="*/ 0 h 3177821"/>
                <a:gd name="connsiteX5" fmla="*/ 1705909 w 3348251"/>
                <a:gd name="connsiteY5" fmla="*/ 162874 h 3177821"/>
                <a:gd name="connsiteX6" fmla="*/ 3348251 w 3348251"/>
                <a:gd name="connsiteY6" fmla="*/ 1501421 h 317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51" h="3177821">
                  <a:moveTo>
                    <a:pt x="3348251" y="1501421"/>
                  </a:moveTo>
                  <a:lnTo>
                    <a:pt x="3348251" y="3177821"/>
                  </a:lnTo>
                  <a:cubicBezTo>
                    <a:pt x="1612282" y="3177820"/>
                    <a:pt x="184458" y="1858495"/>
                    <a:pt x="12761" y="167825"/>
                  </a:cubicBezTo>
                  <a:lnTo>
                    <a:pt x="0" y="0"/>
                  </a:lnTo>
                  <a:lnTo>
                    <a:pt x="1681052" y="0"/>
                  </a:lnTo>
                  <a:lnTo>
                    <a:pt x="1705909" y="162874"/>
                  </a:lnTo>
                  <a:cubicBezTo>
                    <a:pt x="1862228" y="926781"/>
                    <a:pt x="2538132" y="1501421"/>
                    <a:pt x="3348251" y="1501421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CDC813-6CBB-08C2-406F-3E7B7AAFD13F}"/>
              </a:ext>
            </a:extLst>
          </p:cNvPr>
          <p:cNvSpPr txBox="1"/>
          <p:nvPr/>
        </p:nvSpPr>
        <p:spPr>
          <a:xfrm>
            <a:off x="4906264" y="341783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260294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Dehghani Ebrahim</dc:creator>
  <cp:lastModifiedBy>Dehghani Ebrahim</cp:lastModifiedBy>
  <cp:revision>6</cp:revision>
  <dcterms:created xsi:type="dcterms:W3CDTF">2025-08-20T05:09:15Z</dcterms:created>
  <dcterms:modified xsi:type="dcterms:W3CDTF">2025-08-20T05:30:50Z</dcterms:modified>
</cp:coreProperties>
</file>