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45F4-4BE2-6E7B-E849-309562E8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9400-1486-94FB-2A02-33290913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77AE-04F0-7A84-4D06-3E59286D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4358-7180-A6C7-CDF5-BFDBAB84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A5B0-8847-CEF7-04F5-4309782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0518-2860-BEE2-2BF0-A8A2E48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17EE-0DA6-24CC-5062-B484FE23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DBBF-0FB4-434F-B748-9B63FFB6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B299-9967-A621-B831-48AB2684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2F7C-78A3-7332-F8F2-7659BD97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F06C0-FC64-B1E6-99AE-653DC5B67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EBFE5-EB9D-BA60-6FD1-9EEDA300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5EF0-558D-2D72-5835-6E9C0E8D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8496-E557-3978-B194-AFECCC00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8409-EB58-B94F-F8EA-69038D31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4E3D-E862-087C-6038-9875E131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CF96-AE3C-3343-5437-27396448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77D6-82FB-493E-44EA-BD4F7FCB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AE79-CECC-5AFD-4665-84DD725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8DAA-2FBA-1B80-9754-7100DCDD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F7B0-AF20-4AF1-E8C9-84A57CE6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58D2-A030-4B27-F39B-BCB14658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7482-B691-79DD-B87B-0922FB02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FC44-112F-B54D-199E-9F0642F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A124-B33B-E19C-AE7D-15E1AF98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A9E-94A4-9D25-DDEA-4CF0EBFF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2262-6869-9EFF-8889-3CE7A826E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99B5A-7F1A-3DDB-37BC-9948F641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63329-1F5F-0142-57F1-4723D7B8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EFB73-9EB2-08D1-9211-6446A953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70BF-DF9C-603C-B5A4-BDDE32BA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478-FD9F-BCAA-D9EB-6D06B434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2318-272D-98ED-189F-9BA8408D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46D59-74E7-004E-18ED-779119573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9B6A6-5B5B-7F67-18AD-A131C7775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6CBF5-0623-4D47-6FAF-03FC22AF6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4B5A-10B7-6ABE-D225-3D590E5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B43A-CCEE-A5D6-2706-18D7BB0F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4C8A0-84F3-1A2D-431F-D5BFD7CB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7758-A74B-CB23-DF64-99D05B63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0AAF7-500F-F485-CE24-6CEA096C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16905-F1C6-A8BC-9897-5BC12529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1E70E-D608-8B04-67B4-8C2F66B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0D132-8D9F-781A-18F3-B22BF1A7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5FE77-1925-0344-8983-721B0F84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0F6F-56E5-BB40-CE33-028F3E4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AC3F-B40A-5BA5-6022-745F4A71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5FD6-BD97-11C9-E722-219A98B8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AE630-89B7-CEE8-8EE1-630BB24E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4D67-E101-77AF-07A5-8F767FAE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5373-FF50-53E0-F652-E2697A00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761DA-3B8C-D570-9663-815EA5E2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F77-6215-1AB4-1D22-C5A2D67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22D17-483B-688B-A4AC-9FB8E09C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DF25-D170-9170-E898-FEBAF9A8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69EDB-A960-C366-0C9C-FD8C15C7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2329E-6168-8035-9B37-AD731A18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90FA-8B0F-FC68-4A40-42B4B83D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449B3-B7EA-0F78-8ED0-BF98AB5A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AB20-0802-A33E-6CDB-5EBF64F5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9AA8-A0D4-B9C2-10B7-047BF110C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D46A3-E527-4DDA-949A-4C2DAA01022E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6D13-721A-1C10-EAB1-AD9B96000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5FE2-3B22-AF07-55F0-3D7142204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06E5F-98AD-47A4-87EB-A906C342D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C4942F-D1D0-50D6-84EF-1A811ED67739}"/>
              </a:ext>
            </a:extLst>
          </p:cNvPr>
          <p:cNvSpPr/>
          <p:nvPr/>
        </p:nvSpPr>
        <p:spPr>
          <a:xfrm>
            <a:off x="6595110" y="393885"/>
            <a:ext cx="5596890" cy="3985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D0F027-ACD3-0780-EB1A-E5E5EA282B44}"/>
              </a:ext>
            </a:extLst>
          </p:cNvPr>
          <p:cNvSpPr/>
          <p:nvPr/>
        </p:nvSpPr>
        <p:spPr>
          <a:xfrm>
            <a:off x="2780583" y="2484078"/>
            <a:ext cx="3956277" cy="3980035"/>
          </a:xfrm>
          <a:prstGeom prst="ellips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B7DA21F-C076-3C6E-9A56-964FE2AAB4E2}"/>
              </a:ext>
            </a:extLst>
          </p:cNvPr>
          <p:cNvSpPr/>
          <p:nvPr/>
        </p:nvSpPr>
        <p:spPr>
          <a:xfrm>
            <a:off x="1049867" y="1024466"/>
            <a:ext cx="4809066" cy="4809066"/>
          </a:xfrm>
          <a:prstGeom prst="donut">
            <a:avLst>
              <a:gd name="adj" fmla="val 1599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098AD-6D9F-35E4-09AF-2CF688125CD1}"/>
              </a:ext>
            </a:extLst>
          </p:cNvPr>
          <p:cNvSpPr txBox="1"/>
          <p:nvPr/>
        </p:nvSpPr>
        <p:spPr>
          <a:xfrm>
            <a:off x="6464088" y="2555533"/>
            <a:ext cx="535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Ingest Data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A7266AE-8B72-FA4D-E13C-C610045F3602}"/>
              </a:ext>
            </a:extLst>
          </p:cNvPr>
          <p:cNvSpPr/>
          <p:nvPr/>
        </p:nvSpPr>
        <p:spPr>
          <a:xfrm rot="20507115">
            <a:off x="1050295" y="1024894"/>
            <a:ext cx="4808211" cy="4808211"/>
          </a:xfrm>
          <a:prstGeom prst="blockArc">
            <a:avLst>
              <a:gd name="adj1" fmla="val 15138301"/>
              <a:gd name="adj2" fmla="val 19184274"/>
              <a:gd name="adj3" fmla="val 1598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34A6C-8FEA-E852-FA21-804C1BD768BA}"/>
              </a:ext>
            </a:extLst>
          </p:cNvPr>
          <p:cNvSpPr txBox="1"/>
          <p:nvPr/>
        </p:nvSpPr>
        <p:spPr>
          <a:xfrm>
            <a:off x="1385082" y="1384134"/>
            <a:ext cx="4272768" cy="283353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A8EC1-C5D7-1555-BF9B-EFD070A46D07}"/>
              </a:ext>
            </a:extLst>
          </p:cNvPr>
          <p:cNvSpPr txBox="1"/>
          <p:nvPr/>
        </p:nvSpPr>
        <p:spPr>
          <a:xfrm>
            <a:off x="7410593" y="3140308"/>
            <a:ext cx="373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Process of collecting data from various 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7677E-0FDD-BB15-AC81-5AD4EE9D3AEF}"/>
              </a:ext>
            </a:extLst>
          </p:cNvPr>
          <p:cNvSpPr txBox="1"/>
          <p:nvPr/>
        </p:nvSpPr>
        <p:spPr>
          <a:xfrm>
            <a:off x="6595110" y="393885"/>
            <a:ext cx="5593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Splunk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9ABC20-2BAF-E31D-D305-23C4EFE0208B}"/>
              </a:ext>
            </a:extLst>
          </p:cNvPr>
          <p:cNvSpPr/>
          <p:nvPr/>
        </p:nvSpPr>
        <p:spPr>
          <a:xfrm>
            <a:off x="1655022" y="1616181"/>
            <a:ext cx="3625638" cy="36256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3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4B7DA21F-C076-3C6E-9A56-964FE2AAB4E2}"/>
              </a:ext>
            </a:extLst>
          </p:cNvPr>
          <p:cNvSpPr/>
          <p:nvPr/>
        </p:nvSpPr>
        <p:spPr>
          <a:xfrm>
            <a:off x="1049867" y="1024466"/>
            <a:ext cx="4809066" cy="4809066"/>
          </a:xfrm>
          <a:prstGeom prst="donut">
            <a:avLst>
              <a:gd name="adj" fmla="val 1599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098AD-6D9F-35E4-09AF-2CF688125CD1}"/>
              </a:ext>
            </a:extLst>
          </p:cNvPr>
          <p:cNvSpPr txBox="1"/>
          <p:nvPr/>
        </p:nvSpPr>
        <p:spPr>
          <a:xfrm>
            <a:off x="6604002" y="2551289"/>
            <a:ext cx="49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Indexing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A7266AE-8B72-FA4D-E13C-C610045F3602}"/>
              </a:ext>
            </a:extLst>
          </p:cNvPr>
          <p:cNvSpPr/>
          <p:nvPr/>
        </p:nvSpPr>
        <p:spPr>
          <a:xfrm rot="16577314">
            <a:off x="1050295" y="1024894"/>
            <a:ext cx="4808211" cy="4808211"/>
          </a:xfrm>
          <a:prstGeom prst="blockArc">
            <a:avLst>
              <a:gd name="adj1" fmla="val 15138301"/>
              <a:gd name="adj2" fmla="val 19184274"/>
              <a:gd name="adj3" fmla="val 1598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34A6C-8FEA-E852-FA21-804C1BD768BA}"/>
              </a:ext>
            </a:extLst>
          </p:cNvPr>
          <p:cNvSpPr txBox="1"/>
          <p:nvPr/>
        </p:nvSpPr>
        <p:spPr>
          <a:xfrm rot="17380672">
            <a:off x="2004000" y="1082201"/>
            <a:ext cx="3509561" cy="464353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Indexing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6C8F6-440A-7190-9534-18C9DA5A261B}"/>
              </a:ext>
            </a:extLst>
          </p:cNvPr>
          <p:cNvSpPr txBox="1"/>
          <p:nvPr/>
        </p:nvSpPr>
        <p:spPr>
          <a:xfrm>
            <a:off x="7410593" y="3140308"/>
            <a:ext cx="373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Organizing data for efficient searching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0A8A30-4152-CF81-6089-7824878F8B66}"/>
              </a:ext>
            </a:extLst>
          </p:cNvPr>
          <p:cNvSpPr/>
          <p:nvPr/>
        </p:nvSpPr>
        <p:spPr>
          <a:xfrm>
            <a:off x="1655022" y="1616181"/>
            <a:ext cx="3625638" cy="36256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7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4B7DA21F-C076-3C6E-9A56-964FE2AAB4E2}"/>
              </a:ext>
            </a:extLst>
          </p:cNvPr>
          <p:cNvSpPr/>
          <p:nvPr/>
        </p:nvSpPr>
        <p:spPr>
          <a:xfrm>
            <a:off x="1049867" y="1024466"/>
            <a:ext cx="4809066" cy="4809066"/>
          </a:xfrm>
          <a:prstGeom prst="donut">
            <a:avLst>
              <a:gd name="adj" fmla="val 1599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098AD-6D9F-35E4-09AF-2CF688125CD1}"/>
              </a:ext>
            </a:extLst>
          </p:cNvPr>
          <p:cNvSpPr txBox="1"/>
          <p:nvPr/>
        </p:nvSpPr>
        <p:spPr>
          <a:xfrm>
            <a:off x="6604002" y="2551289"/>
            <a:ext cx="49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Searching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A7266AE-8B72-FA4D-E13C-C610045F3602}"/>
              </a:ext>
            </a:extLst>
          </p:cNvPr>
          <p:cNvSpPr/>
          <p:nvPr/>
        </p:nvSpPr>
        <p:spPr>
          <a:xfrm rot="11689025">
            <a:off x="1050295" y="1024894"/>
            <a:ext cx="4808211" cy="4808211"/>
          </a:xfrm>
          <a:prstGeom prst="blockArc">
            <a:avLst>
              <a:gd name="adj1" fmla="val 15138301"/>
              <a:gd name="adj2" fmla="val 19184274"/>
              <a:gd name="adj3" fmla="val 1598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34A6C-8FEA-E852-FA21-804C1BD768BA}"/>
              </a:ext>
            </a:extLst>
          </p:cNvPr>
          <p:cNvSpPr txBox="1"/>
          <p:nvPr/>
        </p:nvSpPr>
        <p:spPr>
          <a:xfrm rot="12763440">
            <a:off x="1520484" y="2660927"/>
            <a:ext cx="3269119" cy="2776534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400DC-B2AD-6D08-DEC3-FDF331838048}"/>
              </a:ext>
            </a:extLst>
          </p:cNvPr>
          <p:cNvSpPr txBox="1"/>
          <p:nvPr/>
        </p:nvSpPr>
        <p:spPr>
          <a:xfrm>
            <a:off x="7410593" y="3140308"/>
            <a:ext cx="373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Finding specific data within the indexed data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394023-9983-224B-9ED6-CE83EE1FD6B6}"/>
              </a:ext>
            </a:extLst>
          </p:cNvPr>
          <p:cNvSpPr/>
          <p:nvPr/>
        </p:nvSpPr>
        <p:spPr>
          <a:xfrm>
            <a:off x="1655022" y="1616181"/>
            <a:ext cx="3625638" cy="36256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4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4B7DA21F-C076-3C6E-9A56-964FE2AAB4E2}"/>
              </a:ext>
            </a:extLst>
          </p:cNvPr>
          <p:cNvSpPr/>
          <p:nvPr/>
        </p:nvSpPr>
        <p:spPr>
          <a:xfrm>
            <a:off x="1049867" y="1024466"/>
            <a:ext cx="4809066" cy="4809066"/>
          </a:xfrm>
          <a:prstGeom prst="donut">
            <a:avLst>
              <a:gd name="adj" fmla="val 1599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098AD-6D9F-35E4-09AF-2CF688125CD1}"/>
              </a:ext>
            </a:extLst>
          </p:cNvPr>
          <p:cNvSpPr txBox="1"/>
          <p:nvPr/>
        </p:nvSpPr>
        <p:spPr>
          <a:xfrm>
            <a:off x="6604002" y="2551289"/>
            <a:ext cx="49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Analysis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A7266AE-8B72-FA4D-E13C-C610045F3602}"/>
              </a:ext>
            </a:extLst>
          </p:cNvPr>
          <p:cNvSpPr/>
          <p:nvPr/>
        </p:nvSpPr>
        <p:spPr>
          <a:xfrm rot="7080590">
            <a:off x="1050295" y="1024894"/>
            <a:ext cx="4808211" cy="4808211"/>
          </a:xfrm>
          <a:prstGeom prst="blockArc">
            <a:avLst>
              <a:gd name="adj1" fmla="val 15138301"/>
              <a:gd name="adj2" fmla="val 19184274"/>
              <a:gd name="adj3" fmla="val 1598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34A6C-8FEA-E852-FA21-804C1BD768BA}"/>
              </a:ext>
            </a:extLst>
          </p:cNvPr>
          <p:cNvSpPr txBox="1"/>
          <p:nvPr/>
        </p:nvSpPr>
        <p:spPr>
          <a:xfrm rot="8275293">
            <a:off x="1828565" y="2448752"/>
            <a:ext cx="4404050" cy="2744354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AD1B0-F074-3815-03AD-03B0CF9CA353}"/>
              </a:ext>
            </a:extLst>
          </p:cNvPr>
          <p:cNvSpPr txBox="1"/>
          <p:nvPr/>
        </p:nvSpPr>
        <p:spPr>
          <a:xfrm>
            <a:off x="7410593" y="3140308"/>
            <a:ext cx="373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Examining data to derive insights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53B889-F3F7-3D58-74A3-6A37C2076717}"/>
              </a:ext>
            </a:extLst>
          </p:cNvPr>
          <p:cNvSpPr/>
          <p:nvPr/>
        </p:nvSpPr>
        <p:spPr>
          <a:xfrm>
            <a:off x="1655022" y="1616181"/>
            <a:ext cx="3625638" cy="36256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4B7DA21F-C076-3C6E-9A56-964FE2AAB4E2}"/>
              </a:ext>
            </a:extLst>
          </p:cNvPr>
          <p:cNvSpPr/>
          <p:nvPr/>
        </p:nvSpPr>
        <p:spPr>
          <a:xfrm>
            <a:off x="1049867" y="1024466"/>
            <a:ext cx="4809066" cy="4809066"/>
          </a:xfrm>
          <a:prstGeom prst="donut">
            <a:avLst>
              <a:gd name="adj" fmla="val 1599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098AD-6D9F-35E4-09AF-2CF688125CD1}"/>
              </a:ext>
            </a:extLst>
          </p:cNvPr>
          <p:cNvSpPr txBox="1"/>
          <p:nvPr/>
        </p:nvSpPr>
        <p:spPr>
          <a:xfrm>
            <a:off x="6604002" y="2551289"/>
            <a:ext cx="49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Visualization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A7266AE-8B72-FA4D-E13C-C610045F3602}"/>
              </a:ext>
            </a:extLst>
          </p:cNvPr>
          <p:cNvSpPr/>
          <p:nvPr/>
        </p:nvSpPr>
        <p:spPr>
          <a:xfrm rot="2704764">
            <a:off x="1050295" y="1024894"/>
            <a:ext cx="4808211" cy="4808211"/>
          </a:xfrm>
          <a:prstGeom prst="blockArc">
            <a:avLst>
              <a:gd name="adj1" fmla="val 15138301"/>
              <a:gd name="adj2" fmla="val 19184274"/>
              <a:gd name="adj3" fmla="val 1598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34A6C-8FEA-E852-FA21-804C1BD768BA}"/>
              </a:ext>
            </a:extLst>
          </p:cNvPr>
          <p:cNvSpPr txBox="1"/>
          <p:nvPr/>
        </p:nvSpPr>
        <p:spPr>
          <a:xfrm rot="3994832">
            <a:off x="2271563" y="1608338"/>
            <a:ext cx="3295751" cy="300183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B878B-B3F4-AE4F-6A61-9832FDD3C028}"/>
              </a:ext>
            </a:extLst>
          </p:cNvPr>
          <p:cNvSpPr txBox="1"/>
          <p:nvPr/>
        </p:nvSpPr>
        <p:spPr>
          <a:xfrm>
            <a:off x="7410593" y="3140308"/>
            <a:ext cx="373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Presenting data in a graphical format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0A78A3-3CD6-881C-4BAA-CAE14FB05127}"/>
              </a:ext>
            </a:extLst>
          </p:cNvPr>
          <p:cNvSpPr/>
          <p:nvPr/>
        </p:nvSpPr>
        <p:spPr>
          <a:xfrm>
            <a:off x="1655022" y="1616181"/>
            <a:ext cx="3625638" cy="36256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9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Dehghani Ebrahim</dc:creator>
  <cp:lastModifiedBy>Dehghani Ebrahim</cp:lastModifiedBy>
  <cp:revision>14</cp:revision>
  <dcterms:created xsi:type="dcterms:W3CDTF">2025-08-20T05:21:38Z</dcterms:created>
  <dcterms:modified xsi:type="dcterms:W3CDTF">2025-08-20T05:53:38Z</dcterms:modified>
</cp:coreProperties>
</file>