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BB06C-BE5C-39C5-52BE-96EB9BEA9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CC443-95B4-4C90-5CD4-4396D98F7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56D7-1E63-7B36-D821-D3BA398A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F350-0669-341C-E227-F3A22AC8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3B313-2D24-576C-FD85-616BD5B0A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4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823C-5EC6-6709-217F-DF0F3504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BCDCF-4E43-B5CE-F250-EA04BEBF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7373-6287-5305-74B8-ADC77249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D9D3D-EE93-CAE4-BB30-89A4B7E9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1185-F8C0-58D9-BB0F-C29552B6D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8FD42-98F2-5A01-1B28-A7734C082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E7B3F-5682-C67A-B325-28006E59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F7BB9-2BBB-BF3D-4EE6-D70AC93B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581E3-722D-8005-1C69-E1502C71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1D95-70BF-0FDB-C7A5-A4A41899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43596-6077-54D4-33B4-EA0A2EDF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77E5-D8A1-B107-482B-0CA16E7E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47C8-1E65-5894-38CD-D3DC4890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561CF-E96A-E9FB-B1CE-D9359639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46903-2BD7-2341-37FA-FBF5AAED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3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7176-AAEF-FDD3-1B2E-72BD3446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10F77-03AF-8FFA-2F46-42FA20672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0E386-5440-099B-E1B5-C86BD9C4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04B6B-CCD6-7857-57E2-792176BD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E32D-0C42-98E1-4393-FBAABCA6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7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A9E-0CBA-2C7B-1C14-E454D04B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15B6-3AB7-5463-0BB6-00EBD0D0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ACA11-8D28-4994-B75C-341155B01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E5D1B-849C-562E-6990-742A79DD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D12D-4030-15FD-54FF-042D697D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7A013-1A13-277C-FFDB-4E0689F4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390C-AF77-6F42-7AEE-F0D4F114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9D807-DE54-3F22-5577-5E127B1D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AC7D-FEA7-6C2C-A8AD-19A1AF11E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2D891-FFE4-6453-378C-EC5942E8F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29AAF-6ED0-17B4-A18D-69489E62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0E2C9-3099-A352-4AB1-EA9FE11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00EB3-1792-0EA5-BDBD-07926496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2EF0A-40A5-9FCE-A4D4-64740612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1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8184-FBF0-C99A-C02A-6606D355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FA5C5-D5FD-30FC-6241-8F5DD748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62DE-8A4C-E78B-956C-D0312322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C64DA-9A29-6477-0B44-F59A138F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BF500-B3A4-A814-A50A-047DFE532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1CF86-FEA7-5D79-0DE5-CBAA83B6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013CD-B66A-E2E7-6D18-1504E9B6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8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7BA2-287F-632A-7223-2D9630DB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DD557-E5B4-4CDB-A062-798F33D5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7303-F9BE-0BC6-9FF6-AACDAA95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35A0C-FE19-208E-8C79-E6DBC546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765B4-4F81-BBB1-78AC-E3718F67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A9B13-2774-B76F-69BD-5F7E327D4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1D69-1961-9E79-62CE-AFEEDAB3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89884D-FF44-92D7-0E3D-77C9601C21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06508-2D65-2274-4461-330B1C14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1AC69-C911-78BD-0D44-4044199B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4586-1D05-A9BA-9664-3373D814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6DB00-645C-5180-F332-74E492CA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4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7FD98-30C2-F97F-7204-EF8BA455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F769-89AF-AE99-D2F9-738813A5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446B-A85F-5847-6359-229803169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AA498-E52A-44BC-AFCE-161F74370593}" type="datetimeFigureOut">
              <a:rPr lang="en-US" smtClean="0"/>
              <a:t>25/08/20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A56A2-4882-CDD9-83CA-1B263742D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0B5BA-83D7-1522-D6E3-7E43C0BEA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07448-B25A-464C-9E03-0A72AB7DF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0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C7FC4C-B900-F5E1-A712-6AD35B26ED97}"/>
              </a:ext>
            </a:extLst>
          </p:cNvPr>
          <p:cNvGrpSpPr/>
          <p:nvPr/>
        </p:nvGrpSpPr>
        <p:grpSpPr>
          <a:xfrm>
            <a:off x="488950" y="827707"/>
            <a:ext cx="8128000" cy="5202585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EDAFC14-6B61-87D2-2FCD-3872E5D4FC4E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801C32F-0CCA-8537-0369-C390730F761E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7CAFA3-BEDD-7DE9-63B6-FDD42D20D84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CC6AD71-E17F-4112-6B69-0444FAC00335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AE3A2-2F1E-FF44-CAAD-935EEB038354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A64CAD2-385B-8D1C-DBC2-393746A1A7F3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Hexagon 17">
            <a:extLst>
              <a:ext uri="{FF2B5EF4-FFF2-40B4-BE49-F238E27FC236}">
                <a16:creationId xmlns:a16="http://schemas.microsoft.com/office/drawing/2014/main" id="{AB30A825-9D24-E4A8-DF98-F5D96699CF6C}"/>
              </a:ext>
            </a:extLst>
          </p:cNvPr>
          <p:cNvSpPr/>
          <p:nvPr/>
        </p:nvSpPr>
        <p:spPr>
          <a:xfrm>
            <a:off x="4393640" y="827707"/>
            <a:ext cx="2283968" cy="1969178"/>
          </a:xfrm>
          <a:prstGeom prst="hexagon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9C7FC4C-B900-F5E1-A712-6AD35B26ED97}"/>
              </a:ext>
            </a:extLst>
          </p:cNvPr>
          <p:cNvGrpSpPr/>
          <p:nvPr/>
        </p:nvGrpSpPr>
        <p:grpSpPr>
          <a:xfrm>
            <a:off x="488950" y="827707"/>
            <a:ext cx="8128000" cy="5202585"/>
            <a:chOff x="2032000" y="827706"/>
            <a:chExt cx="8128000" cy="5202585"/>
          </a:xfrm>
          <a:blipFill>
            <a:blip r:embed="rId2"/>
            <a:stretch>
              <a:fillRect/>
            </a:stretch>
          </a:blip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EDAFC14-6B61-87D2-2FCD-3872E5D4FC4E}"/>
                </a:ext>
              </a:extLst>
            </p:cNvPr>
            <p:cNvSpPr/>
            <p:nvPr/>
          </p:nvSpPr>
          <p:spPr>
            <a:xfrm>
              <a:off x="3984345" y="4061113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801C32F-0CCA-8537-0369-C390730F761E}"/>
                </a:ext>
              </a:extLst>
            </p:cNvPr>
            <p:cNvSpPr/>
            <p:nvPr/>
          </p:nvSpPr>
          <p:spPr>
            <a:xfrm>
              <a:off x="2032000" y="3003427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7CAFA3-BEDD-7DE9-63B6-FDD42D20D847}"/>
                </a:ext>
              </a:extLst>
            </p:cNvPr>
            <p:cNvSpPr/>
            <p:nvPr/>
          </p:nvSpPr>
          <p:spPr>
            <a:xfrm>
              <a:off x="5930188" y="2980016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DCC6AD71-E17F-4112-6B69-0444FAC00335}"/>
                </a:ext>
              </a:extLst>
            </p:cNvPr>
            <p:cNvSpPr/>
            <p:nvPr/>
          </p:nvSpPr>
          <p:spPr>
            <a:xfrm>
              <a:off x="7876032" y="4061113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AE3A2-2F1E-FF44-CAAD-935EEB038354}"/>
                </a:ext>
              </a:extLst>
            </p:cNvPr>
            <p:cNvSpPr/>
            <p:nvPr/>
          </p:nvSpPr>
          <p:spPr>
            <a:xfrm>
              <a:off x="3984345" y="1903601"/>
              <a:ext cx="2283968" cy="1969178"/>
            </a:xfrm>
            <a:custGeom>
              <a:avLst/>
              <a:gdLst>
                <a:gd name="connsiteX0" fmla="*/ 0 w 2283968"/>
                <a:gd name="connsiteY0" fmla="*/ 984589 h 1969178"/>
                <a:gd name="connsiteX1" fmla="*/ 492295 w 2283968"/>
                <a:gd name="connsiteY1" fmla="*/ 0 h 1969178"/>
                <a:gd name="connsiteX2" fmla="*/ 1791674 w 2283968"/>
                <a:gd name="connsiteY2" fmla="*/ 0 h 1969178"/>
                <a:gd name="connsiteX3" fmla="*/ 2283968 w 2283968"/>
                <a:gd name="connsiteY3" fmla="*/ 984589 h 1969178"/>
                <a:gd name="connsiteX4" fmla="*/ 1791674 w 2283968"/>
                <a:gd name="connsiteY4" fmla="*/ 1969178 h 1969178"/>
                <a:gd name="connsiteX5" fmla="*/ 492295 w 2283968"/>
                <a:gd name="connsiteY5" fmla="*/ 1969178 h 1969178"/>
                <a:gd name="connsiteX6" fmla="*/ 0 w 2283968"/>
                <a:gd name="connsiteY6" fmla="*/ 984589 h 1969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3968" h="1969178">
                  <a:moveTo>
                    <a:pt x="0" y="984589"/>
                  </a:moveTo>
                  <a:lnTo>
                    <a:pt x="492295" y="0"/>
                  </a:lnTo>
                  <a:lnTo>
                    <a:pt x="1791674" y="0"/>
                  </a:lnTo>
                  <a:lnTo>
                    <a:pt x="2283968" y="984589"/>
                  </a:lnTo>
                  <a:lnTo>
                    <a:pt x="1791674" y="1969178"/>
                  </a:lnTo>
                  <a:lnTo>
                    <a:pt x="492295" y="1969178"/>
                  </a:lnTo>
                  <a:lnTo>
                    <a:pt x="0" y="984589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54429" tIns="374159" rIns="354429" bIns="374159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400" kern="120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2A64CAD2-385B-8D1C-DBC2-393746A1A7F3}"/>
                </a:ext>
              </a:extLst>
            </p:cNvPr>
            <p:cNvSpPr/>
            <p:nvPr/>
          </p:nvSpPr>
          <p:spPr>
            <a:xfrm>
              <a:off x="5930188" y="827706"/>
              <a:ext cx="2283968" cy="1969178"/>
            </a:xfrm>
            <a:prstGeom prst="hexagon">
              <a:avLst>
                <a:gd name="adj" fmla="val 25000"/>
                <a:gd name="vf" fmla="val 115470"/>
              </a:avLst>
            </a:prstGeom>
            <a:grpFill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8" name="Hexagon 17">
            <a:extLst>
              <a:ext uri="{FF2B5EF4-FFF2-40B4-BE49-F238E27FC236}">
                <a16:creationId xmlns:a16="http://schemas.microsoft.com/office/drawing/2014/main" id="{AB30A825-9D24-E4A8-DF98-F5D96699CF6C}"/>
              </a:ext>
            </a:extLst>
          </p:cNvPr>
          <p:cNvSpPr/>
          <p:nvPr/>
        </p:nvSpPr>
        <p:spPr>
          <a:xfrm>
            <a:off x="2441295" y="1898920"/>
            <a:ext cx="2283968" cy="1969178"/>
          </a:xfrm>
          <a:prstGeom prst="hexagon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8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Dehghani Ebrahim</dc:creator>
  <cp:lastModifiedBy>Dehghani Ebrahim</cp:lastModifiedBy>
  <cp:revision>4</cp:revision>
  <dcterms:created xsi:type="dcterms:W3CDTF">2025-08-20T07:03:22Z</dcterms:created>
  <dcterms:modified xsi:type="dcterms:W3CDTF">2025-08-20T07:05:41Z</dcterms:modified>
</cp:coreProperties>
</file>