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775D-2CB1-B55C-2042-BCF6424A7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1D20A-FEA4-5451-5D18-8F70C1702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78C09-0C74-5C6B-0EF0-6E3D0634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05CF-4B46-42F0-BA1F-77D64D6493D7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1082A-FB65-84BE-82C0-3325C6B3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E148E-13A9-CB9B-46AF-D6B9F514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9F85-8EB0-4665-8314-FCCF5C9FA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E9BE-8671-C8AE-E065-2B24700B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E598B-7A7A-557E-33C7-F338B1273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481D4-98E2-CD82-8899-51BCE193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05CF-4B46-42F0-BA1F-77D64D6493D7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F2FE1-854D-A35C-3B1E-E4E4C01E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23BA-57D0-0896-0F0D-9B964F55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9F85-8EB0-4665-8314-FCCF5C9FA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EB24B-473B-87B3-E927-1736313D8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0D8F8-64E4-22D2-9E80-59D123B85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1793D-08F5-C762-2C7A-562628B2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05CF-4B46-42F0-BA1F-77D64D6493D7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22160-A49B-D3AB-2584-6FC20D55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A805D-95E9-B63C-7897-89CECB32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9F85-8EB0-4665-8314-FCCF5C9FA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6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E533-A943-A3DA-7637-9862DAE2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D686-2DA6-FCDF-DCD6-E937987BC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F48B-E5F1-EF73-4748-CC464523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05CF-4B46-42F0-BA1F-77D64D6493D7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16DEA-087E-72DB-3449-B2C4CB6A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7EE92-E84B-38EC-38B3-ABEFB92F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9F85-8EB0-4665-8314-FCCF5C9FA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0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A10F-6DBC-B189-6E4C-3D53316A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1F068-845E-2808-651A-F2DED5E8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001AF-21E8-F6D6-57EF-F2534EB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05CF-4B46-42F0-BA1F-77D64D6493D7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CF4E-17CE-75B3-E9B1-8B1AA1D1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F209A-6997-2807-86CD-F3DC3BD7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9F85-8EB0-4665-8314-FCCF5C9FA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0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7ED2-3970-0701-499F-7512CAE6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A2040-EBFE-DE0F-10EC-142C82D1D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D0092-B1AC-F59A-8642-08CF3E4CC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CB1C7-2906-586F-FF35-188561C4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05CF-4B46-42F0-BA1F-77D64D6493D7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2F251-A137-2090-9DC3-606D2C47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7C2FA-6877-99E8-9DA1-B38F0C15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9F85-8EB0-4665-8314-FCCF5C9FA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6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E60B-E753-47E0-6D62-7970F518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DDFD8-9BF5-9622-9A49-38FA1BC60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BA735-FF4A-80FC-955E-2FF0BEECF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54AAD-1EAB-41A5-B103-8618CF565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32247-CEC5-FB83-619B-7ED42FC05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ECDEA-2331-1AFF-EF51-8A130E97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05CF-4B46-42F0-BA1F-77D64D6493D7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143A2-C559-FA03-2F3F-6FF4E555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273F8-D750-6796-57A0-F480AE5B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9F85-8EB0-4665-8314-FCCF5C9FA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8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7186-9EAC-4ED8-CFB1-521FAA89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02149-6A16-8F60-64D8-59DF13EE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05CF-4B46-42F0-BA1F-77D64D6493D7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DEE1-7D7A-1C39-3292-4D7CF87B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C359D-F076-946C-0363-2D4FFE47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9F85-8EB0-4665-8314-FCCF5C9FA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1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B018B-4C97-9537-88A2-B9DED6E5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05CF-4B46-42F0-BA1F-77D64D6493D7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C1CDD-38D5-E417-43AE-6CD0A1C9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16312-C0D9-49A8-0265-927C6C1F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9F85-8EB0-4665-8314-FCCF5C9FA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2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7233-1724-829E-5DE6-720C6899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5C97-73A0-BC9F-C3AD-C6AD7D89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A1D3D-F03E-52FA-085A-07D0F75B6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0DA70-A1EC-7385-6D73-5BEEBE0D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05CF-4B46-42F0-BA1F-77D64D6493D7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74F4D-75F1-9213-4B4C-731CE344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48A37-1520-E580-E26E-D4A2A81E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9F85-8EB0-4665-8314-FCCF5C9FA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1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62D7-2A1F-8C93-24E8-4DFE5BFE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342D4-FBA6-9E8C-BB50-67BBC70A6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FA1D6-3B2A-4440-FCA5-FF1B645BF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09C67-B40D-26E9-7D10-F7EF9587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05CF-4B46-42F0-BA1F-77D64D6493D7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FC600-989B-E02E-0C24-8FA89071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D5812-9E35-FE9C-DE28-8B2A55D9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9F85-8EB0-4665-8314-FCCF5C9FA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2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598CB-7EAA-6EA8-36E0-75990C1B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0DE1D-E7B8-38F6-1A74-EFF871699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1891C-1A6D-2AF2-372A-52D24C645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C605CF-4B46-42F0-BA1F-77D64D6493D7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25F0-E860-7484-89F2-9FF9C27FE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C9C76-2593-B6E6-A4E7-4890BF9DD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19F85-8EB0-4665-8314-FCCF5C9FA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A1D40D7-3E5B-D621-B097-7BD06CD74FA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94" y="0"/>
            <a:ext cx="122601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Misty forest canopy Image | Download at StockCake">
            <a:extLst>
              <a:ext uri="{FF2B5EF4-FFF2-40B4-BE49-F238E27FC236}">
                <a16:creationId xmlns:a16="http://schemas.microsoft.com/office/drawing/2014/main" id="{B67998EA-3C64-6F9D-E942-9EC171F2D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" y="0"/>
            <a:ext cx="122368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B33DFF-89B9-E8C1-7471-FA5D8A1207C3}"/>
              </a:ext>
            </a:extLst>
          </p:cNvPr>
          <p:cNvSpPr txBox="1"/>
          <p:nvPr/>
        </p:nvSpPr>
        <p:spPr>
          <a:xfrm>
            <a:off x="2958032" y="0"/>
            <a:ext cx="8771125" cy="6858000"/>
          </a:xfrm>
          <a:custGeom>
            <a:avLst/>
            <a:gdLst/>
            <a:ahLst/>
            <a:cxnLst/>
            <a:rect l="l" t="t" r="r" b="b"/>
            <a:pathLst>
              <a:path w="8771125" h="6858000">
                <a:moveTo>
                  <a:pt x="938403" y="3431737"/>
                </a:moveTo>
                <a:lnTo>
                  <a:pt x="938403" y="3672529"/>
                </a:lnTo>
                <a:lnTo>
                  <a:pt x="978789" y="3672529"/>
                </a:lnTo>
                <a:cubicBezTo>
                  <a:pt x="1016889" y="3672529"/>
                  <a:pt x="1047115" y="3662115"/>
                  <a:pt x="1069467" y="3641287"/>
                </a:cubicBezTo>
                <a:cubicBezTo>
                  <a:pt x="1091819" y="3620459"/>
                  <a:pt x="1102995" y="3590741"/>
                  <a:pt x="1102995" y="3552133"/>
                </a:cubicBezTo>
                <a:cubicBezTo>
                  <a:pt x="1102995" y="3513525"/>
                  <a:pt x="1091819" y="3483807"/>
                  <a:pt x="1069467" y="3462979"/>
                </a:cubicBezTo>
                <a:cubicBezTo>
                  <a:pt x="1047115" y="3442151"/>
                  <a:pt x="1016889" y="3431737"/>
                  <a:pt x="978789" y="3431737"/>
                </a:cubicBezTo>
                <a:close/>
                <a:moveTo>
                  <a:pt x="4184904" y="3430975"/>
                </a:moveTo>
                <a:cubicBezTo>
                  <a:pt x="4218432" y="3430975"/>
                  <a:pt x="4244340" y="3441770"/>
                  <a:pt x="4262628" y="3463360"/>
                </a:cubicBezTo>
                <a:cubicBezTo>
                  <a:pt x="4280916" y="3484950"/>
                  <a:pt x="4290060" y="3514287"/>
                  <a:pt x="4290060" y="3551371"/>
                </a:cubicBezTo>
                <a:cubicBezTo>
                  <a:pt x="4290060" y="3587947"/>
                  <a:pt x="4280916" y="3617030"/>
                  <a:pt x="4262628" y="3638620"/>
                </a:cubicBezTo>
                <a:cubicBezTo>
                  <a:pt x="4244340" y="3660210"/>
                  <a:pt x="4218432" y="3671005"/>
                  <a:pt x="4184904" y="3671005"/>
                </a:cubicBezTo>
                <a:cubicBezTo>
                  <a:pt x="4150868" y="3671005"/>
                  <a:pt x="4124706" y="3660210"/>
                  <a:pt x="4106417" y="3638620"/>
                </a:cubicBezTo>
                <a:cubicBezTo>
                  <a:pt x="4088130" y="3617030"/>
                  <a:pt x="4078986" y="3587947"/>
                  <a:pt x="4078986" y="3551371"/>
                </a:cubicBezTo>
                <a:cubicBezTo>
                  <a:pt x="4078986" y="3514287"/>
                  <a:pt x="4088130" y="3484950"/>
                  <a:pt x="4106417" y="3463360"/>
                </a:cubicBezTo>
                <a:cubicBezTo>
                  <a:pt x="4124706" y="3441770"/>
                  <a:pt x="4150868" y="3430975"/>
                  <a:pt x="4184904" y="3430975"/>
                </a:cubicBezTo>
                <a:close/>
                <a:moveTo>
                  <a:pt x="4522089" y="3283909"/>
                </a:moveTo>
                <a:lnTo>
                  <a:pt x="4522089" y="3823405"/>
                </a:lnTo>
                <a:lnTo>
                  <a:pt x="4691253" y="3823405"/>
                </a:lnTo>
                <a:lnTo>
                  <a:pt x="4691253" y="3552133"/>
                </a:lnTo>
                <a:lnTo>
                  <a:pt x="4870323" y="3823405"/>
                </a:lnTo>
                <a:lnTo>
                  <a:pt x="5039487" y="3823405"/>
                </a:lnTo>
                <a:lnTo>
                  <a:pt x="5039487" y="3283909"/>
                </a:lnTo>
                <a:lnTo>
                  <a:pt x="4870323" y="3283909"/>
                </a:lnTo>
                <a:lnTo>
                  <a:pt x="4870323" y="3559753"/>
                </a:lnTo>
                <a:lnTo>
                  <a:pt x="4691253" y="3283909"/>
                </a:lnTo>
                <a:close/>
                <a:moveTo>
                  <a:pt x="3674364" y="3283909"/>
                </a:moveTo>
                <a:lnTo>
                  <a:pt x="3763910" y="3283909"/>
                </a:lnTo>
                <a:lnTo>
                  <a:pt x="3674364" y="3710568"/>
                </a:lnTo>
                <a:close/>
                <a:moveTo>
                  <a:pt x="3177158" y="3283909"/>
                </a:moveTo>
                <a:lnTo>
                  <a:pt x="3631311" y="3283909"/>
                </a:lnTo>
                <a:lnTo>
                  <a:pt x="3631311" y="3418021"/>
                </a:lnTo>
                <a:lnTo>
                  <a:pt x="3488055" y="3418021"/>
                </a:lnTo>
                <a:lnTo>
                  <a:pt x="3488055" y="3823405"/>
                </a:lnTo>
                <a:lnTo>
                  <a:pt x="3318891" y="3823405"/>
                </a:lnTo>
                <a:lnTo>
                  <a:pt x="3318891" y="3418021"/>
                </a:lnTo>
                <a:lnTo>
                  <a:pt x="3177158" y="3418021"/>
                </a:lnTo>
                <a:close/>
                <a:moveTo>
                  <a:pt x="2217039" y="3283909"/>
                </a:moveTo>
                <a:lnTo>
                  <a:pt x="2576703" y="3283909"/>
                </a:lnTo>
                <a:lnTo>
                  <a:pt x="2576703" y="3418783"/>
                </a:lnTo>
                <a:lnTo>
                  <a:pt x="2386203" y="3418783"/>
                </a:lnTo>
                <a:lnTo>
                  <a:pt x="2386203" y="3485077"/>
                </a:lnTo>
                <a:lnTo>
                  <a:pt x="2553843" y="3485077"/>
                </a:lnTo>
                <a:lnTo>
                  <a:pt x="2553843" y="3612331"/>
                </a:lnTo>
                <a:lnTo>
                  <a:pt x="2386203" y="3612331"/>
                </a:lnTo>
                <a:lnTo>
                  <a:pt x="2386203" y="3688531"/>
                </a:lnTo>
                <a:lnTo>
                  <a:pt x="2576703" y="3688531"/>
                </a:lnTo>
                <a:lnTo>
                  <a:pt x="2576703" y="3823405"/>
                </a:lnTo>
                <a:lnTo>
                  <a:pt x="2217039" y="3823405"/>
                </a:lnTo>
                <a:close/>
                <a:moveTo>
                  <a:pt x="1719834" y="3283909"/>
                </a:moveTo>
                <a:lnTo>
                  <a:pt x="2173986" y="3283909"/>
                </a:lnTo>
                <a:lnTo>
                  <a:pt x="2173986" y="3418021"/>
                </a:lnTo>
                <a:lnTo>
                  <a:pt x="2030730" y="3418021"/>
                </a:lnTo>
                <a:lnTo>
                  <a:pt x="2030730" y="3823405"/>
                </a:lnTo>
                <a:lnTo>
                  <a:pt x="1861566" y="3823405"/>
                </a:lnTo>
                <a:lnTo>
                  <a:pt x="1861566" y="3418021"/>
                </a:lnTo>
                <a:lnTo>
                  <a:pt x="1719834" y="3418021"/>
                </a:lnTo>
                <a:close/>
                <a:moveTo>
                  <a:pt x="1331214" y="3283909"/>
                </a:moveTo>
                <a:lnTo>
                  <a:pt x="1690878" y="3283909"/>
                </a:lnTo>
                <a:lnTo>
                  <a:pt x="1690878" y="3418783"/>
                </a:lnTo>
                <a:lnTo>
                  <a:pt x="1500378" y="3418783"/>
                </a:lnTo>
                <a:lnTo>
                  <a:pt x="1500378" y="3485077"/>
                </a:lnTo>
                <a:lnTo>
                  <a:pt x="1668018" y="3485077"/>
                </a:lnTo>
                <a:lnTo>
                  <a:pt x="1668018" y="3612331"/>
                </a:lnTo>
                <a:lnTo>
                  <a:pt x="1500378" y="3612331"/>
                </a:lnTo>
                <a:lnTo>
                  <a:pt x="1500378" y="3688531"/>
                </a:lnTo>
                <a:lnTo>
                  <a:pt x="1690878" y="3688531"/>
                </a:lnTo>
                <a:lnTo>
                  <a:pt x="1690878" y="3823405"/>
                </a:lnTo>
                <a:lnTo>
                  <a:pt x="1331214" y="3823405"/>
                </a:lnTo>
                <a:close/>
                <a:moveTo>
                  <a:pt x="769239" y="3283909"/>
                </a:moveTo>
                <a:lnTo>
                  <a:pt x="994029" y="3283909"/>
                </a:lnTo>
                <a:cubicBezTo>
                  <a:pt x="1050417" y="3283909"/>
                  <a:pt x="1099820" y="3295339"/>
                  <a:pt x="1142238" y="3318199"/>
                </a:cubicBezTo>
                <a:cubicBezTo>
                  <a:pt x="1184656" y="3341059"/>
                  <a:pt x="1217295" y="3372809"/>
                  <a:pt x="1240155" y="3413449"/>
                </a:cubicBezTo>
                <a:cubicBezTo>
                  <a:pt x="1263015" y="3454089"/>
                  <a:pt x="1274445" y="3500317"/>
                  <a:pt x="1274445" y="3552133"/>
                </a:cubicBezTo>
                <a:cubicBezTo>
                  <a:pt x="1274445" y="3603441"/>
                  <a:pt x="1263015" y="3649669"/>
                  <a:pt x="1240155" y="3690817"/>
                </a:cubicBezTo>
                <a:cubicBezTo>
                  <a:pt x="1217295" y="3731965"/>
                  <a:pt x="1184656" y="3764350"/>
                  <a:pt x="1142238" y="3787972"/>
                </a:cubicBezTo>
                <a:cubicBezTo>
                  <a:pt x="1099820" y="3811594"/>
                  <a:pt x="1050417" y="3823405"/>
                  <a:pt x="994029" y="3823405"/>
                </a:cubicBezTo>
                <a:lnTo>
                  <a:pt x="769239" y="3823405"/>
                </a:lnTo>
                <a:close/>
                <a:moveTo>
                  <a:pt x="2887599" y="3278575"/>
                </a:moveTo>
                <a:cubicBezTo>
                  <a:pt x="2934334" y="3278575"/>
                  <a:pt x="2976118" y="3287338"/>
                  <a:pt x="3012948" y="3304864"/>
                </a:cubicBezTo>
                <a:cubicBezTo>
                  <a:pt x="3049778" y="3322390"/>
                  <a:pt x="3079750" y="3347155"/>
                  <a:pt x="3102864" y="3379159"/>
                </a:cubicBezTo>
                <a:cubicBezTo>
                  <a:pt x="3125978" y="3411163"/>
                  <a:pt x="3141344" y="3448501"/>
                  <a:pt x="3148965" y="3491173"/>
                </a:cubicBezTo>
                <a:lnTo>
                  <a:pt x="2970657" y="3491173"/>
                </a:lnTo>
                <a:cubicBezTo>
                  <a:pt x="2962529" y="3473393"/>
                  <a:pt x="2950972" y="3459550"/>
                  <a:pt x="2935985" y="3449644"/>
                </a:cubicBezTo>
                <a:cubicBezTo>
                  <a:pt x="2921000" y="3439738"/>
                  <a:pt x="2903855" y="3434785"/>
                  <a:pt x="2884551" y="3434785"/>
                </a:cubicBezTo>
                <a:cubicBezTo>
                  <a:pt x="2856103" y="3434785"/>
                  <a:pt x="2833624" y="3445453"/>
                  <a:pt x="2817114" y="3466789"/>
                </a:cubicBezTo>
                <a:cubicBezTo>
                  <a:pt x="2800604" y="3488125"/>
                  <a:pt x="2792349" y="3516827"/>
                  <a:pt x="2792349" y="3552895"/>
                </a:cubicBezTo>
                <a:cubicBezTo>
                  <a:pt x="2792349" y="3588963"/>
                  <a:pt x="2800604" y="3617665"/>
                  <a:pt x="2817114" y="3639001"/>
                </a:cubicBezTo>
                <a:cubicBezTo>
                  <a:pt x="2833624" y="3660337"/>
                  <a:pt x="2856103" y="3671005"/>
                  <a:pt x="2884551" y="3671005"/>
                </a:cubicBezTo>
                <a:cubicBezTo>
                  <a:pt x="2903855" y="3671005"/>
                  <a:pt x="2921000" y="3666052"/>
                  <a:pt x="2935985" y="3656146"/>
                </a:cubicBezTo>
                <a:cubicBezTo>
                  <a:pt x="2950972" y="3646240"/>
                  <a:pt x="2962529" y="3632397"/>
                  <a:pt x="2970657" y="3614617"/>
                </a:cubicBezTo>
                <a:lnTo>
                  <a:pt x="3148965" y="3614617"/>
                </a:lnTo>
                <a:cubicBezTo>
                  <a:pt x="3141344" y="3657289"/>
                  <a:pt x="3125978" y="3694627"/>
                  <a:pt x="3102864" y="3726631"/>
                </a:cubicBezTo>
                <a:cubicBezTo>
                  <a:pt x="3079750" y="3758635"/>
                  <a:pt x="3049778" y="3783400"/>
                  <a:pt x="3012948" y="3800926"/>
                </a:cubicBezTo>
                <a:cubicBezTo>
                  <a:pt x="2976118" y="3818452"/>
                  <a:pt x="2934334" y="3827215"/>
                  <a:pt x="2887599" y="3827215"/>
                </a:cubicBezTo>
                <a:cubicBezTo>
                  <a:pt x="2833243" y="3827215"/>
                  <a:pt x="2785999" y="3815658"/>
                  <a:pt x="2745867" y="3792544"/>
                </a:cubicBezTo>
                <a:cubicBezTo>
                  <a:pt x="2705734" y="3769430"/>
                  <a:pt x="2674874" y="3737045"/>
                  <a:pt x="2653284" y="3695389"/>
                </a:cubicBezTo>
                <a:cubicBezTo>
                  <a:pt x="2631694" y="3653733"/>
                  <a:pt x="2620899" y="3606235"/>
                  <a:pt x="2620899" y="3552895"/>
                </a:cubicBezTo>
                <a:cubicBezTo>
                  <a:pt x="2620899" y="3499555"/>
                  <a:pt x="2631694" y="3452057"/>
                  <a:pt x="2653284" y="3410401"/>
                </a:cubicBezTo>
                <a:cubicBezTo>
                  <a:pt x="2674874" y="3368745"/>
                  <a:pt x="2705734" y="3336360"/>
                  <a:pt x="2745867" y="3313246"/>
                </a:cubicBezTo>
                <a:cubicBezTo>
                  <a:pt x="2785999" y="3290132"/>
                  <a:pt x="2833243" y="3278575"/>
                  <a:pt x="2887599" y="3278575"/>
                </a:cubicBezTo>
                <a:close/>
                <a:moveTo>
                  <a:pt x="4184904" y="3274765"/>
                </a:moveTo>
                <a:cubicBezTo>
                  <a:pt x="4134104" y="3274765"/>
                  <a:pt x="4087495" y="3286576"/>
                  <a:pt x="4045077" y="3310198"/>
                </a:cubicBezTo>
                <a:cubicBezTo>
                  <a:pt x="4002659" y="3333820"/>
                  <a:pt x="3969004" y="3366713"/>
                  <a:pt x="3944112" y="3408877"/>
                </a:cubicBezTo>
                <a:cubicBezTo>
                  <a:pt x="3919220" y="3451041"/>
                  <a:pt x="3906774" y="3498539"/>
                  <a:pt x="3906774" y="3551371"/>
                </a:cubicBezTo>
                <a:cubicBezTo>
                  <a:pt x="3906774" y="3604203"/>
                  <a:pt x="3919220" y="3651701"/>
                  <a:pt x="3944112" y="3693865"/>
                </a:cubicBezTo>
                <a:cubicBezTo>
                  <a:pt x="3969004" y="3736029"/>
                  <a:pt x="4002659" y="3769049"/>
                  <a:pt x="4045077" y="3792925"/>
                </a:cubicBezTo>
                <a:cubicBezTo>
                  <a:pt x="4087495" y="3816801"/>
                  <a:pt x="4134104" y="3828739"/>
                  <a:pt x="4184904" y="3828739"/>
                </a:cubicBezTo>
                <a:cubicBezTo>
                  <a:pt x="4235196" y="3828739"/>
                  <a:pt x="4281551" y="3816801"/>
                  <a:pt x="4323969" y="3792925"/>
                </a:cubicBezTo>
                <a:cubicBezTo>
                  <a:pt x="4366386" y="3769049"/>
                  <a:pt x="4399915" y="3736029"/>
                  <a:pt x="4424553" y="3693865"/>
                </a:cubicBezTo>
                <a:cubicBezTo>
                  <a:pt x="4449191" y="3651701"/>
                  <a:pt x="4461510" y="3604203"/>
                  <a:pt x="4461510" y="3551371"/>
                </a:cubicBezTo>
                <a:cubicBezTo>
                  <a:pt x="4461510" y="3498539"/>
                  <a:pt x="4449191" y="3451041"/>
                  <a:pt x="4424553" y="3408877"/>
                </a:cubicBezTo>
                <a:cubicBezTo>
                  <a:pt x="4399915" y="3366713"/>
                  <a:pt x="4366514" y="3333820"/>
                  <a:pt x="4324350" y="3310198"/>
                </a:cubicBezTo>
                <a:cubicBezTo>
                  <a:pt x="4282186" y="3286576"/>
                  <a:pt x="4235704" y="3274765"/>
                  <a:pt x="4184904" y="3274765"/>
                </a:cubicBezTo>
                <a:close/>
                <a:moveTo>
                  <a:pt x="4425696" y="2550103"/>
                </a:moveTo>
                <a:lnTo>
                  <a:pt x="4474464" y="2700217"/>
                </a:lnTo>
                <a:lnTo>
                  <a:pt x="4376928" y="2700217"/>
                </a:lnTo>
                <a:close/>
                <a:moveTo>
                  <a:pt x="3923794" y="2522108"/>
                </a:moveTo>
                <a:lnTo>
                  <a:pt x="3927729" y="2523433"/>
                </a:lnTo>
                <a:cubicBezTo>
                  <a:pt x="3936111" y="2531561"/>
                  <a:pt x="3940302" y="2542737"/>
                  <a:pt x="3940302" y="2556961"/>
                </a:cubicBezTo>
                <a:cubicBezTo>
                  <a:pt x="3940302" y="2572709"/>
                  <a:pt x="3936238" y="2584266"/>
                  <a:pt x="3928110" y="2591632"/>
                </a:cubicBezTo>
                <a:lnTo>
                  <a:pt x="3907922" y="2597730"/>
                </a:lnTo>
                <a:close/>
                <a:moveTo>
                  <a:pt x="5481827" y="2517337"/>
                </a:moveTo>
                <a:lnTo>
                  <a:pt x="5522213" y="2517337"/>
                </a:lnTo>
                <a:cubicBezTo>
                  <a:pt x="5560313" y="2517337"/>
                  <a:pt x="5590539" y="2527751"/>
                  <a:pt x="5612891" y="2548579"/>
                </a:cubicBezTo>
                <a:cubicBezTo>
                  <a:pt x="5635243" y="2569407"/>
                  <a:pt x="5646419" y="2599125"/>
                  <a:pt x="5646419" y="2637733"/>
                </a:cubicBezTo>
                <a:cubicBezTo>
                  <a:pt x="5646419" y="2676341"/>
                  <a:pt x="5635243" y="2706059"/>
                  <a:pt x="5612891" y="2726887"/>
                </a:cubicBezTo>
                <a:cubicBezTo>
                  <a:pt x="5590539" y="2747715"/>
                  <a:pt x="5560313" y="2758129"/>
                  <a:pt x="5522213" y="2758129"/>
                </a:cubicBezTo>
                <a:lnTo>
                  <a:pt x="5481827" y="2758129"/>
                </a:lnTo>
                <a:close/>
                <a:moveTo>
                  <a:pt x="662178" y="2505145"/>
                </a:moveTo>
                <a:lnTo>
                  <a:pt x="662178" y="2604205"/>
                </a:lnTo>
                <a:lnTo>
                  <a:pt x="710184" y="2604205"/>
                </a:lnTo>
                <a:cubicBezTo>
                  <a:pt x="745236" y="2604205"/>
                  <a:pt x="762762" y="2587695"/>
                  <a:pt x="762762" y="2554675"/>
                </a:cubicBezTo>
                <a:cubicBezTo>
                  <a:pt x="762762" y="2521655"/>
                  <a:pt x="745236" y="2505145"/>
                  <a:pt x="710184" y="2505145"/>
                </a:cubicBezTo>
                <a:close/>
                <a:moveTo>
                  <a:pt x="5312664" y="2369509"/>
                </a:moveTo>
                <a:lnTo>
                  <a:pt x="5312664" y="2909005"/>
                </a:lnTo>
                <a:lnTo>
                  <a:pt x="5537453" y="2909005"/>
                </a:lnTo>
                <a:cubicBezTo>
                  <a:pt x="5593841" y="2909005"/>
                  <a:pt x="5643245" y="2897194"/>
                  <a:pt x="5685663" y="2873572"/>
                </a:cubicBezTo>
                <a:cubicBezTo>
                  <a:pt x="5728081" y="2849950"/>
                  <a:pt x="5760719" y="2817565"/>
                  <a:pt x="5783579" y="2776417"/>
                </a:cubicBezTo>
                <a:cubicBezTo>
                  <a:pt x="5806439" y="2735269"/>
                  <a:pt x="5817869" y="2689041"/>
                  <a:pt x="5817869" y="2637733"/>
                </a:cubicBezTo>
                <a:cubicBezTo>
                  <a:pt x="5817869" y="2585917"/>
                  <a:pt x="5806439" y="2539689"/>
                  <a:pt x="5783579" y="2499049"/>
                </a:cubicBezTo>
                <a:cubicBezTo>
                  <a:pt x="5760719" y="2458409"/>
                  <a:pt x="5728081" y="2426659"/>
                  <a:pt x="5685663" y="2403799"/>
                </a:cubicBezTo>
                <a:cubicBezTo>
                  <a:pt x="5643245" y="2380939"/>
                  <a:pt x="5593841" y="2369509"/>
                  <a:pt x="5537453" y="2369509"/>
                </a:cubicBezTo>
                <a:close/>
                <a:moveTo>
                  <a:pt x="4757166" y="2369509"/>
                </a:moveTo>
                <a:lnTo>
                  <a:pt x="4757166" y="2673547"/>
                </a:lnTo>
                <a:cubicBezTo>
                  <a:pt x="4757166" y="2725363"/>
                  <a:pt x="4767072" y="2769305"/>
                  <a:pt x="4786883" y="2805373"/>
                </a:cubicBezTo>
                <a:cubicBezTo>
                  <a:pt x="4806696" y="2841441"/>
                  <a:pt x="4834254" y="2868619"/>
                  <a:pt x="4869560" y="2886907"/>
                </a:cubicBezTo>
                <a:cubicBezTo>
                  <a:pt x="4904867" y="2905195"/>
                  <a:pt x="4945380" y="2914339"/>
                  <a:pt x="4991100" y="2914339"/>
                </a:cubicBezTo>
                <a:cubicBezTo>
                  <a:pt x="5036819" y="2914339"/>
                  <a:pt x="5078222" y="2905195"/>
                  <a:pt x="5115306" y="2886907"/>
                </a:cubicBezTo>
                <a:cubicBezTo>
                  <a:pt x="5152390" y="2868619"/>
                  <a:pt x="5181600" y="2841314"/>
                  <a:pt x="5202935" y="2804992"/>
                </a:cubicBezTo>
                <a:cubicBezTo>
                  <a:pt x="5224271" y="2768670"/>
                  <a:pt x="5234940" y="2724855"/>
                  <a:pt x="5234940" y="2673547"/>
                </a:cubicBezTo>
                <a:lnTo>
                  <a:pt x="5234940" y="2369509"/>
                </a:lnTo>
                <a:lnTo>
                  <a:pt x="5066537" y="2369509"/>
                </a:lnTo>
                <a:lnTo>
                  <a:pt x="5066537" y="2673547"/>
                </a:lnTo>
                <a:cubicBezTo>
                  <a:pt x="5066537" y="2698439"/>
                  <a:pt x="5060696" y="2718124"/>
                  <a:pt x="5049012" y="2732602"/>
                </a:cubicBezTo>
                <a:cubicBezTo>
                  <a:pt x="5037328" y="2747080"/>
                  <a:pt x="5019294" y="2754319"/>
                  <a:pt x="4994910" y="2754319"/>
                </a:cubicBezTo>
                <a:cubicBezTo>
                  <a:pt x="4970526" y="2754319"/>
                  <a:pt x="4952873" y="2747080"/>
                  <a:pt x="4941951" y="2732602"/>
                </a:cubicBezTo>
                <a:cubicBezTo>
                  <a:pt x="4931029" y="2718124"/>
                  <a:pt x="4925567" y="2698439"/>
                  <a:pt x="4925567" y="2673547"/>
                </a:cubicBezTo>
                <a:lnTo>
                  <a:pt x="4925567" y="2369509"/>
                </a:lnTo>
                <a:close/>
                <a:moveTo>
                  <a:pt x="4328922" y="2369509"/>
                </a:moveTo>
                <a:lnTo>
                  <a:pt x="4131564" y="2909005"/>
                </a:lnTo>
                <a:lnTo>
                  <a:pt x="4309110" y="2909005"/>
                </a:lnTo>
                <a:lnTo>
                  <a:pt x="4335780" y="2827471"/>
                </a:lnTo>
                <a:lnTo>
                  <a:pt x="4515612" y="2827471"/>
                </a:lnTo>
                <a:lnTo>
                  <a:pt x="4542282" y="2909005"/>
                </a:lnTo>
                <a:lnTo>
                  <a:pt x="4720590" y="2909005"/>
                </a:lnTo>
                <a:lnTo>
                  <a:pt x="4523994" y="2369509"/>
                </a:lnTo>
                <a:close/>
                <a:moveTo>
                  <a:pt x="3655314" y="2369509"/>
                </a:moveTo>
                <a:lnTo>
                  <a:pt x="3906774" y="2369509"/>
                </a:lnTo>
                <a:lnTo>
                  <a:pt x="3954856" y="2374106"/>
                </a:lnTo>
                <a:lnTo>
                  <a:pt x="3923794" y="2522108"/>
                </a:lnTo>
                <a:lnTo>
                  <a:pt x="3891533" y="2511241"/>
                </a:lnTo>
                <a:lnTo>
                  <a:pt x="3824478" y="2511241"/>
                </a:lnTo>
                <a:lnTo>
                  <a:pt x="3824478" y="2602681"/>
                </a:lnTo>
                <a:lnTo>
                  <a:pt x="3891533" y="2602681"/>
                </a:lnTo>
                <a:lnTo>
                  <a:pt x="3907922" y="2597730"/>
                </a:lnTo>
                <a:lnTo>
                  <a:pt x="3866626" y="2794495"/>
                </a:lnTo>
                <a:lnTo>
                  <a:pt x="3825240" y="2715457"/>
                </a:lnTo>
                <a:lnTo>
                  <a:pt x="3824478" y="2715457"/>
                </a:lnTo>
                <a:lnTo>
                  <a:pt x="3824478" y="2909005"/>
                </a:lnTo>
                <a:lnTo>
                  <a:pt x="3655314" y="2909005"/>
                </a:lnTo>
                <a:close/>
                <a:moveTo>
                  <a:pt x="3217164" y="2369509"/>
                </a:moveTo>
                <a:lnTo>
                  <a:pt x="3598164" y="2369509"/>
                </a:lnTo>
                <a:lnTo>
                  <a:pt x="3598164" y="2503621"/>
                </a:lnTo>
                <a:lnTo>
                  <a:pt x="3386328" y="2503621"/>
                </a:lnTo>
                <a:lnTo>
                  <a:pt x="3386328" y="2578297"/>
                </a:lnTo>
                <a:lnTo>
                  <a:pt x="3538728" y="2578297"/>
                </a:lnTo>
                <a:lnTo>
                  <a:pt x="3538728" y="2705551"/>
                </a:lnTo>
                <a:lnTo>
                  <a:pt x="3386328" y="2705551"/>
                </a:lnTo>
                <a:lnTo>
                  <a:pt x="3386328" y="2909005"/>
                </a:lnTo>
                <a:lnTo>
                  <a:pt x="3217164" y="2909005"/>
                </a:lnTo>
                <a:close/>
                <a:moveTo>
                  <a:pt x="2512314" y="2369509"/>
                </a:moveTo>
                <a:lnTo>
                  <a:pt x="2681478" y="2369509"/>
                </a:lnTo>
                <a:lnTo>
                  <a:pt x="2681478" y="2596585"/>
                </a:lnTo>
                <a:lnTo>
                  <a:pt x="2836164" y="2369509"/>
                </a:lnTo>
                <a:lnTo>
                  <a:pt x="3027426" y="2369509"/>
                </a:lnTo>
                <a:lnTo>
                  <a:pt x="2841498" y="2627827"/>
                </a:lnTo>
                <a:lnTo>
                  <a:pt x="3039617" y="2909005"/>
                </a:lnTo>
                <a:lnTo>
                  <a:pt x="2838450" y="2909005"/>
                </a:lnTo>
                <a:lnTo>
                  <a:pt x="2681478" y="2675071"/>
                </a:lnTo>
                <a:lnTo>
                  <a:pt x="2681478" y="2909005"/>
                </a:lnTo>
                <a:lnTo>
                  <a:pt x="2512314" y="2909005"/>
                </a:lnTo>
                <a:close/>
                <a:moveTo>
                  <a:pt x="1921763" y="2369509"/>
                </a:moveTo>
                <a:lnTo>
                  <a:pt x="2090928" y="2369509"/>
                </a:lnTo>
                <a:lnTo>
                  <a:pt x="2269998" y="2645353"/>
                </a:lnTo>
                <a:lnTo>
                  <a:pt x="2269998" y="2369509"/>
                </a:lnTo>
                <a:lnTo>
                  <a:pt x="2439162" y="2369509"/>
                </a:lnTo>
                <a:lnTo>
                  <a:pt x="2439162" y="2909005"/>
                </a:lnTo>
                <a:lnTo>
                  <a:pt x="2269998" y="2909005"/>
                </a:lnTo>
                <a:lnTo>
                  <a:pt x="2090928" y="2637733"/>
                </a:lnTo>
                <a:lnTo>
                  <a:pt x="2090928" y="2909005"/>
                </a:lnTo>
                <a:lnTo>
                  <a:pt x="1921763" y="2909005"/>
                </a:lnTo>
                <a:close/>
                <a:moveTo>
                  <a:pt x="1366266" y="2369509"/>
                </a:moveTo>
                <a:lnTo>
                  <a:pt x="1534668" y="2369509"/>
                </a:lnTo>
                <a:lnTo>
                  <a:pt x="1534668" y="2673547"/>
                </a:lnTo>
                <a:cubicBezTo>
                  <a:pt x="1534668" y="2698439"/>
                  <a:pt x="1540129" y="2718124"/>
                  <a:pt x="1551051" y="2732602"/>
                </a:cubicBezTo>
                <a:cubicBezTo>
                  <a:pt x="1561972" y="2747080"/>
                  <a:pt x="1579626" y="2754319"/>
                  <a:pt x="1604010" y="2754319"/>
                </a:cubicBezTo>
                <a:cubicBezTo>
                  <a:pt x="1628394" y="2754319"/>
                  <a:pt x="1646428" y="2747080"/>
                  <a:pt x="1658112" y="2732602"/>
                </a:cubicBezTo>
                <a:cubicBezTo>
                  <a:pt x="1669796" y="2718124"/>
                  <a:pt x="1675638" y="2698439"/>
                  <a:pt x="1675638" y="2673547"/>
                </a:cubicBezTo>
                <a:lnTo>
                  <a:pt x="1675638" y="2369509"/>
                </a:lnTo>
                <a:lnTo>
                  <a:pt x="1844040" y="2369509"/>
                </a:lnTo>
                <a:lnTo>
                  <a:pt x="1844040" y="2673547"/>
                </a:lnTo>
                <a:cubicBezTo>
                  <a:pt x="1844040" y="2724855"/>
                  <a:pt x="1833372" y="2768670"/>
                  <a:pt x="1812036" y="2804992"/>
                </a:cubicBezTo>
                <a:cubicBezTo>
                  <a:pt x="1790700" y="2841314"/>
                  <a:pt x="1761490" y="2868619"/>
                  <a:pt x="1724405" y="2886907"/>
                </a:cubicBezTo>
                <a:cubicBezTo>
                  <a:pt x="1687321" y="2905195"/>
                  <a:pt x="1645920" y="2914339"/>
                  <a:pt x="1600200" y="2914339"/>
                </a:cubicBezTo>
                <a:cubicBezTo>
                  <a:pt x="1554480" y="2914339"/>
                  <a:pt x="1513967" y="2905195"/>
                  <a:pt x="1478661" y="2886907"/>
                </a:cubicBezTo>
                <a:cubicBezTo>
                  <a:pt x="1443355" y="2868619"/>
                  <a:pt x="1415796" y="2841441"/>
                  <a:pt x="1395984" y="2805373"/>
                </a:cubicBezTo>
                <a:cubicBezTo>
                  <a:pt x="1376171" y="2769305"/>
                  <a:pt x="1366266" y="2725363"/>
                  <a:pt x="1366266" y="2673547"/>
                </a:cubicBezTo>
                <a:close/>
                <a:moveTo>
                  <a:pt x="988314" y="2369509"/>
                </a:moveTo>
                <a:lnTo>
                  <a:pt x="1157478" y="2369509"/>
                </a:lnTo>
                <a:lnTo>
                  <a:pt x="1157478" y="2780989"/>
                </a:lnTo>
                <a:lnTo>
                  <a:pt x="1320546" y="2780989"/>
                </a:lnTo>
                <a:lnTo>
                  <a:pt x="1320546" y="2909005"/>
                </a:lnTo>
                <a:lnTo>
                  <a:pt x="988314" y="2909005"/>
                </a:lnTo>
                <a:close/>
                <a:moveTo>
                  <a:pt x="493014" y="2369509"/>
                </a:moveTo>
                <a:lnTo>
                  <a:pt x="729234" y="2369509"/>
                </a:lnTo>
                <a:cubicBezTo>
                  <a:pt x="795274" y="2369509"/>
                  <a:pt x="845947" y="2386273"/>
                  <a:pt x="881253" y="2419801"/>
                </a:cubicBezTo>
                <a:cubicBezTo>
                  <a:pt x="916559" y="2453329"/>
                  <a:pt x="934212" y="2498287"/>
                  <a:pt x="934212" y="2554675"/>
                </a:cubicBezTo>
                <a:cubicBezTo>
                  <a:pt x="934212" y="2588711"/>
                  <a:pt x="926338" y="2619572"/>
                  <a:pt x="910590" y="2647258"/>
                </a:cubicBezTo>
                <a:cubicBezTo>
                  <a:pt x="894842" y="2674944"/>
                  <a:pt x="871601" y="2696915"/>
                  <a:pt x="840867" y="2713171"/>
                </a:cubicBezTo>
                <a:cubicBezTo>
                  <a:pt x="810132" y="2729427"/>
                  <a:pt x="772922" y="2737555"/>
                  <a:pt x="729234" y="2737555"/>
                </a:cubicBezTo>
                <a:lnTo>
                  <a:pt x="662178" y="2737555"/>
                </a:lnTo>
                <a:lnTo>
                  <a:pt x="662178" y="2909005"/>
                </a:lnTo>
                <a:lnTo>
                  <a:pt x="493014" y="2909005"/>
                </a:lnTo>
                <a:close/>
                <a:moveTo>
                  <a:pt x="208026" y="2360365"/>
                </a:moveTo>
                <a:cubicBezTo>
                  <a:pt x="274066" y="2360365"/>
                  <a:pt x="326517" y="2375605"/>
                  <a:pt x="365379" y="2406085"/>
                </a:cubicBezTo>
                <a:cubicBezTo>
                  <a:pt x="404241" y="2436565"/>
                  <a:pt x="424688" y="2479491"/>
                  <a:pt x="426720" y="2534863"/>
                </a:cubicBezTo>
                <a:lnTo>
                  <a:pt x="244602" y="2534863"/>
                </a:lnTo>
                <a:cubicBezTo>
                  <a:pt x="244094" y="2519623"/>
                  <a:pt x="240284" y="2508701"/>
                  <a:pt x="233172" y="2502097"/>
                </a:cubicBezTo>
                <a:cubicBezTo>
                  <a:pt x="226060" y="2495493"/>
                  <a:pt x="217424" y="2492191"/>
                  <a:pt x="207264" y="2492191"/>
                </a:cubicBezTo>
                <a:cubicBezTo>
                  <a:pt x="200152" y="2492191"/>
                  <a:pt x="194310" y="2494604"/>
                  <a:pt x="189738" y="2499430"/>
                </a:cubicBezTo>
                <a:cubicBezTo>
                  <a:pt x="185166" y="2504256"/>
                  <a:pt x="182880" y="2510987"/>
                  <a:pt x="182880" y="2519623"/>
                </a:cubicBezTo>
                <a:cubicBezTo>
                  <a:pt x="182880" y="2531815"/>
                  <a:pt x="189611" y="2541848"/>
                  <a:pt x="203073" y="2549722"/>
                </a:cubicBezTo>
                <a:cubicBezTo>
                  <a:pt x="216535" y="2557596"/>
                  <a:pt x="237998" y="2567121"/>
                  <a:pt x="267462" y="2578297"/>
                </a:cubicBezTo>
                <a:cubicBezTo>
                  <a:pt x="301498" y="2590997"/>
                  <a:pt x="329565" y="2603189"/>
                  <a:pt x="351663" y="2614873"/>
                </a:cubicBezTo>
                <a:cubicBezTo>
                  <a:pt x="373761" y="2626557"/>
                  <a:pt x="392938" y="2642813"/>
                  <a:pt x="409194" y="2663641"/>
                </a:cubicBezTo>
                <a:cubicBezTo>
                  <a:pt x="425450" y="2684469"/>
                  <a:pt x="433578" y="2710631"/>
                  <a:pt x="433578" y="2742127"/>
                </a:cubicBezTo>
                <a:cubicBezTo>
                  <a:pt x="433578" y="2775147"/>
                  <a:pt x="425450" y="2804738"/>
                  <a:pt x="409194" y="2830900"/>
                </a:cubicBezTo>
                <a:cubicBezTo>
                  <a:pt x="392938" y="2857062"/>
                  <a:pt x="369316" y="2877509"/>
                  <a:pt x="338328" y="2892241"/>
                </a:cubicBezTo>
                <a:cubicBezTo>
                  <a:pt x="307340" y="2906973"/>
                  <a:pt x="270510" y="2914339"/>
                  <a:pt x="227838" y="2914339"/>
                </a:cubicBezTo>
                <a:cubicBezTo>
                  <a:pt x="163322" y="2914339"/>
                  <a:pt x="110109" y="2899226"/>
                  <a:pt x="68199" y="2869000"/>
                </a:cubicBezTo>
                <a:cubicBezTo>
                  <a:pt x="26289" y="2838774"/>
                  <a:pt x="3556" y="2794451"/>
                  <a:pt x="0" y="2736031"/>
                </a:cubicBezTo>
                <a:lnTo>
                  <a:pt x="179832" y="2736031"/>
                </a:lnTo>
                <a:cubicBezTo>
                  <a:pt x="182372" y="2767019"/>
                  <a:pt x="196088" y="2782513"/>
                  <a:pt x="220980" y="2782513"/>
                </a:cubicBezTo>
                <a:cubicBezTo>
                  <a:pt x="230124" y="2782513"/>
                  <a:pt x="237871" y="2780354"/>
                  <a:pt x="244221" y="2776036"/>
                </a:cubicBezTo>
                <a:cubicBezTo>
                  <a:pt x="250571" y="2771718"/>
                  <a:pt x="253746" y="2764987"/>
                  <a:pt x="253746" y="2755843"/>
                </a:cubicBezTo>
                <a:cubicBezTo>
                  <a:pt x="253746" y="2743143"/>
                  <a:pt x="246888" y="2732856"/>
                  <a:pt x="233172" y="2724982"/>
                </a:cubicBezTo>
                <a:cubicBezTo>
                  <a:pt x="219456" y="2717108"/>
                  <a:pt x="198120" y="2708091"/>
                  <a:pt x="169164" y="2697931"/>
                </a:cubicBezTo>
                <a:cubicBezTo>
                  <a:pt x="134620" y="2685739"/>
                  <a:pt x="106045" y="2673801"/>
                  <a:pt x="83439" y="2662117"/>
                </a:cubicBezTo>
                <a:cubicBezTo>
                  <a:pt x="60833" y="2650433"/>
                  <a:pt x="41402" y="2633415"/>
                  <a:pt x="25146" y="2611063"/>
                </a:cubicBezTo>
                <a:cubicBezTo>
                  <a:pt x="8890" y="2588711"/>
                  <a:pt x="1016" y="2560009"/>
                  <a:pt x="1524" y="2524957"/>
                </a:cubicBezTo>
                <a:cubicBezTo>
                  <a:pt x="1524" y="2489905"/>
                  <a:pt x="10541" y="2460060"/>
                  <a:pt x="28575" y="2435422"/>
                </a:cubicBezTo>
                <a:cubicBezTo>
                  <a:pt x="46609" y="2410784"/>
                  <a:pt x="71247" y="2392115"/>
                  <a:pt x="102489" y="2379415"/>
                </a:cubicBezTo>
                <a:cubicBezTo>
                  <a:pt x="133731" y="2366715"/>
                  <a:pt x="168910" y="2360365"/>
                  <a:pt x="208026" y="2360365"/>
                </a:cubicBezTo>
                <a:close/>
                <a:moveTo>
                  <a:pt x="4453125" y="0"/>
                </a:moveTo>
                <a:lnTo>
                  <a:pt x="8771125" y="0"/>
                </a:lnTo>
                <a:lnTo>
                  <a:pt x="7331792" y="6858000"/>
                </a:lnTo>
                <a:lnTo>
                  <a:pt x="3013791" y="6858000"/>
                </a:lnTo>
                <a:lnTo>
                  <a:pt x="3674364" y="3710568"/>
                </a:lnTo>
                <a:lnTo>
                  <a:pt x="3674364" y="3823405"/>
                </a:lnTo>
                <a:lnTo>
                  <a:pt x="3843528" y="3823405"/>
                </a:lnTo>
                <a:lnTo>
                  <a:pt x="3843528" y="3283909"/>
                </a:lnTo>
                <a:lnTo>
                  <a:pt x="3763910" y="3283909"/>
                </a:lnTo>
                <a:lnTo>
                  <a:pt x="3866626" y="2794495"/>
                </a:lnTo>
                <a:lnTo>
                  <a:pt x="3926586" y="2909005"/>
                </a:lnTo>
                <a:lnTo>
                  <a:pt x="4112514" y="2909005"/>
                </a:lnTo>
                <a:lnTo>
                  <a:pt x="3995166" y="2702503"/>
                </a:lnTo>
                <a:cubicBezTo>
                  <a:pt x="4032758" y="2690311"/>
                  <a:pt x="4061586" y="2670245"/>
                  <a:pt x="4081653" y="2642305"/>
                </a:cubicBezTo>
                <a:cubicBezTo>
                  <a:pt x="4101719" y="2614365"/>
                  <a:pt x="4111752" y="2582361"/>
                  <a:pt x="4111752" y="2546293"/>
                </a:cubicBezTo>
                <a:cubicBezTo>
                  <a:pt x="4111752" y="2512765"/>
                  <a:pt x="4104005" y="2482666"/>
                  <a:pt x="4088511" y="2455996"/>
                </a:cubicBezTo>
                <a:cubicBezTo>
                  <a:pt x="4073017" y="2429326"/>
                  <a:pt x="4049776" y="2408244"/>
                  <a:pt x="4018788" y="2392750"/>
                </a:cubicBezTo>
                <a:cubicBezTo>
                  <a:pt x="4003294" y="2385003"/>
                  <a:pt x="3986212" y="2379193"/>
                  <a:pt x="3967543" y="2375320"/>
                </a:cubicBezTo>
                <a:lnTo>
                  <a:pt x="3954856" y="2374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0" dirty="0"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8C143F-AB01-4593-735F-31CBE5FC802D}"/>
              </a:ext>
            </a:extLst>
          </p:cNvPr>
          <p:cNvSpPr txBox="1"/>
          <p:nvPr/>
        </p:nvSpPr>
        <p:spPr>
          <a:xfrm>
            <a:off x="2958032" y="1623060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Splunk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55079-B08D-2021-F804-A703616D023A}"/>
              </a:ext>
            </a:extLst>
          </p:cNvPr>
          <p:cNvSpPr txBox="1"/>
          <p:nvPr/>
        </p:nvSpPr>
        <p:spPr>
          <a:xfrm>
            <a:off x="7057293" y="6267450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Summer 2025</a:t>
            </a:r>
          </a:p>
        </p:txBody>
      </p:sp>
    </p:spTree>
    <p:extLst>
      <p:ext uri="{BB962C8B-B14F-4D97-AF65-F5344CB8AC3E}">
        <p14:creationId xmlns:p14="http://schemas.microsoft.com/office/powerpoint/2010/main" val="65938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Poppins</vt:lpstr>
      <vt:lpstr>Poppins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Dehghani Ebrahim</dc:creator>
  <cp:lastModifiedBy>Dehghani Ebrahim</cp:lastModifiedBy>
  <cp:revision>2</cp:revision>
  <dcterms:created xsi:type="dcterms:W3CDTF">2025-08-20T10:36:24Z</dcterms:created>
  <dcterms:modified xsi:type="dcterms:W3CDTF">2025-08-20T10:39:17Z</dcterms:modified>
</cp:coreProperties>
</file>