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C1_2012\param_sensiti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OC1_2012\genes_AB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prstClr val="black"/>
                </a:solidFill>
              </a:ln>
            </c:spPr>
          </c:marker>
          <c:xVal>
            <c:numRef>
              <c:f>Sheet1!$L$2:$L$35</c:f>
              <c:numCache>
                <c:formatCode>General</c:formatCode>
                <c:ptCount val="34"/>
                <c:pt idx="0">
                  <c:v>24.650000000000009</c:v>
                </c:pt>
                <c:pt idx="1">
                  <c:v>24.97999999999999</c:v>
                </c:pt>
                <c:pt idx="2">
                  <c:v>25.39</c:v>
                </c:pt>
                <c:pt idx="3">
                  <c:v>24.75</c:v>
                </c:pt>
                <c:pt idx="4">
                  <c:v>24.62</c:v>
                </c:pt>
                <c:pt idx="5">
                  <c:v>24.5</c:v>
                </c:pt>
                <c:pt idx="6">
                  <c:v>24.830000000000005</c:v>
                </c:pt>
                <c:pt idx="7">
                  <c:v>24.99</c:v>
                </c:pt>
                <c:pt idx="8">
                  <c:v>24.66</c:v>
                </c:pt>
                <c:pt idx="9">
                  <c:v>24.810000000000009</c:v>
                </c:pt>
                <c:pt idx="10">
                  <c:v>24.91</c:v>
                </c:pt>
                <c:pt idx="11">
                  <c:v>24.77999999999999</c:v>
                </c:pt>
                <c:pt idx="12">
                  <c:v>24.75</c:v>
                </c:pt>
                <c:pt idx="13">
                  <c:v>24.8</c:v>
                </c:pt>
                <c:pt idx="14">
                  <c:v>24.74</c:v>
                </c:pt>
                <c:pt idx="15">
                  <c:v>24.75</c:v>
                </c:pt>
                <c:pt idx="16">
                  <c:v>24.82</c:v>
                </c:pt>
                <c:pt idx="17">
                  <c:v>24.97999999999999</c:v>
                </c:pt>
                <c:pt idx="18">
                  <c:v>24.58</c:v>
                </c:pt>
                <c:pt idx="19">
                  <c:v>24.17</c:v>
                </c:pt>
                <c:pt idx="20">
                  <c:v>24.95</c:v>
                </c:pt>
                <c:pt idx="21">
                  <c:v>25.12</c:v>
                </c:pt>
                <c:pt idx="22">
                  <c:v>25.1</c:v>
                </c:pt>
                <c:pt idx="23">
                  <c:v>24.8</c:v>
                </c:pt>
                <c:pt idx="24">
                  <c:v>24.8</c:v>
                </c:pt>
                <c:pt idx="25">
                  <c:v>24.97999999999999</c:v>
                </c:pt>
                <c:pt idx="26">
                  <c:v>24.82</c:v>
                </c:pt>
                <c:pt idx="27">
                  <c:v>24.77999999999999</c:v>
                </c:pt>
                <c:pt idx="28">
                  <c:v>24.95</c:v>
                </c:pt>
                <c:pt idx="29">
                  <c:v>24.8</c:v>
                </c:pt>
                <c:pt idx="30">
                  <c:v>24.84</c:v>
                </c:pt>
                <c:pt idx="31">
                  <c:v>24.73</c:v>
                </c:pt>
                <c:pt idx="32">
                  <c:v>24.87</c:v>
                </c:pt>
                <c:pt idx="33">
                  <c:v>24.82</c:v>
                </c:pt>
              </c:numCache>
            </c:numRef>
          </c:xVal>
          <c:yVal>
            <c:numRef>
              <c:f>Sheet1!$M$2:$M$35</c:f>
              <c:numCache>
                <c:formatCode>General</c:formatCode>
                <c:ptCount val="34"/>
                <c:pt idx="0">
                  <c:v>1.0515344528083375</c:v>
                </c:pt>
                <c:pt idx="1">
                  <c:v>0.98841922408801386</c:v>
                </c:pt>
                <c:pt idx="2">
                  <c:v>0.88000000000000012</c:v>
                </c:pt>
                <c:pt idx="3">
                  <c:v>0.96815286624203822</c:v>
                </c:pt>
                <c:pt idx="4">
                  <c:v>0.99420961204400726</c:v>
                </c:pt>
                <c:pt idx="5">
                  <c:v>1.0822235089751013</c:v>
                </c:pt>
                <c:pt idx="6">
                  <c:v>1.0191082802547764</c:v>
                </c:pt>
                <c:pt idx="7">
                  <c:v>0.96583671105964108</c:v>
                </c:pt>
                <c:pt idx="8">
                  <c:v>1.0660104226983218</c:v>
                </c:pt>
                <c:pt idx="9">
                  <c:v>1.0382165605095541</c:v>
                </c:pt>
                <c:pt idx="10">
                  <c:v>0.95599305153445313</c:v>
                </c:pt>
                <c:pt idx="11">
                  <c:v>1.0347423277359584</c:v>
                </c:pt>
                <c:pt idx="12">
                  <c:v>0.95020266357845973</c:v>
                </c:pt>
                <c:pt idx="13">
                  <c:v>1.0457440648523453</c:v>
                </c:pt>
                <c:pt idx="14">
                  <c:v>1.0440069484655479</c:v>
                </c:pt>
                <c:pt idx="15">
                  <c:v>0.93920092646207343</c:v>
                </c:pt>
                <c:pt idx="16">
                  <c:v>1</c:v>
                </c:pt>
                <c:pt idx="17">
                  <c:v>0.9397799652576726</c:v>
                </c:pt>
                <c:pt idx="18">
                  <c:v>1.0115807759119859</c:v>
                </c:pt>
                <c:pt idx="19">
                  <c:v>1.1299999999999992</c:v>
                </c:pt>
                <c:pt idx="20">
                  <c:v>1.0353213665315575</c:v>
                </c:pt>
                <c:pt idx="21">
                  <c:v>1.0052113491603938</c:v>
                </c:pt>
                <c:pt idx="22">
                  <c:v>0.89171974522292963</c:v>
                </c:pt>
                <c:pt idx="23">
                  <c:v>0.97278517660683295</c:v>
                </c:pt>
                <c:pt idx="24">
                  <c:v>1.0405327156919515</c:v>
                </c:pt>
                <c:pt idx="25">
                  <c:v>0.91314418066010461</c:v>
                </c:pt>
                <c:pt idx="26">
                  <c:v>0.96120440069484703</c:v>
                </c:pt>
                <c:pt idx="27">
                  <c:v>1.0440069484655479</c:v>
                </c:pt>
                <c:pt idx="28">
                  <c:v>0.97162709901563404</c:v>
                </c:pt>
                <c:pt idx="29">
                  <c:v>1.0428488708743486</c:v>
                </c:pt>
                <c:pt idx="30">
                  <c:v>0.95541401273885362</c:v>
                </c:pt>
                <c:pt idx="31">
                  <c:v>0.94209612044006952</c:v>
                </c:pt>
                <c:pt idx="32">
                  <c:v>1.0538506079907355</c:v>
                </c:pt>
                <c:pt idx="33">
                  <c:v>1</c:v>
                </c:pt>
              </c:numCache>
            </c:numRef>
          </c:yVal>
        </c:ser>
        <c:axId val="45650688"/>
        <c:axId val="45652992"/>
      </c:scatterChart>
      <c:valAx>
        <c:axId val="45650688"/>
        <c:scaling>
          <c:orientation val="minMax"/>
          <c:max val="27"/>
          <c:min val="23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period, h</a:t>
                </a:r>
              </a:p>
            </c:rich>
          </c:tx>
          <c:layout>
            <c:manualLayout>
              <c:xMode val="edge"/>
              <c:yMode val="edge"/>
              <c:x val="0.48607174103237127"/>
              <c:y val="0.91293963254593258"/>
            </c:manualLayout>
          </c:layout>
        </c:title>
        <c:numFmt formatCode="General" sourceLinked="1"/>
        <c:tickLblPos val="nextTo"/>
        <c:crossAx val="45652992"/>
        <c:crosses val="autoZero"/>
        <c:crossBetween val="midCat"/>
        <c:majorUnit val="1"/>
      </c:valAx>
      <c:valAx>
        <c:axId val="45652992"/>
        <c:scaling>
          <c:orientation val="minMax"/>
          <c:max val="1.2"/>
          <c:min val="0.70000000000000062"/>
        </c:scaling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amplitude</a:t>
                </a:r>
              </a:p>
            </c:rich>
          </c:tx>
          <c:layout>
            <c:manualLayout>
              <c:xMode val="edge"/>
              <c:yMode val="edge"/>
              <c:x val="1.1111111111111125E-2"/>
              <c:y val="0.26591207349081414"/>
            </c:manualLayout>
          </c:layout>
        </c:title>
        <c:numFmt formatCode="General" sourceLinked="1"/>
        <c:tickLblPos val="nextTo"/>
        <c:crossAx val="45650688"/>
        <c:crosses val="autoZero"/>
        <c:crossBetween val="midCat"/>
        <c:majorUnit val="0.1"/>
      </c:valAx>
    </c:plotArea>
    <c:plotVisOnly val="1"/>
  </c:chart>
  <c:spPr>
    <a:ln>
      <a:noFill/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Sheet1!$M$1</c:f>
              <c:strCache>
                <c:ptCount val="1"/>
                <c:pt idx="0">
                  <c:v>LUX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Sheet1!$M$2:$M$9</c:f>
              <c:numCache>
                <c:formatCode>General</c:formatCode>
                <c:ptCount val="8"/>
                <c:pt idx="0">
                  <c:v>1</c:v>
                </c:pt>
                <c:pt idx="1">
                  <c:v>0.9811465268367402</c:v>
                </c:pt>
                <c:pt idx="2">
                  <c:v>0.93477876627585021</c:v>
                </c:pt>
                <c:pt idx="3">
                  <c:v>0.87615624815884063</c:v>
                </c:pt>
                <c:pt idx="4">
                  <c:v>0.80486655276026597</c:v>
                </c:pt>
                <c:pt idx="5">
                  <c:v>0.76026630530843098</c:v>
                </c:pt>
                <c:pt idx="6">
                  <c:v>0.74335709656513316</c:v>
                </c:pt>
                <c:pt idx="7">
                  <c:v>0.72927590879632354</c:v>
                </c:pt>
              </c:numCache>
            </c:numRef>
          </c:val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ELF4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Sheet1!$N$2:$N$9</c:f>
              <c:numCache>
                <c:formatCode>General</c:formatCode>
                <c:ptCount val="8"/>
                <c:pt idx="0">
                  <c:v>1</c:v>
                </c:pt>
                <c:pt idx="1">
                  <c:v>0.97818774308840561</c:v>
                </c:pt>
                <c:pt idx="2">
                  <c:v>0.92631136339745568</c:v>
                </c:pt>
                <c:pt idx="3">
                  <c:v>0.86502680542415666</c:v>
                </c:pt>
                <c:pt idx="4">
                  <c:v>0.79412383054767188</c:v>
                </c:pt>
                <c:pt idx="5">
                  <c:v>0.7507621150005257</c:v>
                </c:pt>
                <c:pt idx="6">
                  <c:v>0.73446862188584039</c:v>
                </c:pt>
                <c:pt idx="7">
                  <c:v>0.72085567118679739</c:v>
                </c:pt>
              </c:numCache>
            </c:numRef>
          </c:val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GI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Sheet1!$O$2:$O$9</c:f>
              <c:numCache>
                <c:formatCode>General</c:formatCode>
                <c:ptCount val="8"/>
                <c:pt idx="0">
                  <c:v>1</c:v>
                </c:pt>
                <c:pt idx="1">
                  <c:v>0.98928844682478967</c:v>
                </c:pt>
                <c:pt idx="2">
                  <c:v>0.96352971180821223</c:v>
                </c:pt>
                <c:pt idx="3">
                  <c:v>0.93088497832185668</c:v>
                </c:pt>
                <c:pt idx="4">
                  <c:v>0.88916092833460858</c:v>
                </c:pt>
                <c:pt idx="5">
                  <c:v>0.86151491966335125</c:v>
                </c:pt>
                <c:pt idx="6">
                  <c:v>0.85080336648814114</c:v>
                </c:pt>
                <c:pt idx="7">
                  <c:v>0.8414180056108137</c:v>
                </c:pt>
              </c:numCache>
            </c:numRef>
          </c:val>
        </c:ser>
        <c:ser>
          <c:idx val="3"/>
          <c:order val="3"/>
          <c:tx>
            <c:strRef>
              <c:f>Sheet1!$P$1</c:f>
              <c:strCache>
                <c:ptCount val="1"/>
                <c:pt idx="0">
                  <c:v>PRR7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Sheet1!$P$2:$P$9</c:f>
              <c:numCache>
                <c:formatCode>General</c:formatCode>
                <c:ptCount val="8"/>
                <c:pt idx="0">
                  <c:v>1</c:v>
                </c:pt>
                <c:pt idx="1">
                  <c:v>0.99748273878020643</c:v>
                </c:pt>
                <c:pt idx="2">
                  <c:v>0.99036248561564943</c:v>
                </c:pt>
                <c:pt idx="3">
                  <c:v>0.98007767548906788</c:v>
                </c:pt>
                <c:pt idx="4">
                  <c:v>0.96375143843498345</c:v>
                </c:pt>
                <c:pt idx="5">
                  <c:v>0.94692174913693861</c:v>
                </c:pt>
                <c:pt idx="6">
                  <c:v>0.93829113924050656</c:v>
                </c:pt>
                <c:pt idx="7">
                  <c:v>0.92966052934407362</c:v>
                </c:pt>
              </c:numCache>
            </c:numRef>
          </c:val>
        </c:ser>
        <c:ser>
          <c:idx val="4"/>
          <c:order val="4"/>
          <c:tx>
            <c:strRef>
              <c:f>Sheet1!$Q$1</c:f>
              <c:strCache>
                <c:ptCount val="1"/>
                <c:pt idx="0">
                  <c:v>PRR5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Sheet1!$Q$2:$Q$9</c:f>
              <c:numCache>
                <c:formatCode>General</c:formatCode>
                <c:ptCount val="8"/>
                <c:pt idx="0">
                  <c:v>1</c:v>
                </c:pt>
                <c:pt idx="1">
                  <c:v>0.99828291087489751</c:v>
                </c:pt>
                <c:pt idx="2">
                  <c:v>0.9935404742436631</c:v>
                </c:pt>
                <c:pt idx="3">
                  <c:v>0.98544562551103843</c:v>
                </c:pt>
                <c:pt idx="4">
                  <c:v>0.9705641864268193</c:v>
                </c:pt>
                <c:pt idx="5">
                  <c:v>0.95568274734260017</c:v>
                </c:pt>
                <c:pt idx="6">
                  <c:v>0.94816026165167611</c:v>
                </c:pt>
                <c:pt idx="7">
                  <c:v>0.94088307440719565</c:v>
                </c:pt>
              </c:numCache>
            </c:numRef>
          </c:val>
        </c:ser>
        <c:ser>
          <c:idx val="5"/>
          <c:order val="5"/>
          <c:tx>
            <c:strRef>
              <c:f>Sheet1!$R$1</c:f>
              <c:strCache>
                <c:ptCount val="1"/>
                <c:pt idx="0">
                  <c:v>PRR9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Sheet1!$R$2:$R$9</c:f>
              <c:numCache>
                <c:formatCode>General</c:formatCode>
                <c:ptCount val="8"/>
                <c:pt idx="0">
                  <c:v>1</c:v>
                </c:pt>
                <c:pt idx="1">
                  <c:v>0.99943661971830955</c:v>
                </c:pt>
                <c:pt idx="2">
                  <c:v>0.99718309859154941</c:v>
                </c:pt>
                <c:pt idx="3">
                  <c:v>0.9948356807511739</c:v>
                </c:pt>
                <c:pt idx="4">
                  <c:v>0.99173708920187797</c:v>
                </c:pt>
                <c:pt idx="5">
                  <c:v>0.98967136150234747</c:v>
                </c:pt>
                <c:pt idx="6">
                  <c:v>0.98863849765258272</c:v>
                </c:pt>
                <c:pt idx="7">
                  <c:v>0.98779342723004704</c:v>
                </c:pt>
              </c:numCache>
            </c:numRef>
          </c:val>
        </c:ser>
        <c:ser>
          <c:idx val="6"/>
          <c:order val="6"/>
          <c:tx>
            <c:strRef>
              <c:f>Sheet1!$S$1</c:f>
              <c:strCache>
                <c:ptCount val="1"/>
                <c:pt idx="0">
                  <c:v>LHY</c:v>
                </c:pt>
              </c:strCache>
            </c:strRef>
          </c:tx>
          <c:cat>
            <c:numRef>
              <c:f>Sheet1!$L$2:$L$9</c:f>
              <c:numCache>
                <c:formatCode>General</c:formatCode>
                <c:ptCount val="8"/>
                <c:pt idx="0">
                  <c:v>0</c:v>
                </c:pt>
                <c:pt idx="1">
                  <c:v>0.30000000000000016</c:v>
                </c:pt>
                <c:pt idx="2">
                  <c:v>0.60000000000000031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Sheet1!$S$2:$S$9</c:f>
              <c:numCache>
                <c:formatCode>General</c:formatCode>
                <c:ptCount val="8"/>
                <c:pt idx="0">
                  <c:v>1</c:v>
                </c:pt>
                <c:pt idx="1">
                  <c:v>1.0038281175232078</c:v>
                </c:pt>
                <c:pt idx="2">
                  <c:v>1.012058570198106</c:v>
                </c:pt>
                <c:pt idx="3">
                  <c:v>1.0192362905541186</c:v>
                </c:pt>
                <c:pt idx="4">
                  <c:v>1.0226815963250073</c:v>
                </c:pt>
                <c:pt idx="5">
                  <c:v>1.0216288640061248</c:v>
                </c:pt>
                <c:pt idx="6">
                  <c:v>1.0206718346253236</c:v>
                </c:pt>
                <c:pt idx="7">
                  <c:v>1.01961910230644</c:v>
                </c:pt>
              </c:numCache>
            </c:numRef>
          </c:val>
        </c:ser>
        <c:ser>
          <c:idx val="7"/>
          <c:order val="7"/>
          <c:tx>
            <c:strRef>
              <c:f>Sheet1!$T$1</c:f>
              <c:strCache>
                <c:ptCount val="1"/>
                <c:pt idx="0">
                  <c:v>ELF3</c:v>
                </c:pt>
              </c:strCache>
            </c:strRef>
          </c:tx>
          <c:spPr>
            <a:ln w="25400">
              <a:noFill/>
            </a:ln>
          </c:spPr>
          <c:val>
            <c:numRef>
              <c:f>Sheet1!$T$2:$T$9</c:f>
              <c:numCache>
                <c:formatCode>General</c:formatCode>
                <c:ptCount val="8"/>
                <c:pt idx="0">
                  <c:v>1</c:v>
                </c:pt>
                <c:pt idx="1">
                  <c:v>0.99925843529848024</c:v>
                </c:pt>
                <c:pt idx="2">
                  <c:v>0.99703374119391863</c:v>
                </c:pt>
                <c:pt idx="3">
                  <c:v>0.99443826473859842</c:v>
                </c:pt>
                <c:pt idx="4">
                  <c:v>0.99073044123099741</c:v>
                </c:pt>
                <c:pt idx="5">
                  <c:v>0.98776418242491659</c:v>
                </c:pt>
                <c:pt idx="6">
                  <c:v>0.98646644419725538</c:v>
                </c:pt>
                <c:pt idx="7">
                  <c:v>0.98516870596959549</c:v>
                </c:pt>
              </c:numCache>
            </c:numRef>
          </c:val>
        </c:ser>
        <c:ser>
          <c:idx val="8"/>
          <c:order val="8"/>
          <c:tx>
            <c:strRef>
              <c:f>Sheet1!$U$1</c:f>
              <c:strCache>
                <c:ptCount val="1"/>
                <c:pt idx="0">
                  <c:v>TOC1</c:v>
                </c:pt>
              </c:strCache>
            </c:strRef>
          </c:tx>
          <c:spPr>
            <a:ln w="25400">
              <a:noFill/>
            </a:ln>
          </c:spPr>
          <c:val>
            <c:numRef>
              <c:f>Sheet1!$U$2:$U$9</c:f>
              <c:numCache>
                <c:formatCode>General</c:formatCode>
                <c:ptCount val="8"/>
                <c:pt idx="0">
                  <c:v>1</c:v>
                </c:pt>
                <c:pt idx="1">
                  <c:v>1.0550483351235231</c:v>
                </c:pt>
                <c:pt idx="2">
                  <c:v>1.1925349087003221</c:v>
                </c:pt>
                <c:pt idx="3">
                  <c:v>1.3533834586466165</c:v>
                </c:pt>
                <c:pt idx="4">
                  <c:v>1.5166487647690661</c:v>
                </c:pt>
                <c:pt idx="5">
                  <c:v>1.59828141783029</c:v>
                </c:pt>
                <c:pt idx="6">
                  <c:v>1.6245972073039738</c:v>
                </c:pt>
                <c:pt idx="7">
                  <c:v>1.645273899033298</c:v>
                </c:pt>
              </c:numCache>
            </c:numRef>
          </c:val>
        </c:ser>
        <c:shape val="box"/>
        <c:axId val="45616128"/>
        <c:axId val="45821952"/>
        <c:axId val="40593152"/>
      </c:bar3DChart>
      <c:catAx>
        <c:axId val="45616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ABA</a:t>
                </a:r>
              </a:p>
            </c:rich>
          </c:tx>
          <c:layout>
            <c:manualLayout>
              <c:xMode val="edge"/>
              <c:yMode val="edge"/>
              <c:x val="0.33871522309711288"/>
              <c:y val="0.8190274132400126"/>
            </c:manualLayout>
          </c:layout>
        </c:title>
        <c:numFmt formatCode="General" sourceLinked="1"/>
        <c:tickLblPos val="nextTo"/>
        <c:crossAx val="45821952"/>
        <c:crosses val="autoZero"/>
        <c:lblAlgn val="ctr"/>
        <c:lblOffset val="100"/>
      </c:catAx>
      <c:valAx>
        <c:axId val="45821952"/>
        <c:scaling>
          <c:orientation val="minMax"/>
          <c:min val="0.7000000000000006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fold change</a:t>
                </a:r>
              </a:p>
            </c:rich>
          </c:tx>
          <c:layout>
            <c:manualLayout>
              <c:xMode val="edge"/>
              <c:yMode val="edge"/>
              <c:x val="4.6135170603674454E-2"/>
              <c:y val="0.29015128317293681"/>
            </c:manualLayout>
          </c:layout>
        </c:title>
        <c:numFmt formatCode="General" sourceLinked="1"/>
        <c:tickLblPos val="nextTo"/>
        <c:crossAx val="45616128"/>
        <c:crosses val="autoZero"/>
        <c:crossBetween val="between"/>
      </c:valAx>
      <c:serAx>
        <c:axId val="40593152"/>
        <c:scaling>
          <c:orientation val="minMax"/>
        </c:scaling>
        <c:delete val="1"/>
        <c:axPos val="b"/>
        <c:tickLblPos val="none"/>
        <c:crossAx val="45821952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E005-4813-4DB1-A392-134FD8349189}" type="datetimeFigureOut">
              <a:rPr lang="en-GB" smtClean="0"/>
              <a:pPr/>
              <a:t>24/09/2012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9ED8-E003-48E8-BE26-39B5EE36A62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S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484784"/>
            <a:ext cx="4120409" cy="282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472514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Figure S1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 The profiles of the main components of ABA signalling, simulated under 12L:12D diel cycles. The daily changes in the levels of ABA-ABAR, active PP2C and SnRK2 are shown by black, blue and red lines, respectively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981325" y="1772816"/>
          <a:ext cx="3181350" cy="262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899592" y="5085184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Figure S2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. The change in the relative amplitude and period of </a:t>
            </a:r>
            <a:r>
              <a:rPr lang="en-GB" sz="1400" i="1" dirty="0" smtClean="0">
                <a:latin typeface="Arial" pitchFamily="34" charset="0"/>
                <a:cs typeface="Arial" pitchFamily="34" charset="0"/>
              </a:rPr>
              <a:t>LHY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mRNA in constant light conditions measured under 10% increase and decrease of the model parameters of inhibition of target genes by TOC1 and ABA signalling to the clock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438400" y="2057400"/>
          <a:ext cx="4267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827584" y="5229200"/>
            <a:ext cx="74168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Figure S3. Relative changes in the peak expression levels of the clock genes at varied ABA values. Simulations were done under 12L:12D conditions. Expression levels were normalized to the value in absence of ABA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apokhilk</dc:creator>
  <cp:lastModifiedBy>apokhilk</cp:lastModifiedBy>
  <cp:revision>5</cp:revision>
  <dcterms:created xsi:type="dcterms:W3CDTF">2012-09-24T09:15:28Z</dcterms:created>
  <dcterms:modified xsi:type="dcterms:W3CDTF">2012-09-24T12:49:00Z</dcterms:modified>
</cp:coreProperties>
</file>