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B4B"/>
    <a:srgbClr val="0D0D0D"/>
    <a:srgbClr val="51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D856-E3FB-41E1-AC0A-69B653AB9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D7B98-C4F2-4DCA-A66F-7D977A1D7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7F76A-9D63-42C1-86E0-6244B72C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F0D5-12B5-44D8-A401-E47DDB5F647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1271D-D28F-41DC-B131-B8A5019D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604DA-175F-4074-A9D4-AFCC7684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AD20-0101-484F-BA3C-259792F4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25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B5AC-05D9-4402-A381-C1DD181F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E8BD1-C604-411B-B3A3-E1762ABF0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8A62-CB9A-4C9F-84E9-65A02FD9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F0D5-12B5-44D8-A401-E47DDB5F647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9CE6-BCF3-4089-82EF-A5ECDAD6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3CFE-1BE9-4A8D-B6B7-AFAE3F91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AD20-0101-484F-BA3C-259792F4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3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60C02-669D-40C6-A234-A11968FD4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3399D-611C-4FAD-9FDD-7111FF238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8B8E3-DF73-49C3-B518-EB4E90B6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F0D5-12B5-44D8-A401-E47DDB5F647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DCA8-2635-4E67-B625-8427C078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3C84-A473-40B2-BCA9-0D65FB18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AD20-0101-484F-BA3C-259792F4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61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DBAF-99D8-4E7C-9237-A21DB7F5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5ECF-B5FF-424B-920A-64033FAAE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26D7-2F13-479C-94C4-D275DBDE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F0D5-12B5-44D8-A401-E47DDB5F647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B17F-23B2-489A-81AA-CBEE3ED5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4720-C0F5-4C5B-8FB2-5DE87B5B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AD20-0101-484F-BA3C-259792F4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42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BFDC-225D-4E23-9659-71F95D6E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03DA3-CF7C-4668-8628-E182AD504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24BB-A248-4687-B8BB-69B3B4E6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F0D5-12B5-44D8-A401-E47DDB5F647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3A02B-7EDC-495F-80B2-7D0DF808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A6E2-7B1A-461A-AF17-72E8D55B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AD20-0101-484F-BA3C-259792F4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9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2490-D88B-416E-A721-CE3AA498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EFC7-9EE9-4DB5-A68F-7D29CF4E1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DF0E2-3C9D-4403-85FC-151D06737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6CCD2-4AAD-4DB6-8A02-9AE5DA7B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F0D5-12B5-44D8-A401-E47DDB5F647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6007-F9AC-4EC2-B03D-8CE37EAE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ADE88-2962-4A65-BB13-D3ED11AC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AD20-0101-484F-BA3C-259792F4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18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682-1448-4883-9BC2-77103D9D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85EB-ED8F-4120-AF1C-8B9FDF96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FE83E-58C7-4805-8A00-158D72B3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7E81B-9C2A-44C2-82C0-ECABE9002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2444B-66C4-4AB1-9DB3-902CE54D3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72DE9-69F6-4865-89D8-76D854C6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F0D5-12B5-44D8-A401-E47DDB5F647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906DD-F55E-4F8E-A863-22F1634D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56FD8-9CAC-42FB-B678-2335BBD5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AD20-0101-484F-BA3C-259792F4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21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1057-FE2E-42BD-A8CA-A62B4576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35579-BA57-43EE-A6C6-1EA169F7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F0D5-12B5-44D8-A401-E47DDB5F647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1B2D7-F40E-4E84-B119-82724AD9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B9CEA-55B6-4DEF-A218-EA19A9CA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AD20-0101-484F-BA3C-259792F4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83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29F80-90E0-41F2-84C6-5FC25B48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F0D5-12B5-44D8-A401-E47DDB5F647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324DA-8122-4683-9BF4-E19DDCC0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F301A-0295-4F9C-A495-F60FE0CE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AD20-0101-484F-BA3C-259792F4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81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6611-E858-43EA-A2B3-D2F95E0E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6F26-AB65-44DA-8D8B-0A8B6C3CC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8B771-D9EC-47C4-BCBA-799127678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5D4C0-8180-4240-8CED-36EBADC9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F0D5-12B5-44D8-A401-E47DDB5F647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CDCCC-74C9-467B-9F4B-AF0ADE4E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45C3E-3F1E-453B-B718-A2B6DD56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AD20-0101-484F-BA3C-259792F4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7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B703-39E1-4492-9CD4-6EDA5A53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D4E4A-43F4-43EB-B1BD-7535031BF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D1C28-B764-41CC-8F77-768EB297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AFFC0-EFBE-4570-8CAE-0EA8A089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F0D5-12B5-44D8-A401-E47DDB5F647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73AC9-DD65-4EC6-9994-C4BA079E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C9D54-93DB-4454-9DED-8588228D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AD20-0101-484F-BA3C-259792F4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5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80E2F-556B-4A2F-BB96-AF4895CD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261B4-9D1C-4650-B9E1-DF44C52C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7321F-B060-4717-BBD3-31E4C053A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1F0D5-12B5-44D8-A401-E47DDB5F6479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A550-CA01-4D76-B450-162810DB8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53CD-4E8C-4593-BFA3-BA86D9B55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AD20-0101-484F-BA3C-259792F4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2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2FCCB1-5F30-41C7-9597-EACF4E63389C}"/>
              </a:ext>
            </a:extLst>
          </p:cNvPr>
          <p:cNvSpPr/>
          <p:nvPr/>
        </p:nvSpPr>
        <p:spPr>
          <a:xfrm>
            <a:off x="349725" y="171000"/>
            <a:ext cx="11664000" cy="6516000"/>
          </a:xfrm>
          <a:prstGeom prst="roundRect">
            <a:avLst>
              <a:gd name="adj" fmla="val 380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4CE7B4-7A79-43C7-8C95-D90330D9D074}"/>
              </a:ext>
            </a:extLst>
          </p:cNvPr>
          <p:cNvSpPr/>
          <p:nvPr/>
        </p:nvSpPr>
        <p:spPr>
          <a:xfrm>
            <a:off x="264000" y="171000"/>
            <a:ext cx="11664000" cy="6516000"/>
          </a:xfrm>
          <a:prstGeom prst="roundRect">
            <a:avLst>
              <a:gd name="adj" fmla="val 3803"/>
            </a:avLst>
          </a:prstGeom>
          <a:solidFill>
            <a:srgbClr val="48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FF967B-C535-4B14-A345-D41424ED7719}"/>
              </a:ext>
            </a:extLst>
          </p:cNvPr>
          <p:cNvSpPr/>
          <p:nvPr/>
        </p:nvSpPr>
        <p:spPr>
          <a:xfrm>
            <a:off x="5467350" y="415838"/>
            <a:ext cx="6300000" cy="2700000"/>
          </a:xfrm>
          <a:prstGeom prst="roundRect">
            <a:avLst>
              <a:gd name="adj" fmla="val 82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37A7C6-C2CC-42D8-AF91-0379196CC36C}"/>
              </a:ext>
            </a:extLst>
          </p:cNvPr>
          <p:cNvSpPr/>
          <p:nvPr/>
        </p:nvSpPr>
        <p:spPr>
          <a:xfrm>
            <a:off x="5467350" y="3310162"/>
            <a:ext cx="3060000" cy="3132000"/>
          </a:xfrm>
          <a:prstGeom prst="roundRect">
            <a:avLst>
              <a:gd name="adj" fmla="val 678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36D097-74E3-4767-991D-43AB15C2D9D9}"/>
              </a:ext>
            </a:extLst>
          </p:cNvPr>
          <p:cNvSpPr/>
          <p:nvPr/>
        </p:nvSpPr>
        <p:spPr>
          <a:xfrm>
            <a:off x="8707350" y="3310162"/>
            <a:ext cx="3060000" cy="3132000"/>
          </a:xfrm>
          <a:prstGeom prst="roundRect">
            <a:avLst>
              <a:gd name="adj" fmla="val 678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B6D469-2BA6-4DD8-8FE0-47B18D807920}"/>
              </a:ext>
            </a:extLst>
          </p:cNvPr>
          <p:cNvSpPr/>
          <p:nvPr/>
        </p:nvSpPr>
        <p:spPr>
          <a:xfrm>
            <a:off x="442350" y="406313"/>
            <a:ext cx="572850" cy="590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Graphic 10" descr="Users">
            <a:extLst>
              <a:ext uri="{FF2B5EF4-FFF2-40B4-BE49-F238E27FC236}">
                <a16:creationId xmlns:a16="http://schemas.microsoft.com/office/drawing/2014/main" id="{E2B67E80-EB19-42A0-A24E-A099797FB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650" y="406313"/>
            <a:ext cx="590550" cy="590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6EB459-40D3-4AEF-8F1E-20B751B083F2}"/>
              </a:ext>
            </a:extLst>
          </p:cNvPr>
          <p:cNvSpPr txBox="1"/>
          <p:nvPr/>
        </p:nvSpPr>
        <p:spPr>
          <a:xfrm>
            <a:off x="901575" y="286089"/>
            <a:ext cx="2714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HR ANALYSIS </a:t>
            </a:r>
            <a:r>
              <a:rPr lang="en-IN" sz="2400" dirty="0">
                <a:solidFill>
                  <a:srgbClr val="00B050"/>
                </a:solidFill>
                <a:latin typeface="Arial Black" panose="020B0A04020102020204" pitchFamily="34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58417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 A 003 ABHIJIT S</dc:creator>
  <cp:lastModifiedBy>20 A 003 ABHIJIT S</cp:lastModifiedBy>
  <cp:revision>5</cp:revision>
  <dcterms:created xsi:type="dcterms:W3CDTF">2024-04-16T12:12:42Z</dcterms:created>
  <dcterms:modified xsi:type="dcterms:W3CDTF">2024-04-16T14:03:41Z</dcterms:modified>
</cp:coreProperties>
</file>