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7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4"/>
  </p:normalViewPr>
  <p:slideViewPr>
    <p:cSldViewPr snapToGrid="0" snapToObjects="1">
      <p:cViewPr>
        <p:scale>
          <a:sx n="74" d="100"/>
          <a:sy n="74" d="100"/>
        </p:scale>
        <p:origin x="324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7D85-EBBA-2045-9EAD-534C89D20F2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C741-9FD3-1840-AABB-DD94A2E6D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7D85-EBBA-2045-9EAD-534C89D20F2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C741-9FD3-1840-AABB-DD94A2E6D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7D85-EBBA-2045-9EAD-534C89D20F2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C741-9FD3-1840-AABB-DD94A2E6D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7D85-EBBA-2045-9EAD-534C89D20F2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C741-9FD3-1840-AABB-DD94A2E6D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7D85-EBBA-2045-9EAD-534C89D20F2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C741-9FD3-1840-AABB-DD94A2E6D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7D85-EBBA-2045-9EAD-534C89D20F2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C741-9FD3-1840-AABB-DD94A2E6D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7D85-EBBA-2045-9EAD-534C89D20F2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C741-9FD3-1840-AABB-DD94A2E6D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7D85-EBBA-2045-9EAD-534C89D20F2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C741-9FD3-1840-AABB-DD94A2E6D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7D85-EBBA-2045-9EAD-534C89D20F2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C741-9FD3-1840-AABB-DD94A2E6D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7D85-EBBA-2045-9EAD-534C89D20F2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C741-9FD3-1840-AABB-DD94A2E6D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7D85-EBBA-2045-9EAD-534C89D20F2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C741-9FD3-1840-AABB-DD94A2E6DE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67D85-EBBA-2045-9EAD-534C89D20F2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C741-9FD3-1840-AABB-DD94A2E6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39186" y="4808729"/>
            <a:ext cx="5576852" cy="1101701"/>
          </a:xfrm>
          <a:prstGeom prst="rect">
            <a:avLst/>
          </a:prstGeom>
          <a:solidFill>
            <a:schemeClr val="accent6">
              <a:lumMod val="75000"/>
              <a:alpha val="1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0537" y="6330465"/>
            <a:ext cx="5576852" cy="3052478"/>
          </a:xfrm>
          <a:prstGeom prst="rect">
            <a:avLst/>
          </a:prstGeom>
          <a:solidFill>
            <a:schemeClr val="accent5">
              <a:lumMod val="75000"/>
              <a:alpha val="1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0537" y="136973"/>
            <a:ext cx="5576852" cy="2252228"/>
          </a:xfrm>
          <a:prstGeom prst="rect">
            <a:avLst/>
          </a:prstGeom>
          <a:solidFill>
            <a:srgbClr val="FF000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23494" y="429942"/>
            <a:ext cx="1718548" cy="4176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nput.py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18053" y="485805"/>
            <a:ext cx="2219291" cy="363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List of facets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18053" y="1753404"/>
            <a:ext cx="2219291" cy="363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Concurrence counts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18053" y="1092221"/>
            <a:ext cx="2219291" cy="363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Facet values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23494" y="1696709"/>
            <a:ext cx="1718548" cy="4176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oncurrence.py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9548" y="5111285"/>
            <a:ext cx="1718548" cy="4176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v</a:t>
            </a:r>
            <a:r>
              <a:rPr lang="en-US" sz="1600" dirty="0" err="1" smtClean="0"/>
              <a:t>alue_distance.py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640536" y="2891769"/>
            <a:ext cx="3369100" cy="4176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lexical_merge_analysis_pipeline</a:t>
            </a:r>
            <a:r>
              <a:rPr lang="en-US" sz="1600" smtClean="0"/>
              <a:t>.py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3900495" y="3818765"/>
            <a:ext cx="2315543" cy="4176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ontology_dist.py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2312156" y="6517897"/>
            <a:ext cx="2315543" cy="4176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Amalgamation.py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2312156" y="7891748"/>
            <a:ext cx="2315543" cy="4176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Record_response.py</a:t>
            </a:r>
            <a:endParaRPr lang="en-US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874543" y="7061032"/>
            <a:ext cx="2219291" cy="7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needed:</a:t>
            </a:r>
          </a:p>
          <a:p>
            <a:pPr algn="ctr"/>
            <a:r>
              <a:rPr lang="en-US" dirty="0" smtClean="0"/>
              <a:t>Facet pairs to merge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749517" y="7048947"/>
            <a:ext cx="2219291" cy="7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Automated:</a:t>
            </a:r>
          </a:p>
          <a:p>
            <a:pPr algn="ctr"/>
            <a:r>
              <a:rPr lang="en-US" dirty="0" smtClean="0"/>
              <a:t>Facet pairs to merge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312156" y="8434883"/>
            <a:ext cx="2315543" cy="7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</a:p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113468" y="103842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27707" y="79159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Output</a:t>
            </a:r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569689" y="5100882"/>
            <a:ext cx="1718548" cy="4176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concurrence.py</a:t>
            </a:r>
            <a:endParaRPr lang="en-US" sz="1600" dirty="0"/>
          </a:p>
        </p:txBody>
      </p:sp>
      <p:sp>
        <p:nvSpPr>
          <p:cNvPr id="38" name="Rounded Rectangle 37"/>
          <p:cNvSpPr/>
          <p:nvPr/>
        </p:nvSpPr>
        <p:spPr>
          <a:xfrm>
            <a:off x="923494" y="1035011"/>
            <a:ext cx="1718548" cy="4176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dirty="0" err="1" smtClean="0"/>
              <a:t>acet_values.py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428478" y="5114829"/>
            <a:ext cx="1718548" cy="4176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</a:t>
            </a:r>
            <a:r>
              <a:rPr lang="en-US" sz="1600" dirty="0" err="1" smtClean="0"/>
              <a:t>acet_slicing.py</a:t>
            </a:r>
            <a:endParaRPr lang="en-US" sz="1600" dirty="0"/>
          </a:p>
        </p:txBody>
      </p:sp>
      <p:cxnSp>
        <p:nvCxnSpPr>
          <p:cNvPr id="3" name="Straight Arrow Connector 2"/>
          <p:cNvCxnSpPr>
            <a:endCxn id="5" idx="1"/>
          </p:cNvCxnSpPr>
          <p:nvPr/>
        </p:nvCxnSpPr>
        <p:spPr>
          <a:xfrm>
            <a:off x="2642042" y="638760"/>
            <a:ext cx="876011" cy="2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42042" y="1204186"/>
            <a:ext cx="827885" cy="5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666105" y="1873406"/>
            <a:ext cx="803822" cy="6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2"/>
            <a:endCxn id="21" idx="0"/>
          </p:cNvCxnSpPr>
          <p:nvPr/>
        </p:nvCxnSpPr>
        <p:spPr>
          <a:xfrm flipH="1">
            <a:off x="2325086" y="2389201"/>
            <a:ext cx="1103877" cy="50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</p:cNvCxnSpPr>
          <p:nvPr/>
        </p:nvCxnSpPr>
        <p:spPr>
          <a:xfrm>
            <a:off x="3428963" y="2389201"/>
            <a:ext cx="1629303" cy="132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6200000">
            <a:off x="-140254" y="5220188"/>
            <a:ext cx="119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Stats- slow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1" idx="2"/>
          </p:cNvCxnSpPr>
          <p:nvPr/>
        </p:nvCxnSpPr>
        <p:spPr>
          <a:xfrm>
            <a:off x="2325086" y="3309406"/>
            <a:ext cx="935699" cy="1499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2" idx="2"/>
          </p:cNvCxnSpPr>
          <p:nvPr/>
        </p:nvCxnSpPr>
        <p:spPr>
          <a:xfrm flipH="1">
            <a:off x="3518053" y="4236402"/>
            <a:ext cx="1540214" cy="49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2"/>
            <a:endCxn id="31" idx="0"/>
          </p:cNvCxnSpPr>
          <p:nvPr/>
        </p:nvCxnSpPr>
        <p:spPr>
          <a:xfrm>
            <a:off x="3427612" y="5910430"/>
            <a:ext cx="1351" cy="42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9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37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2017-09-14T10:17:13Z</dcterms:created>
  <dcterms:modified xsi:type="dcterms:W3CDTF">2017-09-21T13:31:45Z</dcterms:modified>
</cp:coreProperties>
</file>