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5"/>
  </p:sldMasterIdLst>
  <p:notesMasterIdLst>
    <p:notesMasterId r:id="rId7"/>
  </p:notesMasterIdLst>
  <p:handoutMasterIdLst>
    <p:handoutMasterId r:id="rId8"/>
  </p:handoutMasterIdLst>
  <p:sldIdLst>
    <p:sldId id="256"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541142-D5E2-4A9C-82A1-665686E7DF8B}" type="datetimeFigureOut">
              <a:rPr lang="en-GB" smtClean="0"/>
              <a:t>25/02/2020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1C8891-75E4-4FCC-8C13-2FB4A258D09C}" type="slidenum">
              <a:rPr lang="en-GB" smtClean="0"/>
              <a:t>‹#›</a:t>
            </a:fld>
            <a:endParaRPr lang="en-GB"/>
          </a:p>
        </p:txBody>
      </p:sp>
    </p:spTree>
    <p:extLst>
      <p:ext uri="{BB962C8B-B14F-4D97-AF65-F5344CB8AC3E}">
        <p14:creationId xmlns:p14="http://schemas.microsoft.com/office/powerpoint/2010/main" val="3253768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5cfbec62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55cfbec62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ubtitle &amp; 1 column text">
  <p:cSld name="Title, subtitle &amp; 1 column text">
    <p:spTree>
      <p:nvGrpSpPr>
        <p:cNvPr id="1" name="Shape 9"/>
        <p:cNvGrpSpPr/>
        <p:nvPr/>
      </p:nvGrpSpPr>
      <p:grpSpPr>
        <a:xfrm>
          <a:off x="0" y="0"/>
          <a:ext cx="0" cy="0"/>
          <a:chOff x="0" y="0"/>
          <a:chExt cx="0" cy="0"/>
        </a:xfrm>
      </p:grpSpPr>
      <p:sp>
        <p:nvSpPr>
          <p:cNvPr id="10" name="Google Shape;10;p2"/>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1800"/>
              <a:buNone/>
              <a:defRPr sz="18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 name="Google Shape;11;p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body" idx="2"/>
          </p:nvPr>
        </p:nvSpPr>
        <p:spPr>
          <a:xfrm>
            <a:off x="469900" y="1665818"/>
            <a:ext cx="11252200" cy="463338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Divider - Deloitte black">
  <p:cSld name="Divider - Deloitte black">
    <p:bg>
      <p:bgPr>
        <a:solidFill>
          <a:schemeClr val="dk1"/>
        </a:solidFill>
        <a:effectLst/>
      </p:bgPr>
    </p:bg>
    <p:spTree>
      <p:nvGrpSpPr>
        <p:cNvPr id="1" name="Shape 101"/>
        <p:cNvGrpSpPr/>
        <p:nvPr/>
      </p:nvGrpSpPr>
      <p:grpSpPr>
        <a:xfrm>
          <a:off x="0" y="0"/>
          <a:ext cx="0" cy="0"/>
          <a:chOff x="0" y="0"/>
          <a:chExt cx="0" cy="0"/>
        </a:xfrm>
      </p:grpSpPr>
      <p:sp>
        <p:nvSpPr>
          <p:cNvPr id="102" name="Google Shape;102;p11"/>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1"/>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104" name="Google Shape;104;p11"/>
          <p:cNvSpPr txBox="1"/>
          <p:nvPr/>
        </p:nvSpPr>
        <p:spPr>
          <a:xfrm>
            <a:off x="11506995" y="6477004"/>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05" name="Google Shape;105;p11"/>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06" name="Google Shape;106;p11"/>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vider - Deloitte white">
  <p:cSld name="Divider - Deloitte white">
    <p:bg>
      <p:bgPr>
        <a:solidFill>
          <a:schemeClr val="lt1"/>
        </a:solidFill>
        <a:effectLst/>
      </p:bgPr>
    </p:bg>
    <p:spTree>
      <p:nvGrpSpPr>
        <p:cNvPr id="1" name="Shape 107"/>
        <p:cNvGrpSpPr/>
        <p:nvPr/>
      </p:nvGrpSpPr>
      <p:grpSpPr>
        <a:xfrm>
          <a:off x="0" y="0"/>
          <a:ext cx="0" cy="0"/>
          <a:chOff x="0" y="0"/>
          <a:chExt cx="0" cy="0"/>
        </a:xfrm>
      </p:grpSpPr>
      <p:sp>
        <p:nvSpPr>
          <p:cNvPr id="108" name="Google Shape;108;p12"/>
          <p:cNvSpPr txBox="1">
            <a:spLocks noGrp="1"/>
          </p:cNvSpPr>
          <p:nvPr>
            <p:ph type="title"/>
          </p:nvPr>
        </p:nvSpPr>
        <p:spPr>
          <a:xfrm>
            <a:off x="469901"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dk1"/>
              </a:buClr>
              <a:buSzPts val="3850"/>
              <a:buFont typeface="Verdana"/>
              <a:buNone/>
              <a:defRPr sz="3850" b="1">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2"/>
          <p:cNvSpPr txBox="1">
            <a:spLocks noGrp="1"/>
          </p:cNvSpPr>
          <p:nvPr>
            <p:ph type="body" idx="1"/>
          </p:nvPr>
        </p:nvSpPr>
        <p:spPr>
          <a:xfrm>
            <a:off x="469900" y="3429000"/>
            <a:ext cx="10541000"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dk1"/>
              </a:buClr>
              <a:buSzPts val="3850"/>
              <a:buNone/>
              <a:defRPr sz="3850">
                <a:solidFill>
                  <a:schemeClr val="dk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110" name="Google Shape;110;p12"/>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650"/>
              <a:buFont typeface="Arial"/>
              <a:buNone/>
            </a:pPr>
            <a:r>
              <a:rPr lang="fr-BE" sz="650">
                <a:solidFill>
                  <a:schemeClr val="dk1"/>
                </a:solidFill>
                <a:latin typeface="Verdana"/>
                <a:ea typeface="Verdana"/>
                <a:cs typeface="Verdana"/>
                <a:sym typeface="Verdana"/>
              </a:rPr>
              <a:t>Study on up-take of emerging technologies in public procurement </a:t>
            </a:r>
            <a:endParaRPr/>
          </a:p>
        </p:txBody>
      </p:sp>
      <p:sp>
        <p:nvSpPr>
          <p:cNvPr id="111" name="Google Shape;111;p12"/>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650"/>
              <a:buFont typeface="Arial"/>
              <a:buNone/>
            </a:pPr>
            <a:r>
              <a:rPr lang="fr-BE" sz="650">
                <a:solidFill>
                  <a:schemeClr val="dk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Key statement dark green">
  <p:cSld name="Key statement dark green">
    <p:bg>
      <p:bgPr>
        <a:solidFill>
          <a:schemeClr val="accent2"/>
        </a:solidFill>
        <a:effectLst/>
      </p:bgPr>
    </p:bg>
    <p:spTree>
      <p:nvGrpSpPr>
        <p:cNvPr id="1" name="Shape 112"/>
        <p:cNvGrpSpPr/>
        <p:nvPr/>
      </p:nvGrpSpPr>
      <p:grpSpPr>
        <a:xfrm>
          <a:off x="0" y="0"/>
          <a:ext cx="0" cy="0"/>
          <a:chOff x="0" y="0"/>
          <a:chExt cx="0" cy="0"/>
        </a:xfrm>
      </p:grpSpPr>
      <p:sp>
        <p:nvSpPr>
          <p:cNvPr id="113" name="Google Shape;113;p13"/>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4" name="Google Shape;114;p13"/>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15" name="Google Shape;115;p13"/>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16" name="Google Shape;116;p13"/>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Key statement dark blue">
  <p:cSld name="Key statement dark blue">
    <p:bg>
      <p:bgPr>
        <a:solidFill>
          <a:schemeClr val="accent4"/>
        </a:solidFill>
        <a:effectLst/>
      </p:bgPr>
    </p:bg>
    <p:spTree>
      <p:nvGrpSpPr>
        <p:cNvPr id="1" name="Shape 117"/>
        <p:cNvGrpSpPr/>
        <p:nvPr/>
      </p:nvGrpSpPr>
      <p:grpSpPr>
        <a:xfrm>
          <a:off x="0" y="0"/>
          <a:ext cx="0" cy="0"/>
          <a:chOff x="0" y="0"/>
          <a:chExt cx="0" cy="0"/>
        </a:xfrm>
      </p:grpSpPr>
      <p:sp>
        <p:nvSpPr>
          <p:cNvPr id="118" name="Google Shape;118;p14"/>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9" name="Google Shape;119;p14"/>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20" name="Google Shape;120;p14"/>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21" name="Google Shape;121;p14"/>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Key statement teal">
  <p:cSld name="Key statement teal">
    <p:bg>
      <p:bgPr>
        <a:solidFill>
          <a:schemeClr val="accent5"/>
        </a:solidFill>
        <a:effectLst/>
      </p:bgPr>
    </p:bg>
    <p:spTree>
      <p:nvGrpSpPr>
        <p:cNvPr id="1" name="Shape 122"/>
        <p:cNvGrpSpPr/>
        <p:nvPr/>
      </p:nvGrpSpPr>
      <p:grpSpPr>
        <a:xfrm>
          <a:off x="0" y="0"/>
          <a:ext cx="0" cy="0"/>
          <a:chOff x="0" y="0"/>
          <a:chExt cx="0" cy="0"/>
        </a:xfrm>
      </p:grpSpPr>
      <p:sp>
        <p:nvSpPr>
          <p:cNvPr id="123" name="Google Shape;123;p15"/>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24" name="Google Shape;124;p15"/>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25" name="Google Shape;125;p15"/>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26" name="Google Shape;126;p15"/>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Key statement black">
  <p:cSld name="Key statement black">
    <p:bg>
      <p:bgPr>
        <a:solidFill>
          <a:schemeClr val="dk1"/>
        </a:solidFill>
        <a:effectLst/>
      </p:bgPr>
    </p:bg>
    <p:spTree>
      <p:nvGrpSpPr>
        <p:cNvPr id="1" name="Shape 127"/>
        <p:cNvGrpSpPr/>
        <p:nvPr/>
      </p:nvGrpSpPr>
      <p:grpSpPr>
        <a:xfrm>
          <a:off x="0" y="0"/>
          <a:ext cx="0" cy="0"/>
          <a:chOff x="0" y="0"/>
          <a:chExt cx="0" cy="0"/>
        </a:xfrm>
      </p:grpSpPr>
      <p:sp>
        <p:nvSpPr>
          <p:cNvPr id="128" name="Google Shape;128;p16"/>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29" name="Google Shape;129;p16"/>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130" name="Google Shape;130;p16"/>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
        <p:nvSpPr>
          <p:cNvPr id="131" name="Google Shape;131;p16"/>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Key statement white">
  <p:cSld name="Key statement white">
    <p:bg>
      <p:bgPr>
        <a:solidFill>
          <a:schemeClr val="lt1"/>
        </a:solidFill>
        <a:effectLst/>
      </p:bgPr>
    </p:bg>
    <p:spTree>
      <p:nvGrpSpPr>
        <p:cNvPr id="1" name="Shape 132"/>
        <p:cNvGrpSpPr/>
        <p:nvPr/>
      </p:nvGrpSpPr>
      <p:grpSpPr>
        <a:xfrm>
          <a:off x="0" y="0"/>
          <a:ext cx="0" cy="0"/>
          <a:chOff x="0" y="0"/>
          <a:chExt cx="0" cy="0"/>
        </a:xfrm>
      </p:grpSpPr>
      <p:sp>
        <p:nvSpPr>
          <p:cNvPr id="133" name="Google Shape;133;p17"/>
          <p:cNvSpPr txBox="1">
            <a:spLocks noGrp="1"/>
          </p:cNvSpPr>
          <p:nvPr>
            <p:ph type="body" idx="1"/>
          </p:nvPr>
        </p:nvSpPr>
        <p:spPr>
          <a:xfrm>
            <a:off x="469900"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dk1"/>
              </a:buClr>
              <a:buSzPts val="2800"/>
              <a:buNone/>
              <a:defRPr sz="2800">
                <a:solidFill>
                  <a:schemeClr val="dk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134"/>
        <p:cNvGrpSpPr/>
        <p:nvPr/>
      </p:nvGrpSpPr>
      <p:grpSpPr>
        <a:xfrm>
          <a:off x="0" y="0"/>
          <a:ext cx="0" cy="0"/>
          <a:chOff x="0" y="0"/>
          <a:chExt cx="0" cy="0"/>
        </a:xfrm>
      </p:grpSpPr>
      <p:sp>
        <p:nvSpPr>
          <p:cNvPr id="135" name="Google Shape;135;p18"/>
          <p:cNvSpPr txBox="1">
            <a:spLocks noGrp="1"/>
          </p:cNvSpPr>
          <p:nvPr>
            <p:ph type="body" idx="1"/>
          </p:nvPr>
        </p:nvSpPr>
        <p:spPr>
          <a:xfrm>
            <a:off x="469900" y="1665291"/>
            <a:ext cx="9348787" cy="463391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136" name="Google Shape;136;p18"/>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37" name="Google Shape;137;p1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s with image">
  <p:cSld name="Contents with image">
    <p:spTree>
      <p:nvGrpSpPr>
        <p:cNvPr id="1" name="Shape 138"/>
        <p:cNvGrpSpPr/>
        <p:nvPr/>
      </p:nvGrpSpPr>
      <p:grpSpPr>
        <a:xfrm>
          <a:off x="0" y="0"/>
          <a:ext cx="0" cy="0"/>
          <a:chOff x="0" y="0"/>
          <a:chExt cx="0" cy="0"/>
        </a:xfrm>
      </p:grpSpPr>
      <p:sp>
        <p:nvSpPr>
          <p:cNvPr id="139" name="Google Shape;139;p19"/>
          <p:cNvSpPr>
            <a:spLocks noGrp="1"/>
          </p:cNvSpPr>
          <p:nvPr>
            <p:ph type="pic" idx="2"/>
          </p:nvPr>
        </p:nvSpPr>
        <p:spPr>
          <a:xfrm>
            <a:off x="5604867" y="1700213"/>
            <a:ext cx="6117233" cy="4598988"/>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40" name="Google Shape;140;p19"/>
          <p:cNvSpPr txBox="1">
            <a:spLocks noGrp="1"/>
          </p:cNvSpPr>
          <p:nvPr>
            <p:ph type="body" idx="1"/>
          </p:nvPr>
        </p:nvSpPr>
        <p:spPr>
          <a:xfrm>
            <a:off x="469900" y="1665290"/>
            <a:ext cx="4333663" cy="46339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1" name="Google Shape;141;p19"/>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2" name="Google Shape;142;p1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mp; 1 column text">
  <p:cSld name="Title &amp; 1 column text">
    <p:spTree>
      <p:nvGrpSpPr>
        <p:cNvPr id="1" name="Shape 143"/>
        <p:cNvGrpSpPr/>
        <p:nvPr/>
      </p:nvGrpSpPr>
      <p:grpSpPr>
        <a:xfrm>
          <a:off x="0" y="0"/>
          <a:ext cx="0" cy="0"/>
          <a:chOff x="0" y="0"/>
          <a:chExt cx="0" cy="0"/>
        </a:xfrm>
      </p:grpSpPr>
      <p:sp>
        <p:nvSpPr>
          <p:cNvPr id="144" name="Google Shape;144;p20"/>
          <p:cNvSpPr txBox="1">
            <a:spLocks noGrp="1"/>
          </p:cNvSpPr>
          <p:nvPr>
            <p:ph type="body" idx="1"/>
          </p:nvPr>
        </p:nvSpPr>
        <p:spPr>
          <a:xfrm>
            <a:off x="469900" y="1665290"/>
            <a:ext cx="11252200" cy="46339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5" name="Google Shape;145;p20"/>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6" name="Google Shape;146;p20"/>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 Black">
  <p:cSld name="Title Slide - Black">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475200" y="5845180"/>
            <a:ext cx="5592011"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lt1"/>
              </a:buClr>
              <a:buSzPts val="1800"/>
              <a:buNone/>
              <a:defRPr sz="1800" b="1">
                <a:solidFill>
                  <a:schemeClr val="lt1"/>
                </a:solidFill>
              </a:defRPr>
            </a:lvl1pPr>
            <a:lvl2pPr lvl="1" algn="l">
              <a:spcBef>
                <a:spcPts val="0"/>
              </a:spcBef>
              <a:spcAft>
                <a:spcPts val="0"/>
              </a:spcAft>
              <a:buClr>
                <a:schemeClr val="lt1"/>
              </a:buClr>
              <a:buSzPts val="1600"/>
              <a:buNone/>
              <a:defRPr sz="1600" b="0">
                <a:solidFill>
                  <a:schemeClr val="lt1"/>
                </a:solidFill>
              </a:defRPr>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15" name="Google Shape;15;p3"/>
          <p:cNvSpPr txBox="1">
            <a:spLocks noGrp="1"/>
          </p:cNvSpPr>
          <p:nvPr>
            <p:ph type="body" idx="2"/>
          </p:nvPr>
        </p:nvSpPr>
        <p:spPr>
          <a:xfrm>
            <a:off x="475200"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050"/>
              <a:buNone/>
              <a:defRPr sz="1050">
                <a:solidFill>
                  <a:schemeClr val="lt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16" name="Google Shape;16;p3"/>
          <p:cNvGrpSpPr/>
          <p:nvPr/>
        </p:nvGrpSpPr>
        <p:grpSpPr>
          <a:xfrm>
            <a:off x="469900" y="457761"/>
            <a:ext cx="1998000" cy="374400"/>
            <a:chOff x="398463" y="404813"/>
            <a:chExt cx="1627187" cy="307976"/>
          </a:xfrm>
        </p:grpSpPr>
        <p:sp>
          <p:nvSpPr>
            <p:cNvPr id="17" name="Google Shape;17;p3"/>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18" name="Google Shape;18;p3"/>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19" name="Google Shape;19;p3"/>
            <p:cNvSpPr/>
            <p:nvPr/>
          </p:nvSpPr>
          <p:spPr>
            <a:xfrm>
              <a:off x="906463" y="404813"/>
              <a:ext cx="74612" cy="303213"/>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0" name="Google Shape;20;p3"/>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1" name="Google Shape;21;p3"/>
            <p:cNvSpPr/>
            <p:nvPr/>
          </p:nvSpPr>
          <p:spPr>
            <a:xfrm>
              <a:off x="1257300" y="482601"/>
              <a:ext cx="74612" cy="2254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2" name="Google Shape;22;p3"/>
            <p:cNvSpPr/>
            <p:nvPr/>
          </p:nvSpPr>
          <p:spPr>
            <a:xfrm>
              <a:off x="1257300" y="404813"/>
              <a:ext cx="74612" cy="50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3" name="Google Shape;23;p3"/>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4" name="Google Shape;24;p3"/>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5" name="Google Shape;25;p3"/>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6" name="Google Shape;26;p3"/>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sp>
        <p:nvSpPr>
          <p:cNvPr id="27" name="Google Shape;27;p3"/>
          <p:cNvSpPr>
            <a:spLocks noGrp="1"/>
          </p:cNvSpPr>
          <p:nvPr>
            <p:ph type="pic" idx="3"/>
          </p:nvPr>
        </p:nvSpPr>
        <p:spPr>
          <a:xfrm>
            <a:off x="3393716" y="727595"/>
            <a:ext cx="5400000" cy="540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ubtitle &amp; 1 column - large">
  <p:cSld name="Title, subtitle &amp; 1 column - large">
    <p:spTree>
      <p:nvGrpSpPr>
        <p:cNvPr id="1" name="Shape 147"/>
        <p:cNvGrpSpPr/>
        <p:nvPr/>
      </p:nvGrpSpPr>
      <p:grpSpPr>
        <a:xfrm>
          <a:off x="0" y="0"/>
          <a:ext cx="0" cy="0"/>
          <a:chOff x="0" y="0"/>
          <a:chExt cx="0" cy="0"/>
        </a:xfrm>
      </p:grpSpPr>
      <p:sp>
        <p:nvSpPr>
          <p:cNvPr id="148" name="Google Shape;148;p21"/>
          <p:cNvSpPr txBox="1">
            <a:spLocks noGrp="1"/>
          </p:cNvSpPr>
          <p:nvPr>
            <p:ph type="body" idx="1"/>
          </p:nvPr>
        </p:nvSpPr>
        <p:spPr>
          <a:xfrm>
            <a:off x="469900" y="1676402"/>
            <a:ext cx="11252200" cy="4622799"/>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330200" algn="l">
              <a:spcBef>
                <a:spcPts val="1333"/>
              </a:spcBef>
              <a:spcAft>
                <a:spcPts val="0"/>
              </a:spcAft>
              <a:buClr>
                <a:schemeClr val="dk1"/>
              </a:buClr>
              <a:buSzPts val="1600"/>
              <a:buChar char="−"/>
              <a:defRPr sz="16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49" name="Google Shape;149;p21"/>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0" name="Google Shape;150;p21"/>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ubtitle &amp; chart">
  <p:cSld name="Title, subtitle &amp; chart">
    <p:spTree>
      <p:nvGrpSpPr>
        <p:cNvPr id="1" name="Shape 151"/>
        <p:cNvGrpSpPr/>
        <p:nvPr/>
      </p:nvGrpSpPr>
      <p:grpSpPr>
        <a:xfrm>
          <a:off x="0" y="0"/>
          <a:ext cx="0" cy="0"/>
          <a:chOff x="0" y="0"/>
          <a:chExt cx="0" cy="0"/>
        </a:xfrm>
      </p:grpSpPr>
      <p:sp>
        <p:nvSpPr>
          <p:cNvPr id="152" name="Google Shape;152;p22"/>
          <p:cNvSpPr>
            <a:spLocks noGrp="1"/>
          </p:cNvSpPr>
          <p:nvPr>
            <p:ph type="chart" idx="2"/>
          </p:nvPr>
        </p:nvSpPr>
        <p:spPr>
          <a:xfrm>
            <a:off x="468000" y="2054581"/>
            <a:ext cx="11252200" cy="3928209"/>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53" name="Google Shape;153;p22"/>
          <p:cNvSpPr txBox="1">
            <a:spLocks noGrp="1"/>
          </p:cNvSpPr>
          <p:nvPr>
            <p:ph type="body" idx="1"/>
          </p:nvPr>
        </p:nvSpPr>
        <p:spPr>
          <a:xfrm>
            <a:off x="468000" y="1659816"/>
            <a:ext cx="11252200" cy="3571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4" name="Google Shape;154;p22"/>
          <p:cNvSpPr txBox="1">
            <a:spLocks noGrp="1"/>
          </p:cNvSpPr>
          <p:nvPr>
            <p:ph type="body" idx="3"/>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5" name="Google Shape;155;p22"/>
          <p:cNvSpPr txBox="1">
            <a:spLocks noGrp="1"/>
          </p:cNvSpPr>
          <p:nvPr>
            <p:ph type="body" idx="4"/>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6" name="Google Shape;156;p2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 chart">
  <p:cSld name="3 chart">
    <p:spTree>
      <p:nvGrpSpPr>
        <p:cNvPr id="1" name="Shape 157"/>
        <p:cNvGrpSpPr/>
        <p:nvPr/>
      </p:nvGrpSpPr>
      <p:grpSpPr>
        <a:xfrm>
          <a:off x="0" y="0"/>
          <a:ext cx="0" cy="0"/>
          <a:chOff x="0" y="0"/>
          <a:chExt cx="0" cy="0"/>
        </a:xfrm>
      </p:grpSpPr>
      <p:sp>
        <p:nvSpPr>
          <p:cNvPr id="158" name="Google Shape;158;p23"/>
          <p:cNvSpPr>
            <a:spLocks noGrp="1"/>
          </p:cNvSpPr>
          <p:nvPr>
            <p:ph type="chart" idx="2"/>
          </p:nvPr>
        </p:nvSpPr>
        <p:spPr>
          <a:xfrm>
            <a:off x="468000" y="2051999"/>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59" name="Google Shape;159;p23"/>
          <p:cNvSpPr txBox="1">
            <a:spLocks noGrp="1"/>
          </p:cNvSpPr>
          <p:nvPr>
            <p:ph type="body" idx="1"/>
          </p:nvPr>
        </p:nvSpPr>
        <p:spPr>
          <a:xfrm>
            <a:off x="468000" y="1665289"/>
            <a:ext cx="3600000" cy="3921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0" name="Google Shape;160;p23"/>
          <p:cNvSpPr>
            <a:spLocks noGrp="1"/>
          </p:cNvSpPr>
          <p:nvPr>
            <p:ph type="chart" idx="3"/>
          </p:nvPr>
        </p:nvSpPr>
        <p:spPr>
          <a:xfrm>
            <a:off x="4296000" y="2051998"/>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61" name="Google Shape;161;p23"/>
          <p:cNvSpPr txBox="1">
            <a:spLocks noGrp="1"/>
          </p:cNvSpPr>
          <p:nvPr>
            <p:ph type="body" idx="4"/>
          </p:nvPr>
        </p:nvSpPr>
        <p:spPr>
          <a:xfrm>
            <a:off x="4296003" y="1665288"/>
            <a:ext cx="3600000" cy="3921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2" name="Google Shape;162;p23"/>
          <p:cNvSpPr>
            <a:spLocks noGrp="1"/>
          </p:cNvSpPr>
          <p:nvPr>
            <p:ph type="chart" idx="5"/>
          </p:nvPr>
        </p:nvSpPr>
        <p:spPr>
          <a:xfrm>
            <a:off x="8086960" y="2051999"/>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63" name="Google Shape;163;p23"/>
          <p:cNvSpPr txBox="1">
            <a:spLocks noGrp="1"/>
          </p:cNvSpPr>
          <p:nvPr>
            <p:ph type="body" idx="6"/>
          </p:nvPr>
        </p:nvSpPr>
        <p:spPr>
          <a:xfrm>
            <a:off x="8086959" y="1659145"/>
            <a:ext cx="3600000" cy="398256"/>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4" name="Google Shape;164;p23"/>
          <p:cNvSpPr txBox="1">
            <a:spLocks noGrp="1"/>
          </p:cNvSpPr>
          <p:nvPr>
            <p:ph type="body" idx="7"/>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5" name="Google Shape;165;p23"/>
          <p:cNvSpPr txBox="1">
            <a:spLocks noGrp="1"/>
          </p:cNvSpPr>
          <p:nvPr>
            <p:ph type="body" idx="8"/>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6" name="Google Shape;166;p23"/>
          <p:cNvSpPr txBox="1">
            <a:spLocks noGrp="1"/>
          </p:cNvSpPr>
          <p:nvPr>
            <p:ph type="title"/>
          </p:nvPr>
        </p:nvSpPr>
        <p:spPr>
          <a:xfrm>
            <a:off x="469900" y="402586"/>
            <a:ext cx="11252200" cy="3341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 columns of text">
  <p:cSld name="2 columns of text">
    <p:spTree>
      <p:nvGrpSpPr>
        <p:cNvPr id="1" name="Shape 167"/>
        <p:cNvGrpSpPr/>
        <p:nvPr/>
      </p:nvGrpSpPr>
      <p:grpSpPr>
        <a:xfrm>
          <a:off x="0" y="0"/>
          <a:ext cx="0" cy="0"/>
          <a:chOff x="0" y="0"/>
          <a:chExt cx="0" cy="0"/>
        </a:xfrm>
      </p:grpSpPr>
      <p:sp>
        <p:nvSpPr>
          <p:cNvPr id="168" name="Google Shape;168;p24"/>
          <p:cNvSpPr txBox="1">
            <a:spLocks noGrp="1"/>
          </p:cNvSpPr>
          <p:nvPr>
            <p:ph type="body" idx="1"/>
          </p:nvPr>
        </p:nvSpPr>
        <p:spPr>
          <a:xfrm>
            <a:off x="468000" y="1665288"/>
            <a:ext cx="5328000" cy="462250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9" name="Google Shape;169;p24"/>
          <p:cNvSpPr txBox="1">
            <a:spLocks noGrp="1"/>
          </p:cNvSpPr>
          <p:nvPr>
            <p:ph type="body" idx="2"/>
          </p:nvPr>
        </p:nvSpPr>
        <p:spPr>
          <a:xfrm>
            <a:off x="6394100" y="1656000"/>
            <a:ext cx="5328000" cy="463179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0" name="Google Shape;170;p24"/>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1" name="Google Shape;171;p24"/>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 columns - large">
  <p:cSld name="2 columns - large">
    <p:spTree>
      <p:nvGrpSpPr>
        <p:cNvPr id="1" name="Shape 172"/>
        <p:cNvGrpSpPr/>
        <p:nvPr/>
      </p:nvGrpSpPr>
      <p:grpSpPr>
        <a:xfrm>
          <a:off x="0" y="0"/>
          <a:ext cx="0" cy="0"/>
          <a:chOff x="0" y="0"/>
          <a:chExt cx="0" cy="0"/>
        </a:xfrm>
      </p:grpSpPr>
      <p:sp>
        <p:nvSpPr>
          <p:cNvPr id="173" name="Google Shape;173;p25"/>
          <p:cNvSpPr txBox="1">
            <a:spLocks noGrp="1"/>
          </p:cNvSpPr>
          <p:nvPr>
            <p:ph type="body" idx="1"/>
          </p:nvPr>
        </p:nvSpPr>
        <p:spPr>
          <a:xfrm>
            <a:off x="469900" y="1665288"/>
            <a:ext cx="5328000" cy="46339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292100" algn="l">
              <a:spcBef>
                <a:spcPts val="1333"/>
              </a:spcBef>
              <a:spcAft>
                <a:spcPts val="0"/>
              </a:spcAft>
              <a:buClr>
                <a:schemeClr val="dk1"/>
              </a:buClr>
              <a:buSzPts val="1000"/>
              <a:buChar char="−"/>
              <a:defRPr sz="10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74" name="Google Shape;174;p25"/>
          <p:cNvSpPr txBox="1">
            <a:spLocks noGrp="1"/>
          </p:cNvSpPr>
          <p:nvPr>
            <p:ph type="body" idx="2"/>
          </p:nvPr>
        </p:nvSpPr>
        <p:spPr>
          <a:xfrm>
            <a:off x="6394100" y="1665288"/>
            <a:ext cx="5328000" cy="46339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292100" algn="l">
              <a:spcBef>
                <a:spcPts val="1333"/>
              </a:spcBef>
              <a:spcAft>
                <a:spcPts val="0"/>
              </a:spcAft>
              <a:buClr>
                <a:schemeClr val="dk1"/>
              </a:buClr>
              <a:buSzPts val="1000"/>
              <a:buChar char="−"/>
              <a:defRPr sz="10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75" name="Google Shape;175;p25"/>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6" name="Google Shape;176;p25"/>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ext and chart">
  <p:cSld name="Text and chart">
    <p:spTree>
      <p:nvGrpSpPr>
        <p:cNvPr id="1" name="Shape 177"/>
        <p:cNvGrpSpPr/>
        <p:nvPr/>
      </p:nvGrpSpPr>
      <p:grpSpPr>
        <a:xfrm>
          <a:off x="0" y="0"/>
          <a:ext cx="0" cy="0"/>
          <a:chOff x="0" y="0"/>
          <a:chExt cx="0" cy="0"/>
        </a:xfrm>
      </p:grpSpPr>
      <p:sp>
        <p:nvSpPr>
          <p:cNvPr id="178" name="Google Shape;178;p26"/>
          <p:cNvSpPr txBox="1">
            <a:spLocks noGrp="1"/>
          </p:cNvSpPr>
          <p:nvPr>
            <p:ph type="body" idx="1"/>
          </p:nvPr>
        </p:nvSpPr>
        <p:spPr>
          <a:xfrm>
            <a:off x="469900" y="1665288"/>
            <a:ext cx="5480400" cy="431750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9" name="Google Shape;179;p26"/>
          <p:cNvSpPr>
            <a:spLocks noGrp="1"/>
          </p:cNvSpPr>
          <p:nvPr>
            <p:ph type="chart" idx="2"/>
          </p:nvPr>
        </p:nvSpPr>
        <p:spPr>
          <a:xfrm>
            <a:off x="6239584" y="2125013"/>
            <a:ext cx="5482516"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0" name="Google Shape;180;p26"/>
          <p:cNvSpPr txBox="1">
            <a:spLocks noGrp="1"/>
          </p:cNvSpPr>
          <p:nvPr>
            <p:ph type="body" idx="3"/>
          </p:nvPr>
        </p:nvSpPr>
        <p:spPr>
          <a:xfrm>
            <a:off x="6239584" y="1655763"/>
            <a:ext cx="5482516" cy="4206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1" name="Google Shape;181;p26"/>
          <p:cNvSpPr txBox="1">
            <a:spLocks noGrp="1"/>
          </p:cNvSpPr>
          <p:nvPr>
            <p:ph type="body" idx="4"/>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2" name="Google Shape;182;p26"/>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3" name="Google Shape;183;p26"/>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 chart">
  <p:cSld name="2 chart">
    <p:spTree>
      <p:nvGrpSpPr>
        <p:cNvPr id="1" name="Shape 184"/>
        <p:cNvGrpSpPr/>
        <p:nvPr/>
      </p:nvGrpSpPr>
      <p:grpSpPr>
        <a:xfrm>
          <a:off x="0" y="0"/>
          <a:ext cx="0" cy="0"/>
          <a:chOff x="0" y="0"/>
          <a:chExt cx="0" cy="0"/>
        </a:xfrm>
      </p:grpSpPr>
      <p:sp>
        <p:nvSpPr>
          <p:cNvPr id="185" name="Google Shape;185;p27"/>
          <p:cNvSpPr>
            <a:spLocks noGrp="1"/>
          </p:cNvSpPr>
          <p:nvPr>
            <p:ph type="chart" idx="2"/>
          </p:nvPr>
        </p:nvSpPr>
        <p:spPr>
          <a:xfrm>
            <a:off x="6239584" y="2125013"/>
            <a:ext cx="5482516"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6" name="Google Shape;186;p27"/>
          <p:cNvSpPr txBox="1">
            <a:spLocks noGrp="1"/>
          </p:cNvSpPr>
          <p:nvPr>
            <p:ph type="body" idx="1"/>
          </p:nvPr>
        </p:nvSpPr>
        <p:spPr>
          <a:xfrm>
            <a:off x="6239585" y="1654028"/>
            <a:ext cx="5482516" cy="4206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7" name="Google Shape;187;p27"/>
          <p:cNvSpPr>
            <a:spLocks noGrp="1"/>
          </p:cNvSpPr>
          <p:nvPr>
            <p:ph type="chart" idx="3"/>
          </p:nvPr>
        </p:nvSpPr>
        <p:spPr>
          <a:xfrm>
            <a:off x="469900" y="2125013"/>
            <a:ext cx="5482517"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8" name="Google Shape;188;p27"/>
          <p:cNvSpPr txBox="1">
            <a:spLocks noGrp="1"/>
          </p:cNvSpPr>
          <p:nvPr>
            <p:ph type="body" idx="4"/>
          </p:nvPr>
        </p:nvSpPr>
        <p:spPr>
          <a:xfrm>
            <a:off x="469898" y="1665288"/>
            <a:ext cx="5482517" cy="40942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9" name="Google Shape;189;p27"/>
          <p:cNvSpPr txBox="1">
            <a:spLocks noGrp="1"/>
          </p:cNvSpPr>
          <p:nvPr>
            <p:ph type="body" idx="5"/>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0" name="Google Shape;190;p27"/>
          <p:cNvSpPr txBox="1">
            <a:spLocks noGrp="1"/>
          </p:cNvSpPr>
          <p:nvPr>
            <p:ph type="body" idx="6"/>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1" name="Google Shape;191;p27"/>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 column content">
  <p:cSld name="2 column content">
    <p:spTree>
      <p:nvGrpSpPr>
        <p:cNvPr id="1" name="Shape 192"/>
        <p:cNvGrpSpPr/>
        <p:nvPr/>
      </p:nvGrpSpPr>
      <p:grpSpPr>
        <a:xfrm>
          <a:off x="0" y="0"/>
          <a:ext cx="0" cy="0"/>
          <a:chOff x="0" y="0"/>
          <a:chExt cx="0" cy="0"/>
        </a:xfrm>
      </p:grpSpPr>
      <p:sp>
        <p:nvSpPr>
          <p:cNvPr id="193" name="Google Shape;193;p28"/>
          <p:cNvSpPr txBox="1">
            <a:spLocks noGrp="1"/>
          </p:cNvSpPr>
          <p:nvPr>
            <p:ph type="body" idx="1"/>
          </p:nvPr>
        </p:nvSpPr>
        <p:spPr>
          <a:xfrm>
            <a:off x="469900" y="1665289"/>
            <a:ext cx="4431857" cy="463391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4" name="Google Shape;194;p28"/>
          <p:cNvSpPr txBox="1">
            <a:spLocks noGrp="1"/>
          </p:cNvSpPr>
          <p:nvPr>
            <p:ph type="body" idx="2"/>
          </p:nvPr>
        </p:nvSpPr>
        <p:spPr>
          <a:xfrm>
            <a:off x="5482100" y="1700213"/>
            <a:ext cx="6240000" cy="4598989"/>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5" name="Google Shape;195;p28"/>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6" name="Google Shape;196;p2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 content with quote ">
  <p:cSld name="2 content with quote ">
    <p:spTree>
      <p:nvGrpSpPr>
        <p:cNvPr id="1" name="Shape 197"/>
        <p:cNvGrpSpPr/>
        <p:nvPr/>
      </p:nvGrpSpPr>
      <p:grpSpPr>
        <a:xfrm>
          <a:off x="0" y="0"/>
          <a:ext cx="0" cy="0"/>
          <a:chOff x="0" y="0"/>
          <a:chExt cx="0" cy="0"/>
        </a:xfrm>
      </p:grpSpPr>
      <p:sp>
        <p:nvSpPr>
          <p:cNvPr id="198" name="Google Shape;198;p29"/>
          <p:cNvSpPr txBox="1">
            <a:spLocks noGrp="1"/>
          </p:cNvSpPr>
          <p:nvPr>
            <p:ph type="body" idx="1"/>
          </p:nvPr>
        </p:nvSpPr>
        <p:spPr>
          <a:xfrm>
            <a:off x="7455116" y="1626099"/>
            <a:ext cx="4266983" cy="467310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3"/>
              </a:buClr>
              <a:buSzPts val="2400"/>
              <a:buNone/>
              <a:defRPr sz="2400">
                <a:solidFill>
                  <a:schemeClr val="accent3"/>
                </a:solidFill>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9" name="Google Shape;199;p29"/>
          <p:cNvSpPr txBox="1">
            <a:spLocks noGrp="1"/>
          </p:cNvSpPr>
          <p:nvPr>
            <p:ph type="body" idx="2"/>
          </p:nvPr>
        </p:nvSpPr>
        <p:spPr>
          <a:xfrm>
            <a:off x="469900" y="1665288"/>
            <a:ext cx="6660866" cy="463391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00" name="Google Shape;200;p29"/>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01" name="Google Shape;201;p2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eam profile">
  <p:cSld name="Team profile">
    <p:spTree>
      <p:nvGrpSpPr>
        <p:cNvPr id="1" name="Shape 202"/>
        <p:cNvGrpSpPr/>
        <p:nvPr/>
      </p:nvGrpSpPr>
      <p:grpSpPr>
        <a:xfrm>
          <a:off x="0" y="0"/>
          <a:ext cx="0" cy="0"/>
          <a:chOff x="0" y="0"/>
          <a:chExt cx="0" cy="0"/>
        </a:xfrm>
      </p:grpSpPr>
      <p:sp>
        <p:nvSpPr>
          <p:cNvPr id="203" name="Google Shape;203;p30"/>
          <p:cNvSpPr>
            <a:spLocks noGrp="1"/>
          </p:cNvSpPr>
          <p:nvPr>
            <p:ph type="pic" idx="2"/>
          </p:nvPr>
        </p:nvSpPr>
        <p:spPr>
          <a:xfrm>
            <a:off x="488742" y="1700213"/>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4" name="Google Shape;204;p30"/>
          <p:cNvSpPr>
            <a:spLocks noGrp="1"/>
          </p:cNvSpPr>
          <p:nvPr>
            <p:ph type="pic" idx="3"/>
          </p:nvPr>
        </p:nvSpPr>
        <p:spPr>
          <a:xfrm>
            <a:off x="3341040"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5" name="Google Shape;205;p30"/>
          <p:cNvSpPr>
            <a:spLocks noGrp="1"/>
          </p:cNvSpPr>
          <p:nvPr>
            <p:ph type="pic" idx="4"/>
          </p:nvPr>
        </p:nvSpPr>
        <p:spPr>
          <a:xfrm>
            <a:off x="6193338"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6" name="Google Shape;206;p30"/>
          <p:cNvSpPr>
            <a:spLocks noGrp="1"/>
          </p:cNvSpPr>
          <p:nvPr>
            <p:ph type="pic" idx="5"/>
          </p:nvPr>
        </p:nvSpPr>
        <p:spPr>
          <a:xfrm>
            <a:off x="9045636"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7" name="Google Shape;207;p30"/>
          <p:cNvSpPr txBox="1">
            <a:spLocks noGrp="1"/>
          </p:cNvSpPr>
          <p:nvPr>
            <p:ph type="body" idx="1"/>
          </p:nvPr>
        </p:nvSpPr>
        <p:spPr>
          <a:xfrm>
            <a:off x="482363" y="3076573"/>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08" name="Google Shape;208;p30"/>
          <p:cNvSpPr txBox="1">
            <a:spLocks noGrp="1"/>
          </p:cNvSpPr>
          <p:nvPr>
            <p:ph type="body" idx="6"/>
          </p:nvPr>
        </p:nvSpPr>
        <p:spPr>
          <a:xfrm>
            <a:off x="6207211" y="3079742"/>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09" name="Google Shape;209;p30"/>
          <p:cNvSpPr txBox="1">
            <a:spLocks noGrp="1"/>
          </p:cNvSpPr>
          <p:nvPr>
            <p:ph type="body" idx="7"/>
          </p:nvPr>
        </p:nvSpPr>
        <p:spPr>
          <a:xfrm>
            <a:off x="3344787" y="3076573"/>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10" name="Google Shape;210;p30"/>
          <p:cNvSpPr txBox="1">
            <a:spLocks noGrp="1"/>
          </p:cNvSpPr>
          <p:nvPr>
            <p:ph type="body" idx="8"/>
          </p:nvPr>
        </p:nvSpPr>
        <p:spPr>
          <a:xfrm>
            <a:off x="9069636" y="3079742"/>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11" name="Google Shape;211;p30"/>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12" name="Google Shape;212;p30"/>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 White">
  <p:cSld name="Title Slide - White">
    <p:bg>
      <p:bgPr>
        <a:solidFill>
          <a:schemeClr val="lt1"/>
        </a:soli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subTitle" idx="1"/>
          </p:nvPr>
        </p:nvSpPr>
        <p:spPr>
          <a:xfrm>
            <a:off x="475327" y="5845180"/>
            <a:ext cx="5594348"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dk1"/>
              </a:buClr>
              <a:buSzPts val="1800"/>
              <a:buNone/>
              <a:defRPr sz="1800" b="1">
                <a:solidFill>
                  <a:schemeClr val="dk1"/>
                </a:solidFill>
              </a:defRPr>
            </a:lvl1pPr>
            <a:lvl2pPr lvl="1" algn="l">
              <a:spcBef>
                <a:spcPts val="0"/>
              </a:spcBef>
              <a:spcAft>
                <a:spcPts val="0"/>
              </a:spcAft>
              <a:buClr>
                <a:schemeClr val="dk1"/>
              </a:buClr>
              <a:buSzPts val="1600"/>
              <a:buNone/>
              <a:defRPr sz="1600" b="0"/>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30" name="Google Shape;30;p4"/>
          <p:cNvSpPr txBox="1">
            <a:spLocks noGrp="1"/>
          </p:cNvSpPr>
          <p:nvPr>
            <p:ph type="body" idx="2"/>
          </p:nvPr>
        </p:nvSpPr>
        <p:spPr>
          <a:xfrm>
            <a:off x="475325"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050"/>
              <a:buNone/>
              <a:defRPr sz="1050">
                <a:solidFill>
                  <a:schemeClr val="dk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31" name="Google Shape;31;p4"/>
          <p:cNvGrpSpPr/>
          <p:nvPr/>
        </p:nvGrpSpPr>
        <p:grpSpPr>
          <a:xfrm>
            <a:off x="475325" y="457200"/>
            <a:ext cx="1998000" cy="374400"/>
            <a:chOff x="398463" y="404813"/>
            <a:chExt cx="1627187" cy="307976"/>
          </a:xfrm>
        </p:grpSpPr>
        <p:sp>
          <p:nvSpPr>
            <p:cNvPr id="32" name="Google Shape;32;p4"/>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3" name="Google Shape;33;p4"/>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4" name="Google Shape;34;p4"/>
            <p:cNvSpPr/>
            <p:nvPr/>
          </p:nvSpPr>
          <p:spPr>
            <a:xfrm>
              <a:off x="906463" y="404813"/>
              <a:ext cx="74612" cy="3032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5" name="Google Shape;35;p4"/>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6" name="Google Shape;36;p4"/>
            <p:cNvSpPr/>
            <p:nvPr/>
          </p:nvSpPr>
          <p:spPr>
            <a:xfrm>
              <a:off x="1257300" y="482601"/>
              <a:ext cx="74612" cy="2254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7" name="Google Shape;37;p4"/>
            <p:cNvSpPr/>
            <p:nvPr/>
          </p:nvSpPr>
          <p:spPr>
            <a:xfrm>
              <a:off x="1257300" y="404813"/>
              <a:ext cx="74612" cy="50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8" name="Google Shape;38;p4"/>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9" name="Google Shape;39;p4"/>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0" name="Google Shape;40;p4"/>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1" name="Google Shape;41;p4"/>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sp>
        <p:nvSpPr>
          <p:cNvPr id="42" name="Google Shape;42;p4"/>
          <p:cNvSpPr>
            <a:spLocks noGrp="1"/>
          </p:cNvSpPr>
          <p:nvPr>
            <p:ph type="pic" idx="3"/>
          </p:nvPr>
        </p:nvSpPr>
        <p:spPr>
          <a:xfrm>
            <a:off x="3393716" y="727595"/>
            <a:ext cx="5400000" cy="540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eam profile 2">
  <p:cSld name="Team profile 2">
    <p:spTree>
      <p:nvGrpSpPr>
        <p:cNvPr id="1" name="Shape 213"/>
        <p:cNvGrpSpPr/>
        <p:nvPr/>
      </p:nvGrpSpPr>
      <p:grpSpPr>
        <a:xfrm>
          <a:off x="0" y="0"/>
          <a:ext cx="0" cy="0"/>
          <a:chOff x="0" y="0"/>
          <a:chExt cx="0" cy="0"/>
        </a:xfrm>
      </p:grpSpPr>
      <p:sp>
        <p:nvSpPr>
          <p:cNvPr id="214" name="Google Shape;214;p31"/>
          <p:cNvSpPr/>
          <p:nvPr/>
        </p:nvSpPr>
        <p:spPr>
          <a:xfrm>
            <a:off x="476780" y="170386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5" name="Google Shape;215;p31"/>
          <p:cNvSpPr/>
          <p:nvPr/>
        </p:nvSpPr>
        <p:spPr>
          <a:xfrm>
            <a:off x="6184900" y="170386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6" name="Google Shape;216;p31"/>
          <p:cNvSpPr/>
          <p:nvPr/>
        </p:nvSpPr>
        <p:spPr>
          <a:xfrm>
            <a:off x="469900" y="406517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7" name="Google Shape;217;p31"/>
          <p:cNvSpPr/>
          <p:nvPr/>
        </p:nvSpPr>
        <p:spPr>
          <a:xfrm>
            <a:off x="6184900" y="406517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8" name="Google Shape;218;p31"/>
          <p:cNvSpPr>
            <a:spLocks noGrp="1"/>
          </p:cNvSpPr>
          <p:nvPr>
            <p:ph type="pic" idx="2"/>
          </p:nvPr>
        </p:nvSpPr>
        <p:spPr>
          <a:xfrm>
            <a:off x="476780" y="1880213"/>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19" name="Google Shape;219;p31"/>
          <p:cNvSpPr>
            <a:spLocks noGrp="1"/>
          </p:cNvSpPr>
          <p:nvPr>
            <p:ph type="pic" idx="3"/>
          </p:nvPr>
        </p:nvSpPr>
        <p:spPr>
          <a:xfrm>
            <a:off x="6204097" y="1880212"/>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0" name="Google Shape;220;p31"/>
          <p:cNvSpPr>
            <a:spLocks noGrp="1"/>
          </p:cNvSpPr>
          <p:nvPr>
            <p:ph type="pic" idx="4"/>
          </p:nvPr>
        </p:nvSpPr>
        <p:spPr>
          <a:xfrm>
            <a:off x="481779" y="4256211"/>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1" name="Google Shape;221;p31"/>
          <p:cNvSpPr>
            <a:spLocks noGrp="1"/>
          </p:cNvSpPr>
          <p:nvPr>
            <p:ph type="pic" idx="5"/>
          </p:nvPr>
        </p:nvSpPr>
        <p:spPr>
          <a:xfrm>
            <a:off x="6204097" y="4256211"/>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2" name="Google Shape;222;p31"/>
          <p:cNvSpPr txBox="1">
            <a:spLocks noGrp="1"/>
          </p:cNvSpPr>
          <p:nvPr>
            <p:ph type="body" idx="1"/>
          </p:nvPr>
        </p:nvSpPr>
        <p:spPr>
          <a:xfrm>
            <a:off x="2840780" y="1880213"/>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3" name="Google Shape;223;p31"/>
          <p:cNvSpPr txBox="1">
            <a:spLocks noGrp="1"/>
          </p:cNvSpPr>
          <p:nvPr>
            <p:ph type="body" idx="6"/>
          </p:nvPr>
        </p:nvSpPr>
        <p:spPr>
          <a:xfrm>
            <a:off x="8550676" y="1880213"/>
            <a:ext cx="3171024"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4" name="Google Shape;224;p31"/>
          <p:cNvSpPr txBox="1">
            <a:spLocks noGrp="1"/>
          </p:cNvSpPr>
          <p:nvPr>
            <p:ph type="body" idx="7"/>
          </p:nvPr>
        </p:nvSpPr>
        <p:spPr>
          <a:xfrm>
            <a:off x="2802551" y="4256213"/>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5" name="Google Shape;225;p31"/>
          <p:cNvSpPr txBox="1">
            <a:spLocks noGrp="1"/>
          </p:cNvSpPr>
          <p:nvPr>
            <p:ph type="body" idx="8"/>
          </p:nvPr>
        </p:nvSpPr>
        <p:spPr>
          <a:xfrm>
            <a:off x="8548900" y="4256212"/>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6" name="Google Shape;226;p31"/>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7" name="Google Shape;227;p31"/>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 picture and text">
  <p:cSld name="3 picture and text">
    <p:spTree>
      <p:nvGrpSpPr>
        <p:cNvPr id="1" name="Shape 228"/>
        <p:cNvGrpSpPr/>
        <p:nvPr/>
      </p:nvGrpSpPr>
      <p:grpSpPr>
        <a:xfrm>
          <a:off x="0" y="0"/>
          <a:ext cx="0" cy="0"/>
          <a:chOff x="0" y="0"/>
          <a:chExt cx="0" cy="0"/>
        </a:xfrm>
      </p:grpSpPr>
      <p:sp>
        <p:nvSpPr>
          <p:cNvPr id="229" name="Google Shape;229;p32"/>
          <p:cNvSpPr>
            <a:spLocks noGrp="1"/>
          </p:cNvSpPr>
          <p:nvPr>
            <p:ph type="pic" idx="2"/>
          </p:nvPr>
        </p:nvSpPr>
        <p:spPr>
          <a:xfrm>
            <a:off x="469900" y="1700213"/>
            <a:ext cx="3627438" cy="205283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0" name="Google Shape;230;p32"/>
          <p:cNvSpPr>
            <a:spLocks noGrp="1"/>
          </p:cNvSpPr>
          <p:nvPr>
            <p:ph type="pic" idx="3"/>
          </p:nvPr>
        </p:nvSpPr>
        <p:spPr>
          <a:xfrm>
            <a:off x="8082784" y="1700213"/>
            <a:ext cx="3639316" cy="2059099"/>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1" name="Google Shape;231;p32"/>
          <p:cNvSpPr>
            <a:spLocks noGrp="1"/>
          </p:cNvSpPr>
          <p:nvPr>
            <p:ph type="pic" idx="4"/>
          </p:nvPr>
        </p:nvSpPr>
        <p:spPr>
          <a:xfrm>
            <a:off x="4284188" y="1700212"/>
            <a:ext cx="3636962" cy="205776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2" name="Google Shape;232;p32"/>
          <p:cNvSpPr txBox="1">
            <a:spLocks noGrp="1"/>
          </p:cNvSpPr>
          <p:nvPr>
            <p:ph type="body" idx="1"/>
          </p:nvPr>
        </p:nvSpPr>
        <p:spPr>
          <a:xfrm>
            <a:off x="469900" y="3832225"/>
            <a:ext cx="3627438" cy="218144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3" name="Google Shape;233;p32"/>
          <p:cNvSpPr txBox="1">
            <a:spLocks noGrp="1"/>
          </p:cNvSpPr>
          <p:nvPr>
            <p:ph type="body" idx="5"/>
          </p:nvPr>
        </p:nvSpPr>
        <p:spPr>
          <a:xfrm>
            <a:off x="4278313" y="3832224"/>
            <a:ext cx="3636962" cy="2186686"/>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4" name="Google Shape;234;p32"/>
          <p:cNvSpPr txBox="1">
            <a:spLocks noGrp="1"/>
          </p:cNvSpPr>
          <p:nvPr>
            <p:ph type="body" idx="6"/>
          </p:nvPr>
        </p:nvSpPr>
        <p:spPr>
          <a:xfrm>
            <a:off x="8082784" y="3832224"/>
            <a:ext cx="3639316" cy="218810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5" name="Google Shape;235;p32"/>
          <p:cNvSpPr txBox="1">
            <a:spLocks noGrp="1"/>
          </p:cNvSpPr>
          <p:nvPr>
            <p:ph type="body" idx="7"/>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6" name="Google Shape;236;p3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mp; subtitle">
  <p:cSld name="Title &amp; subtitle">
    <p:spTree>
      <p:nvGrpSpPr>
        <p:cNvPr id="1" name="Shape 237"/>
        <p:cNvGrpSpPr/>
        <p:nvPr/>
      </p:nvGrpSpPr>
      <p:grpSpPr>
        <a:xfrm>
          <a:off x="0" y="0"/>
          <a:ext cx="0" cy="0"/>
          <a:chOff x="0" y="0"/>
          <a:chExt cx="0" cy="0"/>
        </a:xfrm>
      </p:grpSpPr>
      <p:sp>
        <p:nvSpPr>
          <p:cNvPr id="238" name="Google Shape;238;p33"/>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9" name="Google Shape;239;p33"/>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Qualifications 2 x 1">
  <p:cSld name="Qualifications 2 x 1">
    <p:spTree>
      <p:nvGrpSpPr>
        <p:cNvPr id="1" name="Shape 240"/>
        <p:cNvGrpSpPr/>
        <p:nvPr/>
      </p:nvGrpSpPr>
      <p:grpSpPr>
        <a:xfrm>
          <a:off x="0" y="0"/>
          <a:ext cx="0" cy="0"/>
          <a:chOff x="0" y="0"/>
          <a:chExt cx="0" cy="0"/>
        </a:xfrm>
      </p:grpSpPr>
      <p:sp>
        <p:nvSpPr>
          <p:cNvPr id="241" name="Google Shape;241;p34"/>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42" name="Google Shape;242;p34"/>
          <p:cNvSpPr txBox="1">
            <a:spLocks noGrp="1"/>
          </p:cNvSpPr>
          <p:nvPr>
            <p:ph type="title"/>
          </p:nvPr>
        </p:nvSpPr>
        <p:spPr>
          <a:xfrm>
            <a:off x="469900" y="402586"/>
            <a:ext cx="11252200" cy="3341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3" name="Google Shape;243;p34"/>
          <p:cNvSpPr txBox="1">
            <a:spLocks noGrp="1"/>
          </p:cNvSpPr>
          <p:nvPr>
            <p:ph type="body" idx="2"/>
          </p:nvPr>
        </p:nvSpPr>
        <p:spPr>
          <a:xfrm>
            <a:off x="469899"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44" name="Google Shape;244;p34"/>
          <p:cNvSpPr txBox="1">
            <a:spLocks noGrp="1"/>
          </p:cNvSpPr>
          <p:nvPr>
            <p:ph type="body" idx="3"/>
          </p:nvPr>
        </p:nvSpPr>
        <p:spPr>
          <a:xfrm>
            <a:off x="6177462"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45" name="Google Shape;245;p34"/>
          <p:cNvSpPr/>
          <p:nvPr/>
        </p:nvSpPr>
        <p:spPr>
          <a:xfrm>
            <a:off x="469899"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46" name="Google Shape;246;p34"/>
          <p:cNvSpPr/>
          <p:nvPr/>
        </p:nvSpPr>
        <p:spPr>
          <a:xfrm>
            <a:off x="6167796"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47" name="Google Shape;247;p34"/>
          <p:cNvSpPr>
            <a:spLocks noGrp="1"/>
          </p:cNvSpPr>
          <p:nvPr>
            <p:ph type="pic" idx="4"/>
          </p:nvPr>
        </p:nvSpPr>
        <p:spPr>
          <a:xfrm>
            <a:off x="10467635" y="1857892"/>
            <a:ext cx="1244161"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48" name="Google Shape;248;p34"/>
          <p:cNvSpPr>
            <a:spLocks noGrp="1"/>
          </p:cNvSpPr>
          <p:nvPr>
            <p:ph type="pic" idx="5"/>
          </p:nvPr>
        </p:nvSpPr>
        <p:spPr>
          <a:xfrm>
            <a:off x="4734795" y="1863917"/>
            <a:ext cx="124490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Qualifications 2 x 2">
  <p:cSld name="Qualifications 2 x 2">
    <p:spTree>
      <p:nvGrpSpPr>
        <p:cNvPr id="1" name="Shape 249"/>
        <p:cNvGrpSpPr/>
        <p:nvPr/>
      </p:nvGrpSpPr>
      <p:grpSpPr>
        <a:xfrm>
          <a:off x="0" y="0"/>
          <a:ext cx="0" cy="0"/>
          <a:chOff x="0" y="0"/>
          <a:chExt cx="0" cy="0"/>
        </a:xfrm>
      </p:grpSpPr>
      <p:sp>
        <p:nvSpPr>
          <p:cNvPr id="250" name="Google Shape;250;p35"/>
          <p:cNvSpPr txBox="1">
            <a:spLocks noGrp="1"/>
          </p:cNvSpPr>
          <p:nvPr>
            <p:ph type="body" idx="1"/>
          </p:nvPr>
        </p:nvSpPr>
        <p:spPr>
          <a:xfrm>
            <a:off x="469899"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1" name="Google Shape;251;p35"/>
          <p:cNvSpPr txBox="1">
            <a:spLocks noGrp="1"/>
          </p:cNvSpPr>
          <p:nvPr>
            <p:ph type="body" idx="2"/>
          </p:nvPr>
        </p:nvSpPr>
        <p:spPr>
          <a:xfrm>
            <a:off x="6177462"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2" name="Google Shape;252;p35"/>
          <p:cNvSpPr/>
          <p:nvPr/>
        </p:nvSpPr>
        <p:spPr>
          <a:xfrm>
            <a:off x="469899"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3" name="Google Shape;253;p35"/>
          <p:cNvSpPr/>
          <p:nvPr/>
        </p:nvSpPr>
        <p:spPr>
          <a:xfrm>
            <a:off x="6167796"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4" name="Google Shape;254;p35"/>
          <p:cNvSpPr>
            <a:spLocks noGrp="1"/>
          </p:cNvSpPr>
          <p:nvPr>
            <p:ph type="pic" idx="3"/>
          </p:nvPr>
        </p:nvSpPr>
        <p:spPr>
          <a:xfrm>
            <a:off x="10467635" y="1857892"/>
            <a:ext cx="1244161"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55" name="Google Shape;255;p35"/>
          <p:cNvSpPr txBox="1">
            <a:spLocks noGrp="1"/>
          </p:cNvSpPr>
          <p:nvPr>
            <p:ph type="body" idx="4"/>
          </p:nvPr>
        </p:nvSpPr>
        <p:spPr>
          <a:xfrm>
            <a:off x="469899" y="4249681"/>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6" name="Google Shape;256;p35"/>
          <p:cNvSpPr txBox="1">
            <a:spLocks noGrp="1"/>
          </p:cNvSpPr>
          <p:nvPr>
            <p:ph type="body" idx="5"/>
          </p:nvPr>
        </p:nvSpPr>
        <p:spPr>
          <a:xfrm>
            <a:off x="6177460" y="4249681"/>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7" name="Google Shape;257;p35"/>
          <p:cNvSpPr/>
          <p:nvPr/>
        </p:nvSpPr>
        <p:spPr>
          <a:xfrm>
            <a:off x="469899" y="4103519"/>
            <a:ext cx="55440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8" name="Google Shape;258;p35"/>
          <p:cNvSpPr/>
          <p:nvPr/>
        </p:nvSpPr>
        <p:spPr>
          <a:xfrm>
            <a:off x="6167796" y="4103519"/>
            <a:ext cx="55440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9" name="Google Shape;259;p35"/>
          <p:cNvSpPr>
            <a:spLocks noGrp="1"/>
          </p:cNvSpPr>
          <p:nvPr>
            <p:ph type="pic" idx="6"/>
          </p:nvPr>
        </p:nvSpPr>
        <p:spPr>
          <a:xfrm>
            <a:off x="4700436" y="4249683"/>
            <a:ext cx="127491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0" name="Google Shape;260;p35"/>
          <p:cNvSpPr>
            <a:spLocks noGrp="1"/>
          </p:cNvSpPr>
          <p:nvPr>
            <p:ph type="pic" idx="7"/>
          </p:nvPr>
        </p:nvSpPr>
        <p:spPr>
          <a:xfrm>
            <a:off x="10459036" y="4248209"/>
            <a:ext cx="1244160"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1" name="Google Shape;261;p35"/>
          <p:cNvSpPr>
            <a:spLocks noGrp="1"/>
          </p:cNvSpPr>
          <p:nvPr>
            <p:ph type="pic" idx="8"/>
          </p:nvPr>
        </p:nvSpPr>
        <p:spPr>
          <a:xfrm>
            <a:off x="4734795" y="1863917"/>
            <a:ext cx="124490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2" name="Google Shape;262;p35"/>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63" name="Google Shape;263;p35"/>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 green line">
  <p:cSld name="3 column green line">
    <p:spTree>
      <p:nvGrpSpPr>
        <p:cNvPr id="1" name="Shape 264"/>
        <p:cNvGrpSpPr/>
        <p:nvPr/>
      </p:nvGrpSpPr>
      <p:grpSpPr>
        <a:xfrm>
          <a:off x="0" y="0"/>
          <a:ext cx="0" cy="0"/>
          <a:chOff x="0" y="0"/>
          <a:chExt cx="0" cy="0"/>
        </a:xfrm>
      </p:grpSpPr>
      <p:sp>
        <p:nvSpPr>
          <p:cNvPr id="265" name="Google Shape;265;p36"/>
          <p:cNvSpPr/>
          <p:nvPr/>
        </p:nvSpPr>
        <p:spPr>
          <a:xfrm>
            <a:off x="4278313" y="1705968"/>
            <a:ext cx="3636962"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6" name="Google Shape;266;p36"/>
          <p:cNvSpPr/>
          <p:nvPr/>
        </p:nvSpPr>
        <p:spPr>
          <a:xfrm>
            <a:off x="469900" y="1705968"/>
            <a:ext cx="3627438"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7" name="Google Shape;267;p36"/>
          <p:cNvSpPr/>
          <p:nvPr/>
        </p:nvSpPr>
        <p:spPr>
          <a:xfrm>
            <a:off x="8104176" y="1705968"/>
            <a:ext cx="3629025"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8" name="Google Shape;268;p36"/>
          <p:cNvSpPr txBox="1">
            <a:spLocks noGrp="1"/>
          </p:cNvSpPr>
          <p:nvPr>
            <p:ph type="body" idx="1"/>
          </p:nvPr>
        </p:nvSpPr>
        <p:spPr>
          <a:xfrm>
            <a:off x="4278313" y="1851441"/>
            <a:ext cx="3636962"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69" name="Google Shape;269;p36"/>
          <p:cNvSpPr txBox="1">
            <a:spLocks noGrp="1"/>
          </p:cNvSpPr>
          <p:nvPr>
            <p:ph type="body" idx="2"/>
          </p:nvPr>
        </p:nvSpPr>
        <p:spPr>
          <a:xfrm>
            <a:off x="469900" y="1851441"/>
            <a:ext cx="3627438"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0" name="Google Shape;270;p36"/>
          <p:cNvSpPr txBox="1">
            <a:spLocks noGrp="1"/>
          </p:cNvSpPr>
          <p:nvPr>
            <p:ph type="body" idx="3"/>
          </p:nvPr>
        </p:nvSpPr>
        <p:spPr>
          <a:xfrm>
            <a:off x="8093075" y="1851441"/>
            <a:ext cx="3629025"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1" name="Google Shape;271;p36"/>
          <p:cNvSpPr txBox="1">
            <a:spLocks noGrp="1"/>
          </p:cNvSpPr>
          <p:nvPr>
            <p:ph type="body" idx="4"/>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72" name="Google Shape;272;p36"/>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4 column icon">
  <p:cSld name="4 column icon">
    <p:spTree>
      <p:nvGrpSpPr>
        <p:cNvPr id="1" name="Shape 273"/>
        <p:cNvGrpSpPr/>
        <p:nvPr/>
      </p:nvGrpSpPr>
      <p:grpSpPr>
        <a:xfrm>
          <a:off x="0" y="0"/>
          <a:ext cx="0" cy="0"/>
          <a:chOff x="0" y="0"/>
          <a:chExt cx="0" cy="0"/>
        </a:xfrm>
      </p:grpSpPr>
      <p:sp>
        <p:nvSpPr>
          <p:cNvPr id="274" name="Google Shape;274;p37"/>
          <p:cNvSpPr txBox="1">
            <a:spLocks noGrp="1"/>
          </p:cNvSpPr>
          <p:nvPr>
            <p:ph type="body" idx="1"/>
          </p:nvPr>
        </p:nvSpPr>
        <p:spPr>
          <a:xfrm>
            <a:off x="4699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5" name="Google Shape;275;p37"/>
          <p:cNvSpPr txBox="1">
            <a:spLocks noGrp="1"/>
          </p:cNvSpPr>
          <p:nvPr>
            <p:ph type="body" idx="2"/>
          </p:nvPr>
        </p:nvSpPr>
        <p:spPr>
          <a:xfrm>
            <a:off x="91301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6" name="Google Shape;276;p37"/>
          <p:cNvSpPr txBox="1">
            <a:spLocks noGrp="1"/>
          </p:cNvSpPr>
          <p:nvPr>
            <p:ph type="body" idx="3"/>
          </p:nvPr>
        </p:nvSpPr>
        <p:spPr>
          <a:xfrm>
            <a:off x="3356633"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7" name="Google Shape;277;p37"/>
          <p:cNvSpPr txBox="1">
            <a:spLocks noGrp="1"/>
          </p:cNvSpPr>
          <p:nvPr>
            <p:ph type="body" idx="4"/>
          </p:nvPr>
        </p:nvSpPr>
        <p:spPr>
          <a:xfrm>
            <a:off x="6243366"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8" name="Google Shape;278;p37"/>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79" name="Google Shape;279;p37"/>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4 column icon green">
  <p:cSld name="4 column icon green">
    <p:bg>
      <p:bgPr>
        <a:solidFill>
          <a:schemeClr val="accent2"/>
        </a:solidFill>
        <a:effectLst/>
      </p:bgPr>
    </p:bg>
    <p:spTree>
      <p:nvGrpSpPr>
        <p:cNvPr id="1" name="Shape 280"/>
        <p:cNvGrpSpPr/>
        <p:nvPr/>
      </p:nvGrpSpPr>
      <p:grpSpPr>
        <a:xfrm>
          <a:off x="0" y="0"/>
          <a:ext cx="0" cy="0"/>
          <a:chOff x="0" y="0"/>
          <a:chExt cx="0" cy="0"/>
        </a:xfrm>
      </p:grpSpPr>
      <p:sp>
        <p:nvSpPr>
          <p:cNvPr id="281" name="Google Shape;281;p38"/>
          <p:cNvSpPr txBox="1">
            <a:spLocks noGrp="1"/>
          </p:cNvSpPr>
          <p:nvPr>
            <p:ph type="body" idx="1"/>
          </p:nvPr>
        </p:nvSpPr>
        <p:spPr>
          <a:xfrm>
            <a:off x="469903"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2" name="Google Shape;282;p38"/>
          <p:cNvSpPr txBox="1">
            <a:spLocks noGrp="1"/>
          </p:cNvSpPr>
          <p:nvPr>
            <p:ph type="body" idx="2"/>
          </p:nvPr>
        </p:nvSpPr>
        <p:spPr>
          <a:xfrm>
            <a:off x="91301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3" name="Google Shape;283;p38"/>
          <p:cNvSpPr txBox="1">
            <a:spLocks noGrp="1"/>
          </p:cNvSpPr>
          <p:nvPr>
            <p:ph type="body" idx="3"/>
          </p:nvPr>
        </p:nvSpPr>
        <p:spPr>
          <a:xfrm>
            <a:off x="3356635"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4" name="Google Shape;284;p38"/>
          <p:cNvSpPr txBox="1">
            <a:spLocks noGrp="1"/>
          </p:cNvSpPr>
          <p:nvPr>
            <p:ph type="body" idx="4"/>
          </p:nvPr>
        </p:nvSpPr>
        <p:spPr>
          <a:xfrm>
            <a:off x="6243367"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5" name="Google Shape;285;p38"/>
          <p:cNvSpPr txBox="1"/>
          <p:nvPr/>
        </p:nvSpPr>
        <p:spPr>
          <a:xfrm>
            <a:off x="6335184" y="6477001"/>
            <a:ext cx="4896560" cy="200055"/>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Presentation title</a:t>
            </a:r>
            <a:br>
              <a:rPr lang="fr-BE" sz="650">
                <a:solidFill>
                  <a:schemeClr val="lt1"/>
                </a:solidFill>
                <a:latin typeface="Verdana"/>
                <a:ea typeface="Verdana"/>
                <a:cs typeface="Verdana"/>
                <a:sym typeface="Verdana"/>
              </a:rPr>
            </a:br>
            <a:r>
              <a:rPr lang="fr-BE" sz="650">
                <a:solidFill>
                  <a:schemeClr val="lt1"/>
                </a:solidFill>
                <a:latin typeface="Verdana"/>
                <a:ea typeface="Verdana"/>
                <a:cs typeface="Verdana"/>
                <a:sym typeface="Verdana"/>
              </a:rPr>
              <a:t>[To edit, click View &gt; Slide Master &gt; Slide Master]</a:t>
            </a:r>
            <a:endParaRPr/>
          </a:p>
        </p:txBody>
      </p:sp>
      <p:sp>
        <p:nvSpPr>
          <p:cNvPr id="286" name="Google Shape;286;p38"/>
          <p:cNvSpPr txBox="1"/>
          <p:nvPr/>
        </p:nvSpPr>
        <p:spPr>
          <a:xfrm>
            <a:off x="501653"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2016 Deloitte Belgium</a:t>
            </a:r>
            <a:endParaRPr/>
          </a:p>
        </p:txBody>
      </p:sp>
      <p:sp>
        <p:nvSpPr>
          <p:cNvPr id="287" name="Google Shape;287;p38"/>
          <p:cNvSpPr txBox="1"/>
          <p:nvPr/>
        </p:nvSpPr>
        <p:spPr>
          <a:xfrm>
            <a:off x="11382378" y="6477001"/>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288" name="Google Shape;288;p38"/>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2000"/>
              <a:buNone/>
              <a:defRPr sz="2000" b="0">
                <a:solidFill>
                  <a:schemeClr val="lt1"/>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89" name="Google Shape;289;p3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lt1"/>
              </a:buClr>
              <a:buSzPts val="2000"/>
              <a:buFont typeface="Verdana"/>
              <a:buNone/>
              <a:defRPr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ubtitle, 1 column text with charts">
  <p:cSld name="Title, subtitle, 1 column text with charts">
    <p:spTree>
      <p:nvGrpSpPr>
        <p:cNvPr id="1" name="Shape 290"/>
        <p:cNvGrpSpPr/>
        <p:nvPr/>
      </p:nvGrpSpPr>
      <p:grpSpPr>
        <a:xfrm>
          <a:off x="0" y="0"/>
          <a:ext cx="0" cy="0"/>
          <a:chOff x="0" y="0"/>
          <a:chExt cx="0" cy="0"/>
        </a:xfrm>
      </p:grpSpPr>
      <p:sp>
        <p:nvSpPr>
          <p:cNvPr id="291" name="Google Shape;291;p39"/>
          <p:cNvSpPr txBox="1">
            <a:spLocks noGrp="1"/>
          </p:cNvSpPr>
          <p:nvPr>
            <p:ph type="body" idx="1"/>
          </p:nvPr>
        </p:nvSpPr>
        <p:spPr>
          <a:xfrm>
            <a:off x="467783" y="1665817"/>
            <a:ext cx="5537730" cy="463338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92" name="Google Shape;292;p39"/>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93" name="Google Shape;293;p3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4"/>
        <p:cNvGrpSpPr/>
        <p:nvPr/>
      </p:nvGrpSpPr>
      <p:grpSpPr>
        <a:xfrm>
          <a:off x="0" y="0"/>
          <a:ext cx="0" cy="0"/>
          <a:chOff x="0" y="0"/>
          <a:chExt cx="0" cy="0"/>
        </a:xfrm>
      </p:grpSpPr>
      <p:sp>
        <p:nvSpPr>
          <p:cNvPr id="295" name="Google Shape;295;p40"/>
          <p:cNvSpPr txBox="1">
            <a:spLocks noGrp="1"/>
          </p:cNvSpPr>
          <p:nvPr>
            <p:ph type="title"/>
          </p:nvPr>
        </p:nvSpPr>
        <p:spPr>
          <a:xfrm>
            <a:off x="469900" y="402586"/>
            <a:ext cx="11252200" cy="6985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 Circle Black">
  <p:cSld name="Title Slide - Circle Black">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5"/>
          <p:cNvSpPr>
            <a:spLocks noGrp="1"/>
          </p:cNvSpPr>
          <p:nvPr>
            <p:ph type="ctrTitle"/>
          </p:nvPr>
        </p:nvSpPr>
        <p:spPr>
          <a:xfrm>
            <a:off x="4210150" y="1530450"/>
            <a:ext cx="3780000" cy="3780000"/>
          </a:xfrm>
          <a:prstGeom prst="ellipse">
            <a:avLst/>
          </a:prstGeom>
          <a:noFill/>
          <a:ln w="25400" cap="flat" cmpd="sng">
            <a:solidFill>
              <a:schemeClr val="accent1"/>
            </a:solidFill>
            <a:prstDash val="solid"/>
            <a:round/>
            <a:headEnd type="none" w="sm" len="sm"/>
            <a:tailEnd type="none" w="sm" len="sm"/>
          </a:ln>
        </p:spPr>
        <p:txBody>
          <a:bodyPr spcFirstLastPara="1" wrap="square" lIns="108000" tIns="108000" rIns="108000" bIns="108000" anchor="ctr" anchorCtr="0"/>
          <a:lstStyle>
            <a:lvl1pPr lvl="0" algn="ctr">
              <a:lnSpc>
                <a:spcPct val="118750"/>
              </a:lnSpc>
              <a:spcBef>
                <a:spcPts val="0"/>
              </a:spcBef>
              <a:spcAft>
                <a:spcPts val="0"/>
              </a:spcAft>
              <a:buClr>
                <a:schemeClr val="lt1"/>
              </a:buClr>
              <a:buSzPts val="3200"/>
              <a:buFont typeface="Verdana"/>
              <a:buNone/>
              <a:defRPr sz="3200" b="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subTitle" idx="1"/>
          </p:nvPr>
        </p:nvSpPr>
        <p:spPr>
          <a:xfrm>
            <a:off x="475200" y="5845180"/>
            <a:ext cx="5592011"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lt1"/>
              </a:buClr>
              <a:buSzPts val="1600"/>
              <a:buNone/>
              <a:defRPr sz="1600">
                <a:solidFill>
                  <a:schemeClr val="lt1"/>
                </a:solidFill>
              </a:defRPr>
            </a:lvl1pPr>
            <a:lvl2pPr lvl="1" algn="ctr">
              <a:spcBef>
                <a:spcPts val="0"/>
              </a:spcBef>
              <a:spcAft>
                <a:spcPts val="0"/>
              </a:spcAft>
              <a:buClr>
                <a:schemeClr val="dk1"/>
              </a:buClr>
              <a:buSzPts val="2667"/>
              <a:buNone/>
              <a:defRPr sz="2667"/>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46" name="Google Shape;46;p5"/>
          <p:cNvSpPr txBox="1">
            <a:spLocks noGrp="1"/>
          </p:cNvSpPr>
          <p:nvPr>
            <p:ph type="body" idx="2"/>
          </p:nvPr>
        </p:nvSpPr>
        <p:spPr>
          <a:xfrm>
            <a:off x="475200"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050"/>
              <a:buNone/>
              <a:defRPr sz="1050">
                <a:solidFill>
                  <a:schemeClr val="lt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47" name="Google Shape;47;p5"/>
          <p:cNvGrpSpPr/>
          <p:nvPr/>
        </p:nvGrpSpPr>
        <p:grpSpPr>
          <a:xfrm>
            <a:off x="469900" y="457761"/>
            <a:ext cx="1998000" cy="374400"/>
            <a:chOff x="398463" y="404813"/>
            <a:chExt cx="1627187" cy="307976"/>
          </a:xfrm>
        </p:grpSpPr>
        <p:sp>
          <p:nvSpPr>
            <p:cNvPr id="48" name="Google Shape;48;p5"/>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9" name="Google Shape;49;p5"/>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0" name="Google Shape;50;p5"/>
            <p:cNvSpPr/>
            <p:nvPr/>
          </p:nvSpPr>
          <p:spPr>
            <a:xfrm>
              <a:off x="906463" y="404813"/>
              <a:ext cx="74612" cy="303213"/>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1" name="Google Shape;51;p5"/>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2" name="Google Shape;52;p5"/>
            <p:cNvSpPr/>
            <p:nvPr/>
          </p:nvSpPr>
          <p:spPr>
            <a:xfrm>
              <a:off x="1257300" y="482601"/>
              <a:ext cx="74612" cy="2254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3" name="Google Shape;53;p5"/>
            <p:cNvSpPr/>
            <p:nvPr/>
          </p:nvSpPr>
          <p:spPr>
            <a:xfrm>
              <a:off x="1257300" y="404813"/>
              <a:ext cx="74612" cy="50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4" name="Google Shape;54;p5"/>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5" name="Google Shape;55;p5"/>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6" name="Google Shape;56;p5"/>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7" name="Google Shape;57;p5"/>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96"/>
        <p:cNvGrpSpPr/>
        <p:nvPr/>
      </p:nvGrpSpPr>
      <p:grpSpPr>
        <a:xfrm>
          <a:off x="0" y="0"/>
          <a:ext cx="0" cy="0"/>
          <a:chOff x="0" y="0"/>
          <a:chExt cx="0" cy="0"/>
        </a:xfrm>
      </p:grpSpPr>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 Circle White">
  <p:cSld name="Title Slide - Circle White">
    <p:bg>
      <p:bgPr>
        <a:solidFill>
          <a:schemeClr val="lt1"/>
        </a:solidFill>
        <a:effectLst/>
      </p:bgPr>
    </p:bg>
    <p:spTree>
      <p:nvGrpSpPr>
        <p:cNvPr id="1" name="Shape 58"/>
        <p:cNvGrpSpPr/>
        <p:nvPr/>
      </p:nvGrpSpPr>
      <p:grpSpPr>
        <a:xfrm>
          <a:off x="0" y="0"/>
          <a:ext cx="0" cy="0"/>
          <a:chOff x="0" y="0"/>
          <a:chExt cx="0" cy="0"/>
        </a:xfrm>
      </p:grpSpPr>
      <p:sp>
        <p:nvSpPr>
          <p:cNvPr id="59" name="Google Shape;59;p6"/>
          <p:cNvSpPr>
            <a:spLocks noGrp="1"/>
          </p:cNvSpPr>
          <p:nvPr>
            <p:ph type="ctrTitle"/>
          </p:nvPr>
        </p:nvSpPr>
        <p:spPr>
          <a:xfrm>
            <a:off x="4212000" y="1530000"/>
            <a:ext cx="3780000" cy="3780000"/>
          </a:xfrm>
          <a:prstGeom prst="ellipse">
            <a:avLst/>
          </a:prstGeom>
          <a:noFill/>
          <a:ln w="25400" cap="flat" cmpd="sng">
            <a:solidFill>
              <a:schemeClr val="accent1"/>
            </a:solidFill>
            <a:prstDash val="solid"/>
            <a:round/>
            <a:headEnd type="none" w="sm" len="sm"/>
            <a:tailEnd type="none" w="sm" len="sm"/>
          </a:ln>
        </p:spPr>
        <p:txBody>
          <a:bodyPr spcFirstLastPara="1" wrap="square" lIns="108000" tIns="108000" rIns="108000" bIns="108000" anchor="ctr" anchorCtr="0"/>
          <a:lstStyle>
            <a:lvl1pPr lvl="0" algn="ctr">
              <a:lnSpc>
                <a:spcPct val="118750"/>
              </a:lnSpc>
              <a:spcBef>
                <a:spcPts val="0"/>
              </a:spcBef>
              <a:spcAft>
                <a:spcPts val="0"/>
              </a:spcAft>
              <a:buClr>
                <a:schemeClr val="dk1"/>
              </a:buClr>
              <a:buSzPts val="3200"/>
              <a:buFont typeface="Verdana"/>
              <a:buNone/>
              <a:defRPr sz="3200" b="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
          <p:cNvSpPr txBox="1">
            <a:spLocks noGrp="1"/>
          </p:cNvSpPr>
          <p:nvPr>
            <p:ph type="subTitle" idx="1"/>
          </p:nvPr>
        </p:nvSpPr>
        <p:spPr>
          <a:xfrm>
            <a:off x="475327" y="5845180"/>
            <a:ext cx="5594348"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dk1"/>
              </a:buClr>
              <a:buSzPts val="1600"/>
              <a:buNone/>
              <a:defRPr sz="1600">
                <a:solidFill>
                  <a:schemeClr val="dk1"/>
                </a:solidFill>
              </a:defRPr>
            </a:lvl1pPr>
            <a:lvl2pPr lvl="1" algn="ctr">
              <a:spcBef>
                <a:spcPts val="0"/>
              </a:spcBef>
              <a:spcAft>
                <a:spcPts val="0"/>
              </a:spcAft>
              <a:buClr>
                <a:schemeClr val="dk1"/>
              </a:buClr>
              <a:buSzPts val="2667"/>
              <a:buNone/>
              <a:defRPr sz="2667"/>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61" name="Google Shape;61;p6"/>
          <p:cNvSpPr txBox="1">
            <a:spLocks noGrp="1"/>
          </p:cNvSpPr>
          <p:nvPr>
            <p:ph type="body" idx="2"/>
          </p:nvPr>
        </p:nvSpPr>
        <p:spPr>
          <a:xfrm>
            <a:off x="475325"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050"/>
              <a:buNone/>
              <a:defRPr sz="1050">
                <a:solidFill>
                  <a:schemeClr val="dk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62" name="Google Shape;62;p6"/>
          <p:cNvGrpSpPr/>
          <p:nvPr/>
        </p:nvGrpSpPr>
        <p:grpSpPr>
          <a:xfrm>
            <a:off x="475325" y="457200"/>
            <a:ext cx="1998000" cy="374400"/>
            <a:chOff x="398463" y="404813"/>
            <a:chExt cx="1627187" cy="307976"/>
          </a:xfrm>
        </p:grpSpPr>
        <p:sp>
          <p:nvSpPr>
            <p:cNvPr id="63" name="Google Shape;63;p6"/>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4" name="Google Shape;64;p6"/>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5" name="Google Shape;65;p6"/>
            <p:cNvSpPr/>
            <p:nvPr/>
          </p:nvSpPr>
          <p:spPr>
            <a:xfrm>
              <a:off x="906463" y="404813"/>
              <a:ext cx="74612" cy="3032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6" name="Google Shape;66;p6"/>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7" name="Google Shape;67;p6"/>
            <p:cNvSpPr/>
            <p:nvPr/>
          </p:nvSpPr>
          <p:spPr>
            <a:xfrm>
              <a:off x="1257300" y="482601"/>
              <a:ext cx="74612" cy="2254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8" name="Google Shape;68;p6"/>
            <p:cNvSpPr/>
            <p:nvPr/>
          </p:nvSpPr>
          <p:spPr>
            <a:xfrm>
              <a:off x="1257300" y="404813"/>
              <a:ext cx="74612" cy="50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9" name="Google Shape;69;p6"/>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0" name="Google Shape;70;p6"/>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1" name="Google Shape;71;p6"/>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2" name="Google Shape;72;p6"/>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pic>
        <p:nvPicPr>
          <p:cNvPr id="73" name="Google Shape;73;p6"/>
          <p:cNvPicPr preferRelativeResize="0"/>
          <p:nvPr/>
        </p:nvPicPr>
        <p:blipFill rotWithShape="1">
          <a:blip r:embed="rId2">
            <a:alphaModFix/>
          </a:blip>
          <a:srcRect/>
          <a:stretch/>
        </p:blipFill>
        <p:spPr>
          <a:xfrm>
            <a:off x="10637128" y="5818829"/>
            <a:ext cx="1226681" cy="842321"/>
          </a:xfrm>
          <a:prstGeom prst="rect">
            <a:avLst/>
          </a:prstGeom>
          <a:noFill/>
          <a:ln>
            <a:noFill/>
          </a:ln>
        </p:spPr>
      </p:pic>
      <p:pic>
        <p:nvPicPr>
          <p:cNvPr id="74" name="Google Shape;74;p6" descr="C:\Users\ldoumbouya\Downloads\58f03df9a9c128000cd723a9_BW_lo.png"/>
          <p:cNvPicPr preferRelativeResize="0"/>
          <p:nvPr/>
        </p:nvPicPr>
        <p:blipFill rotWithShape="1">
          <a:blip r:embed="rId3">
            <a:alphaModFix/>
          </a:blip>
          <a:srcRect/>
          <a:stretch/>
        </p:blipFill>
        <p:spPr>
          <a:xfrm>
            <a:off x="3668712" y="1001713"/>
            <a:ext cx="4854575" cy="4854575"/>
          </a:xfrm>
          <a:prstGeom prst="rect">
            <a:avLst/>
          </a:prstGeom>
          <a:noFill/>
          <a:ln>
            <a:noFill/>
          </a:ln>
        </p:spPr>
      </p:pic>
      <p:pic>
        <p:nvPicPr>
          <p:cNvPr id="75" name="Google Shape;75;p6"/>
          <p:cNvPicPr preferRelativeResize="0"/>
          <p:nvPr/>
        </p:nvPicPr>
        <p:blipFill rotWithShape="1">
          <a:blip r:embed="rId4">
            <a:alphaModFix/>
          </a:blip>
          <a:srcRect/>
          <a:stretch/>
        </p:blipFill>
        <p:spPr>
          <a:xfrm>
            <a:off x="475325" y="1001713"/>
            <a:ext cx="942340" cy="404495"/>
          </a:xfrm>
          <a:prstGeom prst="rect">
            <a:avLst/>
          </a:prstGeom>
          <a:noFill/>
          <a:ln>
            <a:noFill/>
          </a:ln>
        </p:spPr>
      </p:pic>
      <p:pic>
        <p:nvPicPr>
          <p:cNvPr id="76" name="Google Shape;76;p6"/>
          <p:cNvPicPr preferRelativeResize="0"/>
          <p:nvPr/>
        </p:nvPicPr>
        <p:blipFill rotWithShape="1">
          <a:blip r:embed="rId5">
            <a:alphaModFix/>
          </a:blip>
          <a:srcRect/>
          <a:stretch/>
        </p:blipFill>
        <p:spPr>
          <a:xfrm>
            <a:off x="10450934" y="118900"/>
            <a:ext cx="1412875" cy="1045210"/>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Divider - Deloitte green">
  <p:cSld name="Divider - Deloitte green">
    <p:bg>
      <p:bgPr>
        <a:solidFill>
          <a:schemeClr val="accent1"/>
        </a:solidFill>
        <a:effectLst/>
      </p:bgPr>
    </p:bg>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469900" y="1700213"/>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7"/>
          <p:cNvSpPr txBox="1">
            <a:spLocks noGrp="1"/>
          </p:cNvSpPr>
          <p:nvPr>
            <p:ph type="body" idx="1"/>
          </p:nvPr>
        </p:nvSpPr>
        <p:spPr>
          <a:xfrm>
            <a:off x="469899" y="3423545"/>
            <a:ext cx="10418235"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80" name="Google Shape;80;p7"/>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81" name="Google Shape;81;p7"/>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82" name="Google Shape;82;p7"/>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Divider - Deloitte dark green">
  <p:cSld name="Divider - Deloitte dark green">
    <p:bg>
      <p:bgPr>
        <a:solidFill>
          <a:schemeClr val="accent2"/>
        </a:solidFill>
        <a:effectLst/>
      </p:bgPr>
    </p:bg>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8"/>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86" name="Google Shape;86;p8"/>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87" name="Google Shape;87;p8"/>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88" name="Google Shape;88;p8"/>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Divider - Deloitte blue">
  <p:cSld name="Divider - Deloitte blue">
    <p:bg>
      <p:bgPr>
        <a:solidFill>
          <a:schemeClr val="accent3"/>
        </a:solidFill>
        <a:effectLst/>
      </p:bgPr>
    </p:bg>
    <p:spTree>
      <p:nvGrpSpPr>
        <p:cNvPr id="1" name="Shape 89"/>
        <p:cNvGrpSpPr/>
        <p:nvPr/>
      </p:nvGrpSpPr>
      <p:grpSpPr>
        <a:xfrm>
          <a:off x="0" y="0"/>
          <a:ext cx="0" cy="0"/>
          <a:chOff x="0" y="0"/>
          <a:chExt cx="0" cy="0"/>
        </a:xfrm>
      </p:grpSpPr>
      <p:sp>
        <p:nvSpPr>
          <p:cNvPr id="90" name="Google Shape;90;p9"/>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9"/>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92" name="Google Shape;92;p9"/>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93" name="Google Shape;93;p9"/>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a:t>
            </a:r>
            <a:endParaRPr sz="650">
              <a:solidFill>
                <a:schemeClr val="lt1"/>
              </a:solidFill>
              <a:latin typeface="Verdana"/>
              <a:ea typeface="Verdana"/>
              <a:cs typeface="Verdana"/>
              <a:sym typeface="Verdana"/>
            </a:endParaRPr>
          </a:p>
        </p:txBody>
      </p:sp>
      <p:sp>
        <p:nvSpPr>
          <p:cNvPr id="94" name="Google Shape;94;p9"/>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Divider - Deloitte dark blue">
  <p:cSld name="Divider - Deloitte dark blue">
    <p:bg>
      <p:bgPr>
        <a:solidFill>
          <a:schemeClr val="accent4"/>
        </a:solidFill>
        <a:effectLst/>
      </p:bgPr>
    </p:bg>
    <p:spTree>
      <p:nvGrpSpPr>
        <p:cNvPr id="1" name="Shape 95"/>
        <p:cNvGrpSpPr/>
        <p:nvPr/>
      </p:nvGrpSpPr>
      <p:grpSpPr>
        <a:xfrm>
          <a:off x="0" y="0"/>
          <a:ext cx="0" cy="0"/>
          <a:chOff x="0" y="0"/>
          <a:chExt cx="0" cy="0"/>
        </a:xfrm>
      </p:grpSpPr>
      <p:sp>
        <p:nvSpPr>
          <p:cNvPr id="96" name="Google Shape;96;p10"/>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0"/>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98" name="Google Shape;98;p10"/>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99" name="Google Shape;99;p10"/>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100" name="Google Shape;100;p10"/>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9900" y="402586"/>
            <a:ext cx="11252200" cy="69215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69900" y="1665290"/>
            <a:ext cx="11252200" cy="4633911"/>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L="914400" marR="0" lvl="1" indent="-228600"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L="1371600" marR="0" lvl="2" indent="-304800"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L="1828800" marR="0" lvl="3" indent="-304800"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L="2286000" marR="0" lvl="4" indent="-304800"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L="2743200" marR="0" lvl="5"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8" name="Google Shape;8;p1"/>
          <p:cNvSpPr txBox="1"/>
          <p:nvPr/>
        </p:nvSpPr>
        <p:spPr>
          <a:xfrm>
            <a:off x="11410953"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650"/>
              <a:buFont typeface="Arial"/>
              <a:buNone/>
            </a:pPr>
            <a:fld id="{00000000-1234-1234-1234-123412341234}" type="slidenum">
              <a:rPr lang="fr-BE" sz="650" b="0" i="0" u="none" strike="noStrike" cap="none">
                <a:solidFill>
                  <a:schemeClr val="dk1"/>
                </a:solidFill>
                <a:latin typeface="Verdana"/>
                <a:ea typeface="Verdana"/>
                <a:cs typeface="Verdana"/>
                <a:sym typeface="Verdana"/>
              </a:rPr>
              <a:t>‹#›</a:t>
            </a:fld>
            <a:endParaRPr sz="65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EBRD-GPA-TC-Facility/Belarus-OCDS-Transformation-and-Analytics/wik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2"/>
          <p:cNvSpPr/>
          <p:nvPr/>
        </p:nvSpPr>
        <p:spPr>
          <a:xfrm>
            <a:off x="596200" y="2018200"/>
            <a:ext cx="7850400" cy="1027200"/>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l"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02" name="Google Shape;302;p42"/>
          <p:cNvSpPr/>
          <p:nvPr/>
        </p:nvSpPr>
        <p:spPr>
          <a:xfrm>
            <a:off x="596325" y="1178964"/>
            <a:ext cx="7850400" cy="743461"/>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a:solidFill>
                <a:schemeClr val="lt1"/>
              </a:solidFill>
              <a:latin typeface="Verdana"/>
              <a:ea typeface="Verdana"/>
              <a:cs typeface="Verdana"/>
              <a:sym typeface="Verdana"/>
            </a:endParaRPr>
          </a:p>
        </p:txBody>
      </p:sp>
      <p:sp>
        <p:nvSpPr>
          <p:cNvPr id="303" name="Google Shape;303;p42"/>
          <p:cNvSpPr/>
          <p:nvPr/>
        </p:nvSpPr>
        <p:spPr>
          <a:xfrm>
            <a:off x="8721474" y="-459"/>
            <a:ext cx="3470400" cy="6858000"/>
          </a:xfrm>
          <a:prstGeom prst="rect">
            <a:avLst/>
          </a:prstGeom>
          <a:solidFill>
            <a:schemeClr val="accen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a:solidFill>
                <a:schemeClr val="lt1"/>
              </a:solidFill>
              <a:latin typeface="Verdana"/>
              <a:ea typeface="Verdana"/>
              <a:cs typeface="Verdana"/>
              <a:sym typeface="Verdana"/>
            </a:endParaRPr>
          </a:p>
        </p:txBody>
      </p:sp>
      <p:sp>
        <p:nvSpPr>
          <p:cNvPr id="304" name="Google Shape;304;p42"/>
          <p:cNvSpPr txBox="1">
            <a:spLocks noGrp="1"/>
          </p:cNvSpPr>
          <p:nvPr>
            <p:ph type="body" idx="1"/>
          </p:nvPr>
        </p:nvSpPr>
        <p:spPr>
          <a:xfrm>
            <a:off x="387350" y="843491"/>
            <a:ext cx="8052000" cy="336844"/>
          </a:xfrm>
          <a:prstGeom prst="rect">
            <a:avLst/>
          </a:prstGeom>
          <a:noFill/>
          <a:ln>
            <a:noFill/>
          </a:ln>
        </p:spPr>
        <p:txBody>
          <a:bodyPr spcFirstLastPara="1" wrap="square" lIns="0" tIns="0" rIns="0" bIns="0" anchor="t" anchorCtr="0">
            <a:noAutofit/>
          </a:bodyPr>
          <a:lstStyle/>
          <a:p>
            <a:pPr marL="0" lvl="0" indent="0"/>
            <a:r>
              <a:rPr lang="en-GB" sz="1450" dirty="0" smtClean="0"/>
              <a:t>Belarus: Public </a:t>
            </a:r>
            <a:r>
              <a:rPr lang="en-GB" sz="1450" dirty="0"/>
              <a:t>Procurement Reporting Module for the National eProcurement </a:t>
            </a:r>
            <a:r>
              <a:rPr lang="en-GB" sz="1450" dirty="0" smtClean="0"/>
              <a:t>Systems</a:t>
            </a:r>
            <a:endParaRPr sz="1450" dirty="0"/>
          </a:p>
        </p:txBody>
      </p:sp>
      <p:sp>
        <p:nvSpPr>
          <p:cNvPr id="305" name="Google Shape;305;p42"/>
          <p:cNvSpPr txBox="1"/>
          <p:nvPr/>
        </p:nvSpPr>
        <p:spPr>
          <a:xfrm>
            <a:off x="9793500" y="780020"/>
            <a:ext cx="2169000" cy="754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i="0" u="none" strike="noStrike" cap="none" dirty="0">
                <a:solidFill>
                  <a:srgbClr val="F2F2F2"/>
                </a:solidFill>
                <a:latin typeface="Verdana"/>
                <a:ea typeface="Verdana"/>
                <a:cs typeface="Verdana"/>
                <a:sym typeface="Verdana"/>
              </a:rPr>
              <a:t>Location</a:t>
            </a:r>
            <a:endParaRPr sz="1400" b="1" i="0" u="none" strike="noStrike" cap="none" dirty="0">
              <a:solidFill>
                <a:srgbClr val="F2F2F2"/>
              </a:solidFill>
              <a:latin typeface="Verdana"/>
              <a:ea typeface="Verdana"/>
              <a:cs typeface="Verdana"/>
              <a:sym typeface="Verdana"/>
            </a:endParaRPr>
          </a:p>
          <a:p>
            <a:pPr lvl="0">
              <a:spcBef>
                <a:spcPts val="600"/>
              </a:spcBef>
            </a:pPr>
            <a:r>
              <a:rPr lang="fr-BE" sz="1000" dirty="0">
                <a:solidFill>
                  <a:srgbClr val="F2F2F2"/>
                </a:solidFill>
              </a:rPr>
              <a:t>Republic of </a:t>
            </a:r>
            <a:r>
              <a:rPr lang="en-US" sz="1000" dirty="0">
                <a:solidFill>
                  <a:srgbClr val="F2F2F2"/>
                </a:solidFill>
              </a:rPr>
              <a:t> </a:t>
            </a:r>
            <a:r>
              <a:rPr lang="en-US" sz="1000" dirty="0" smtClean="0">
                <a:solidFill>
                  <a:srgbClr val="F2F2F2"/>
                </a:solidFill>
              </a:rPr>
              <a:t>Belarus</a:t>
            </a:r>
            <a:r>
              <a:rPr lang="fr-BE" sz="1000" dirty="0">
                <a:solidFill>
                  <a:srgbClr val="F2F2F2"/>
                </a:solidFill>
              </a:rPr>
              <a:t/>
            </a:r>
            <a:br>
              <a:rPr lang="fr-BE" sz="1000" dirty="0">
                <a:solidFill>
                  <a:srgbClr val="F2F2F2"/>
                </a:solidFill>
              </a:rPr>
            </a:br>
            <a:r>
              <a:rPr lang="fr-BE" sz="1000" dirty="0" smtClean="0">
                <a:solidFill>
                  <a:srgbClr val="F2F2F2"/>
                </a:solidFill>
              </a:rPr>
              <a:t>(</a:t>
            </a:r>
            <a:r>
              <a:rPr lang="en-US" sz="1000" dirty="0" smtClean="0">
                <a:solidFill>
                  <a:srgbClr val="F2F2F2"/>
                </a:solidFill>
              </a:rPr>
              <a:t>The </a:t>
            </a:r>
            <a:r>
              <a:rPr lang="en-US" sz="1000" dirty="0">
                <a:solidFill>
                  <a:srgbClr val="F2F2F2"/>
                </a:solidFill>
              </a:rPr>
              <a:t>National Centre for Marketing and Price Study of the Ministry of Foreign </a:t>
            </a:r>
            <a:r>
              <a:rPr lang="en-US" sz="1000" dirty="0" smtClean="0">
                <a:solidFill>
                  <a:srgbClr val="F2F2F2"/>
                </a:solidFill>
              </a:rPr>
              <a:t>Affairs</a:t>
            </a:r>
            <a:r>
              <a:rPr lang="fr-BE" sz="1000" dirty="0" smtClean="0">
                <a:solidFill>
                  <a:srgbClr val="F2F2F2"/>
                </a:solidFill>
              </a:rPr>
              <a:t>)</a:t>
            </a:r>
            <a:endParaRPr sz="1000" i="0" u="none" strike="noStrike" cap="none" dirty="0">
              <a:solidFill>
                <a:srgbClr val="F2F2F2"/>
              </a:solidFill>
            </a:endParaRPr>
          </a:p>
          <a:p>
            <a:pPr marL="0" marR="0" lvl="0" indent="0" algn="l" rtl="0">
              <a:spcBef>
                <a:spcPts val="600"/>
              </a:spcBef>
              <a:spcAft>
                <a:spcPts val="0"/>
              </a:spcAft>
              <a:buNone/>
            </a:pPr>
            <a:r>
              <a:rPr lang="fr-BE" sz="1400" b="1" i="0" u="none" strike="noStrike" cap="none" dirty="0">
                <a:solidFill>
                  <a:srgbClr val="F2F2F2"/>
                </a:solidFill>
                <a:latin typeface="Verdana"/>
                <a:ea typeface="Verdana"/>
                <a:cs typeface="Verdana"/>
                <a:sym typeface="Verdana"/>
              </a:rPr>
              <a:t> </a:t>
            </a:r>
            <a:endParaRPr dirty="0"/>
          </a:p>
        </p:txBody>
      </p:sp>
      <p:sp>
        <p:nvSpPr>
          <p:cNvPr id="306" name="Google Shape;306;p42"/>
          <p:cNvSpPr txBox="1"/>
          <p:nvPr/>
        </p:nvSpPr>
        <p:spPr>
          <a:xfrm>
            <a:off x="9793500" y="1753460"/>
            <a:ext cx="2242200" cy="430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b="1" dirty="0" smtClean="0">
                <a:solidFill>
                  <a:srgbClr val="F2F2F2"/>
                </a:solidFill>
                <a:latin typeface="Verdana"/>
                <a:ea typeface="Verdana"/>
                <a:cs typeface="Verdana"/>
                <a:sym typeface="Verdana"/>
              </a:rPr>
              <a:t>Pilot 1</a:t>
            </a:r>
            <a:endParaRPr sz="1400" b="1" i="0" u="none" strike="noStrike" cap="none" dirty="0">
              <a:solidFill>
                <a:srgbClr val="F2F2F2"/>
              </a:solidFill>
              <a:latin typeface="Verdana"/>
              <a:ea typeface="Verdana"/>
              <a:cs typeface="Verdana"/>
              <a:sym typeface="Verdana"/>
            </a:endParaRPr>
          </a:p>
          <a:p>
            <a:pPr marL="0" marR="0" lvl="0" indent="0" algn="l" rtl="0">
              <a:spcBef>
                <a:spcPts val="600"/>
              </a:spcBef>
              <a:spcAft>
                <a:spcPts val="0"/>
              </a:spcAft>
              <a:buNone/>
            </a:pPr>
            <a:r>
              <a:rPr lang="fr-BE" sz="1000" dirty="0">
                <a:solidFill>
                  <a:srgbClr val="F2F2F2"/>
                </a:solidFill>
              </a:rPr>
              <a:t>From </a:t>
            </a:r>
            <a:r>
              <a:rPr lang="fr-BE" sz="1000" dirty="0" smtClean="0">
                <a:solidFill>
                  <a:srgbClr val="F2F2F2"/>
                </a:solidFill>
              </a:rPr>
              <a:t>January 2019</a:t>
            </a:r>
            <a:endParaRPr sz="1000" i="0" u="none" strike="noStrike" cap="none" dirty="0">
              <a:solidFill>
                <a:srgbClr val="F2F2F2"/>
              </a:solidFill>
            </a:endParaRPr>
          </a:p>
        </p:txBody>
      </p:sp>
      <p:sp>
        <p:nvSpPr>
          <p:cNvPr id="307" name="Google Shape;307;p42"/>
          <p:cNvSpPr txBox="1"/>
          <p:nvPr/>
        </p:nvSpPr>
        <p:spPr>
          <a:xfrm>
            <a:off x="9757028" y="2551771"/>
            <a:ext cx="2169000"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i="0" u="none" strike="noStrike" cap="none">
                <a:solidFill>
                  <a:srgbClr val="F2F2F2"/>
                </a:solidFill>
                <a:latin typeface="Verdana"/>
                <a:ea typeface="Verdana"/>
                <a:cs typeface="Verdana"/>
                <a:sym typeface="Verdana"/>
              </a:rPr>
              <a:t>Use-case</a:t>
            </a:r>
            <a:endParaRPr sz="1400" b="1" i="0" u="none" strike="noStrike" cap="none">
              <a:solidFill>
                <a:srgbClr val="F2F2F2"/>
              </a:solidFill>
              <a:latin typeface="Verdana"/>
              <a:ea typeface="Verdana"/>
              <a:cs typeface="Verdana"/>
              <a:sym typeface="Verdana"/>
            </a:endParaRPr>
          </a:p>
        </p:txBody>
      </p:sp>
      <p:sp>
        <p:nvSpPr>
          <p:cNvPr id="308" name="Google Shape;308;p42"/>
          <p:cNvSpPr/>
          <p:nvPr/>
        </p:nvSpPr>
        <p:spPr>
          <a:xfrm>
            <a:off x="9076713" y="6115446"/>
            <a:ext cx="2775900" cy="545700"/>
          </a:xfrm>
          <a:prstGeom prst="roundRect">
            <a:avLst>
              <a:gd name="adj" fmla="val 16667"/>
            </a:avLst>
          </a:prstGeom>
          <a:solidFill>
            <a:srgbClr val="F2F2F2">
              <a:alpha val="56860"/>
            </a:srgbClr>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a:solidFill>
                <a:schemeClr val="lt1"/>
              </a:solidFill>
              <a:latin typeface="Verdana"/>
              <a:ea typeface="Verdana"/>
              <a:cs typeface="Verdana"/>
              <a:sym typeface="Verdana"/>
            </a:endParaRPr>
          </a:p>
        </p:txBody>
      </p:sp>
      <p:sp>
        <p:nvSpPr>
          <p:cNvPr id="309" name="Google Shape;309;p42"/>
          <p:cNvSpPr txBox="1"/>
          <p:nvPr/>
        </p:nvSpPr>
        <p:spPr>
          <a:xfrm>
            <a:off x="9764075" y="3558131"/>
            <a:ext cx="2169000" cy="20466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i="0" u="none" strike="noStrike" cap="none">
                <a:solidFill>
                  <a:srgbClr val="F2F2F2"/>
                </a:solidFill>
                <a:latin typeface="Verdana"/>
                <a:ea typeface="Verdana"/>
                <a:cs typeface="Verdana"/>
                <a:sym typeface="Verdana"/>
              </a:rPr>
              <a:t>Key questions</a:t>
            </a:r>
            <a:endParaRPr/>
          </a:p>
          <a:p>
            <a:pPr marL="171450" marR="0" lvl="0" indent="-171450" algn="l" rtl="0">
              <a:spcBef>
                <a:spcPts val="600"/>
              </a:spcBef>
              <a:spcAft>
                <a:spcPts val="0"/>
              </a:spcAft>
              <a:buClr>
                <a:srgbClr val="F2F2F2"/>
              </a:buClr>
              <a:buSzPts val="1100"/>
              <a:buFont typeface="Arial"/>
              <a:buChar char="•"/>
            </a:pPr>
            <a:r>
              <a:rPr lang="fr-BE" sz="1100" b="0" i="0" u="none" strike="noStrike" cap="none">
                <a:solidFill>
                  <a:srgbClr val="F2F2F2"/>
                </a:solidFill>
                <a:latin typeface="Verdana"/>
                <a:ea typeface="Verdana"/>
                <a:cs typeface="Verdana"/>
                <a:sym typeface="Verdana"/>
              </a:rPr>
              <a:t>Key areas of interest/unknownsKey areas of interest/unknowns</a:t>
            </a:r>
            <a:endParaRPr sz="1100" b="0" i="0" u="none" strike="noStrike" cap="none">
              <a:solidFill>
                <a:srgbClr val="F2F2F2"/>
              </a:solidFill>
              <a:latin typeface="Verdana"/>
              <a:ea typeface="Verdana"/>
              <a:cs typeface="Verdana"/>
              <a:sym typeface="Verdana"/>
            </a:endParaRPr>
          </a:p>
          <a:p>
            <a:pPr marL="171450" marR="0" lvl="0" indent="-171450" algn="l" rtl="0">
              <a:spcBef>
                <a:spcPts val="600"/>
              </a:spcBef>
              <a:spcAft>
                <a:spcPts val="0"/>
              </a:spcAft>
              <a:buClr>
                <a:srgbClr val="F2F2F2"/>
              </a:buClr>
              <a:buSzPts val="1100"/>
              <a:buFont typeface="Arial"/>
              <a:buChar char="•"/>
            </a:pPr>
            <a:r>
              <a:rPr lang="fr-BE" sz="1100" b="0" i="0" u="none" strike="noStrike" cap="none">
                <a:solidFill>
                  <a:srgbClr val="F2F2F2"/>
                </a:solidFill>
                <a:latin typeface="Verdana"/>
                <a:ea typeface="Verdana"/>
                <a:cs typeface="Verdana"/>
                <a:sym typeface="Verdana"/>
              </a:rPr>
              <a:t>Key areas of interest/unknowns</a:t>
            </a:r>
            <a:endParaRPr sz="1100" b="0" i="0" u="none" strike="noStrike" cap="none">
              <a:solidFill>
                <a:srgbClr val="F2F2F2"/>
              </a:solidFill>
              <a:latin typeface="Verdana"/>
              <a:ea typeface="Verdana"/>
              <a:cs typeface="Verdana"/>
              <a:sym typeface="Verdana"/>
            </a:endParaRPr>
          </a:p>
          <a:p>
            <a:pPr marL="171450" marR="0" lvl="0" indent="-171450" algn="l" rtl="0">
              <a:spcBef>
                <a:spcPts val="600"/>
              </a:spcBef>
              <a:spcAft>
                <a:spcPts val="0"/>
              </a:spcAft>
              <a:buClr>
                <a:srgbClr val="F2F2F2"/>
              </a:buClr>
              <a:buSzPts val="1100"/>
              <a:buFont typeface="Arial"/>
              <a:buChar char="•"/>
            </a:pPr>
            <a:r>
              <a:rPr lang="fr-BE" sz="1100" b="0" i="0" u="none" strike="noStrike" cap="none">
                <a:solidFill>
                  <a:srgbClr val="F2F2F2"/>
                </a:solidFill>
                <a:latin typeface="Verdana"/>
                <a:ea typeface="Verdana"/>
                <a:cs typeface="Verdana"/>
                <a:sym typeface="Verdana"/>
              </a:rPr>
              <a:t>Key areas of interest/unknowns</a:t>
            </a:r>
            <a:endParaRPr sz="1100" b="0" i="0" u="none" strike="noStrike" cap="none">
              <a:solidFill>
                <a:srgbClr val="F2F2F2"/>
              </a:solidFill>
              <a:latin typeface="Verdana"/>
              <a:ea typeface="Verdana"/>
              <a:cs typeface="Verdana"/>
              <a:sym typeface="Verdana"/>
            </a:endParaRPr>
          </a:p>
          <a:p>
            <a:pPr marL="171450" marR="0" lvl="0" indent="-171450" algn="l" rtl="0">
              <a:spcBef>
                <a:spcPts val="600"/>
              </a:spcBef>
              <a:spcAft>
                <a:spcPts val="0"/>
              </a:spcAft>
              <a:buClr>
                <a:srgbClr val="F2F2F2"/>
              </a:buClr>
              <a:buSzPts val="1100"/>
              <a:buFont typeface="Arial"/>
              <a:buChar char="•"/>
            </a:pPr>
            <a:r>
              <a:rPr lang="fr-BE" sz="1100" b="0" i="0" u="none" strike="noStrike" cap="none">
                <a:solidFill>
                  <a:srgbClr val="F2F2F2"/>
                </a:solidFill>
                <a:latin typeface="Verdana"/>
                <a:ea typeface="Verdana"/>
                <a:cs typeface="Verdana"/>
                <a:sym typeface="Verdana"/>
              </a:rPr>
              <a:t>Key areas of interest/unknowns</a:t>
            </a:r>
            <a:endParaRPr sz="1100" b="0" i="0" u="none" strike="noStrike" cap="none">
              <a:solidFill>
                <a:srgbClr val="F2F2F2"/>
              </a:solidFill>
              <a:latin typeface="Verdana"/>
              <a:ea typeface="Verdana"/>
              <a:cs typeface="Verdana"/>
              <a:sym typeface="Verdana"/>
            </a:endParaRPr>
          </a:p>
        </p:txBody>
      </p:sp>
      <p:sp>
        <p:nvSpPr>
          <p:cNvPr id="310" name="Google Shape;310;p42"/>
          <p:cNvSpPr/>
          <p:nvPr/>
        </p:nvSpPr>
        <p:spPr>
          <a:xfrm>
            <a:off x="9294993" y="6172917"/>
            <a:ext cx="2390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BE" sz="1100" b="0" i="0" u="none" strike="noStrike" cap="none" dirty="0">
                <a:solidFill>
                  <a:schemeClr val="accent6"/>
                </a:solidFill>
                <a:latin typeface="Verdana"/>
                <a:ea typeface="Verdana"/>
                <a:cs typeface="Verdana"/>
                <a:sym typeface="Verdana"/>
              </a:rPr>
              <a:t>For more information: </a:t>
            </a:r>
            <a:endParaRPr lang="fr-BE" sz="1100" b="0" i="0" u="none" strike="noStrike" cap="none" dirty="0" smtClean="0">
              <a:solidFill>
                <a:schemeClr val="accent6"/>
              </a:solidFill>
              <a:latin typeface="Verdana"/>
              <a:ea typeface="Verdana"/>
              <a:cs typeface="Verdana"/>
              <a:sym typeface="Verdana"/>
            </a:endParaRPr>
          </a:p>
          <a:p>
            <a:pPr marL="0" marR="0" lvl="0" indent="0" algn="l" rtl="0">
              <a:spcBef>
                <a:spcPts val="0"/>
              </a:spcBef>
              <a:spcAft>
                <a:spcPts val="0"/>
              </a:spcAft>
              <a:buNone/>
            </a:pPr>
            <a:r>
              <a:rPr lang="fr-BE" sz="1100" b="0" i="0" u="none" strike="noStrike" cap="none" dirty="0" smtClean="0">
                <a:solidFill>
                  <a:schemeClr val="accent6"/>
                </a:solidFill>
                <a:latin typeface="Verdana"/>
                <a:ea typeface="Verdana"/>
                <a:cs typeface="Verdana"/>
                <a:sym typeface="Verdana"/>
                <a:hlinkClick r:id="rId3"/>
              </a:rPr>
              <a:t>GitHub</a:t>
            </a:r>
            <a:endParaRPr dirty="0"/>
          </a:p>
        </p:txBody>
      </p:sp>
      <p:sp>
        <p:nvSpPr>
          <p:cNvPr id="311" name="Google Shape;311;p42"/>
          <p:cNvSpPr/>
          <p:nvPr/>
        </p:nvSpPr>
        <p:spPr>
          <a:xfrm>
            <a:off x="387350" y="5364509"/>
            <a:ext cx="8052000" cy="1120816"/>
          </a:xfrm>
          <a:prstGeom prst="roundRect">
            <a:avLst>
              <a:gd name="adj" fmla="val 16667"/>
            </a:avLst>
          </a:prstGeom>
          <a:solidFill>
            <a:schemeClr val="lt1"/>
          </a:solidFill>
          <a:ln w="38100" cap="flat" cmpd="sng">
            <a:solidFill>
              <a:schemeClr val="accent1"/>
            </a:solidFill>
            <a:prstDash val="dot"/>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12" name="Google Shape;312;p42"/>
          <p:cNvSpPr txBox="1"/>
          <p:nvPr/>
        </p:nvSpPr>
        <p:spPr>
          <a:xfrm>
            <a:off x="529715" y="5123612"/>
            <a:ext cx="7829635" cy="1480266"/>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dirty="0">
                <a:solidFill>
                  <a:schemeClr val="accent1"/>
                </a:solidFill>
                <a:latin typeface="Verdana"/>
                <a:ea typeface="Verdana"/>
                <a:cs typeface="Verdana"/>
                <a:sym typeface="Verdana"/>
              </a:rPr>
              <a:t>Rationale for </a:t>
            </a:r>
            <a:r>
              <a:rPr lang="fr-BE" sz="1400" b="1" dirty="0" smtClean="0">
                <a:solidFill>
                  <a:schemeClr val="accent1"/>
                </a:solidFill>
                <a:latin typeface="Verdana"/>
                <a:ea typeface="Verdana"/>
                <a:cs typeface="Verdana"/>
                <a:sym typeface="Verdana"/>
              </a:rPr>
              <a:t>selection</a:t>
            </a:r>
            <a:endParaRPr lang="ru-RU" sz="1400" b="1" dirty="0" smtClean="0">
              <a:solidFill>
                <a:schemeClr val="accent1"/>
              </a:solidFill>
              <a:latin typeface="Verdana"/>
              <a:ea typeface="Verdana"/>
              <a:cs typeface="Verdana"/>
              <a:sym typeface="Verdana"/>
            </a:endParaRPr>
          </a:p>
          <a:p>
            <a:pPr marL="0" marR="0" lvl="0" indent="0" algn="l" rtl="0">
              <a:spcBef>
                <a:spcPts val="0"/>
              </a:spcBef>
              <a:spcAft>
                <a:spcPts val="0"/>
              </a:spcAft>
              <a:buNone/>
            </a:pPr>
            <a:endParaRPr sz="900" dirty="0">
              <a:solidFill>
                <a:schemeClr val="dk1"/>
              </a:solidFill>
              <a:latin typeface="Verdana"/>
              <a:ea typeface="Verdana"/>
              <a:cs typeface="Verdana"/>
              <a:sym typeface="Verdana"/>
            </a:endParaRPr>
          </a:p>
          <a:p>
            <a:r>
              <a:rPr lang="en-GB" sz="1000" dirty="0">
                <a:solidFill>
                  <a:srgbClr val="323232"/>
                </a:solidFill>
                <a:highlight>
                  <a:srgbClr val="FFFFFF"/>
                </a:highlight>
                <a:sym typeface="Verdana"/>
              </a:rPr>
              <a:t>D</a:t>
            </a:r>
            <a:r>
              <a:rPr lang="en-GB" sz="1000" dirty="0">
                <a:solidFill>
                  <a:srgbClr val="323232"/>
                </a:solidFill>
                <a:highlight>
                  <a:srgbClr val="FFFFFF"/>
                </a:highlight>
                <a:sym typeface="Verdana"/>
              </a:rPr>
              <a:t>igitalisation and substantial automation of the public procurement process. </a:t>
            </a:r>
            <a:r>
              <a:rPr lang="en-GB" sz="1000" dirty="0">
                <a:solidFill>
                  <a:srgbClr val="323232"/>
                </a:solidFill>
                <a:highlight>
                  <a:srgbClr val="FFFFFF"/>
                </a:highlight>
              </a:rPr>
              <a:t>In terms of the goals set for the project, the OCDS-based analytical system</a:t>
            </a:r>
            <a:r>
              <a:rPr lang="en-GB" sz="1000" dirty="0" smtClean="0">
                <a:solidFill>
                  <a:srgbClr val="323232"/>
                </a:solidFill>
                <a:highlight>
                  <a:srgbClr val="FFFFFF"/>
                </a:highlight>
              </a:rPr>
              <a:t>:</a:t>
            </a:r>
            <a:endParaRPr lang="ru-RU" sz="1000" dirty="0" smtClean="0">
              <a:solidFill>
                <a:srgbClr val="323232"/>
              </a:solidFill>
              <a:highlight>
                <a:srgbClr val="FFFFFF"/>
              </a:highlight>
            </a:endParaRPr>
          </a:p>
          <a:p>
            <a:pPr lvl="0"/>
            <a:r>
              <a:rPr lang="ru-RU" sz="1000" dirty="0" smtClean="0">
                <a:solidFill>
                  <a:srgbClr val="323232"/>
                </a:solidFill>
                <a:highlight>
                  <a:srgbClr val="FFFFFF"/>
                </a:highlight>
              </a:rPr>
              <a:t>- </a:t>
            </a:r>
            <a:r>
              <a:rPr lang="en-GB" sz="1000" dirty="0" smtClean="0">
                <a:solidFill>
                  <a:srgbClr val="323232"/>
                </a:solidFill>
                <a:highlight>
                  <a:srgbClr val="FFFFFF"/>
                </a:highlight>
              </a:rPr>
              <a:t>Provides </a:t>
            </a:r>
            <a:r>
              <a:rPr lang="en-GB" sz="1000" dirty="0">
                <a:solidFill>
                  <a:srgbClr val="323232"/>
                </a:solidFill>
                <a:highlight>
                  <a:srgbClr val="FFFFFF"/>
                </a:highlight>
              </a:rPr>
              <a:t>transparency on public spending – through the online “Observer” tool</a:t>
            </a:r>
            <a:endParaRPr lang="ru-RU" sz="1000" dirty="0">
              <a:solidFill>
                <a:srgbClr val="323232"/>
              </a:solidFill>
              <a:highlight>
                <a:srgbClr val="FFFFFF"/>
              </a:highlight>
            </a:endParaRPr>
          </a:p>
          <a:p>
            <a:pPr lvl="0"/>
            <a:r>
              <a:rPr lang="ru-RU" sz="1000" dirty="0" smtClean="0">
                <a:solidFill>
                  <a:srgbClr val="323232"/>
                </a:solidFill>
                <a:highlight>
                  <a:srgbClr val="FFFFFF"/>
                </a:highlight>
              </a:rPr>
              <a:t>- </a:t>
            </a:r>
            <a:r>
              <a:rPr lang="en-GB" sz="1000" dirty="0" smtClean="0">
                <a:solidFill>
                  <a:srgbClr val="323232"/>
                </a:solidFill>
                <a:highlight>
                  <a:srgbClr val="FFFFFF"/>
                </a:highlight>
              </a:rPr>
              <a:t>Enables </a:t>
            </a:r>
            <a:r>
              <a:rPr lang="en-GB" sz="1000" dirty="0">
                <a:solidFill>
                  <a:srgbClr val="323232"/>
                </a:solidFill>
                <a:highlight>
                  <a:srgbClr val="FFFFFF"/>
                </a:highlight>
              </a:rPr>
              <a:t>the automated generation of public procurement reports – through the “Explorer” analytical tool </a:t>
            </a:r>
            <a:endParaRPr lang="ru-RU" sz="1000" dirty="0">
              <a:solidFill>
                <a:srgbClr val="323232"/>
              </a:solidFill>
              <a:highlight>
                <a:srgbClr val="FFFFFF"/>
              </a:highlight>
            </a:endParaRPr>
          </a:p>
          <a:p>
            <a:pPr lvl="0"/>
            <a:r>
              <a:rPr lang="ru-RU" sz="1000" dirty="0" smtClean="0">
                <a:solidFill>
                  <a:srgbClr val="323232"/>
                </a:solidFill>
                <a:highlight>
                  <a:srgbClr val="FFFFFF"/>
                </a:highlight>
              </a:rPr>
              <a:t>- </a:t>
            </a:r>
            <a:r>
              <a:rPr lang="en-GB" sz="1000" dirty="0" smtClean="0">
                <a:solidFill>
                  <a:srgbClr val="323232"/>
                </a:solidFill>
                <a:highlight>
                  <a:srgbClr val="FFFFFF"/>
                </a:highlight>
              </a:rPr>
              <a:t>Provides </a:t>
            </a:r>
            <a:r>
              <a:rPr lang="en-GB" sz="1000" dirty="0">
                <a:solidFill>
                  <a:srgbClr val="323232"/>
                </a:solidFill>
                <a:highlight>
                  <a:srgbClr val="FFFFFF"/>
                </a:highlight>
              </a:rPr>
              <a:t>support for public administration regarding public procurement decisions – Government employees are able to use the “Explorer” tool to analyse public procurement data and guide their procurement decisions. </a:t>
            </a:r>
            <a:endParaRPr lang="ru-RU" sz="1000" dirty="0">
              <a:solidFill>
                <a:srgbClr val="323232"/>
              </a:solidFill>
              <a:highlight>
                <a:srgbClr val="FFFFFF"/>
              </a:highlight>
            </a:endParaRPr>
          </a:p>
          <a:p>
            <a:pPr marL="540000" marR="0" lvl="0" indent="0" algn="l" rtl="0">
              <a:spcBef>
                <a:spcPts val="600"/>
              </a:spcBef>
              <a:spcAft>
                <a:spcPts val="0"/>
              </a:spcAft>
              <a:buNone/>
            </a:pPr>
            <a:endParaRPr sz="1200" dirty="0">
              <a:solidFill>
                <a:schemeClr val="dk1"/>
              </a:solidFill>
              <a:latin typeface="Verdana"/>
              <a:ea typeface="Verdana"/>
              <a:cs typeface="Verdana"/>
              <a:sym typeface="Verdana"/>
            </a:endParaRPr>
          </a:p>
        </p:txBody>
      </p:sp>
      <p:sp>
        <p:nvSpPr>
          <p:cNvPr id="313" name="Google Shape;313;p42"/>
          <p:cNvSpPr/>
          <p:nvPr/>
        </p:nvSpPr>
        <p:spPr>
          <a:xfrm>
            <a:off x="838219" y="1269585"/>
            <a:ext cx="7561200" cy="591300"/>
          </a:xfrm>
          <a:prstGeom prst="rect">
            <a:avLst/>
          </a:prstGeom>
          <a:noFill/>
          <a:ln>
            <a:noFill/>
          </a:ln>
        </p:spPr>
        <p:txBody>
          <a:bodyPr spcFirstLastPara="1" wrap="square" lIns="88900" tIns="88900" rIns="88900" bIns="88900" anchor="ctr" anchorCtr="0">
            <a:noAutofit/>
          </a:bodyPr>
          <a:lstStyle/>
          <a:p>
            <a:pPr lvl="0"/>
            <a:r>
              <a:rPr lang="fr-BE" sz="1000" b="1" dirty="0">
                <a:solidFill>
                  <a:srgbClr val="000000"/>
                </a:solidFill>
                <a:latin typeface="Verdana"/>
                <a:ea typeface="Verdana"/>
                <a:cs typeface="Verdana"/>
                <a:sym typeface="Verdana"/>
              </a:rPr>
              <a:t>Background</a:t>
            </a:r>
            <a:r>
              <a:rPr lang="fr-BE" sz="1000" b="1" dirty="0" smtClean="0">
                <a:latin typeface="Verdana"/>
                <a:ea typeface="Verdana"/>
                <a:cs typeface="Verdana"/>
                <a:sym typeface="Verdana"/>
              </a:rPr>
              <a:t>:</a:t>
            </a:r>
            <a:r>
              <a:rPr lang="fr-BE" sz="1000" dirty="0" smtClean="0">
                <a:solidFill>
                  <a:srgbClr val="323232"/>
                </a:solidFill>
                <a:highlight>
                  <a:srgbClr val="FFFFFF"/>
                </a:highlight>
              </a:rPr>
              <a:t> </a:t>
            </a:r>
            <a:r>
              <a:rPr lang="en-GB" sz="1000" dirty="0" smtClean="0">
                <a:solidFill>
                  <a:srgbClr val="323232"/>
                </a:solidFill>
                <a:highlight>
                  <a:srgbClr val="FFFFFF"/>
                </a:highlight>
              </a:rPr>
              <a:t>Belarus had several digital public procurement platforms, however the information generated through them and stored was not standardised</a:t>
            </a:r>
            <a:r>
              <a:rPr lang="en-GB" sz="1000" dirty="0">
                <a:solidFill>
                  <a:srgbClr val="323232"/>
                </a:solidFill>
                <a:highlight>
                  <a:srgbClr val="FFFFFF"/>
                </a:highlight>
              </a:rPr>
              <a:t>, making analysis challenging and hindering data-driven decision making. </a:t>
            </a:r>
            <a:r>
              <a:rPr lang="en-GB" sz="1000" dirty="0">
                <a:solidFill>
                  <a:srgbClr val="323232"/>
                </a:solidFill>
                <a:highlight>
                  <a:srgbClr val="FFFFFF"/>
                </a:highlight>
              </a:rPr>
              <a:t>The presence of multiple non-standardised digital procurement platforms led to issues with data duplication and data quality. In addition, the approach to public procurement reporting was not automated, and was neither efficient nor reliable</a:t>
            </a:r>
            <a:endParaRPr sz="1000" dirty="0">
              <a:solidFill>
                <a:srgbClr val="323232"/>
              </a:solidFill>
              <a:highlight>
                <a:srgbClr val="FFFFFF"/>
              </a:highlight>
              <a:sym typeface="Verdana"/>
            </a:endParaRPr>
          </a:p>
        </p:txBody>
      </p:sp>
      <p:sp>
        <p:nvSpPr>
          <p:cNvPr id="314" name="Google Shape;314;p42"/>
          <p:cNvSpPr/>
          <p:nvPr/>
        </p:nvSpPr>
        <p:spPr>
          <a:xfrm>
            <a:off x="652057" y="2117825"/>
            <a:ext cx="7707293" cy="926100"/>
          </a:xfrm>
          <a:prstGeom prst="rect">
            <a:avLst/>
          </a:prstGeom>
          <a:noFill/>
          <a:ln>
            <a:noFill/>
          </a:ln>
        </p:spPr>
        <p:txBody>
          <a:bodyPr spcFirstLastPara="1" wrap="square" lIns="88900" tIns="88900" rIns="88900" bIns="88900" anchor="ctr" anchorCtr="0">
            <a:noAutofit/>
          </a:bodyPr>
          <a:lstStyle/>
          <a:p>
            <a:pPr marL="361950" lvl="0" algn="just"/>
            <a:r>
              <a:rPr lang="fr-BE" sz="1000" b="1" dirty="0">
                <a:solidFill>
                  <a:srgbClr val="000000"/>
                </a:solidFill>
                <a:latin typeface="Verdana"/>
                <a:ea typeface="Verdana"/>
                <a:cs typeface="Verdana"/>
                <a:sym typeface="Verdana"/>
              </a:rPr>
              <a:t>Aim:</a:t>
            </a:r>
            <a:r>
              <a:rPr lang="fr-BE" sz="1000" b="1" dirty="0">
                <a:solidFill>
                  <a:srgbClr val="434343"/>
                </a:solidFill>
                <a:latin typeface="Verdana"/>
                <a:ea typeface="Verdana"/>
                <a:cs typeface="Verdana"/>
                <a:sym typeface="Verdana"/>
              </a:rPr>
              <a:t> </a:t>
            </a:r>
            <a:r>
              <a:rPr lang="fr-BE" sz="1000" b="1" dirty="0" smtClean="0">
                <a:solidFill>
                  <a:srgbClr val="434343"/>
                </a:solidFill>
                <a:latin typeface="Verdana"/>
                <a:ea typeface="Verdana"/>
                <a:cs typeface="Verdana"/>
                <a:sym typeface="Verdana"/>
              </a:rPr>
              <a:t> </a:t>
            </a:r>
            <a:r>
              <a:rPr lang="en-GB" sz="900" dirty="0">
                <a:solidFill>
                  <a:srgbClr val="434343"/>
                </a:solidFill>
              </a:rPr>
              <a:t>Working with the EBRD GPA Technical Cooperation Facility, the </a:t>
            </a:r>
            <a:r>
              <a:rPr lang="en-GB" sz="900" dirty="0">
                <a:solidFill>
                  <a:srgbClr val="434343"/>
                </a:solidFill>
              </a:rPr>
              <a:t>government decided to </a:t>
            </a:r>
            <a:r>
              <a:rPr lang="en-GB" sz="900" dirty="0">
                <a:solidFill>
                  <a:srgbClr val="434343"/>
                </a:solidFill>
              </a:rPr>
              <a:t>modernise its public procurement system </a:t>
            </a:r>
            <a:r>
              <a:rPr lang="en-GB" sz="900" dirty="0">
                <a:solidFill>
                  <a:srgbClr val="434343"/>
                </a:solidFill>
              </a:rPr>
              <a:t>and to aimed to:</a:t>
            </a:r>
            <a:endParaRPr lang="fr-BE" sz="900" dirty="0">
              <a:solidFill>
                <a:srgbClr val="434343"/>
              </a:solidFill>
              <a:sym typeface="Verdana"/>
            </a:endParaRPr>
          </a:p>
          <a:p>
            <a:pPr marL="704850" lvl="0" indent="-342900" algn="just">
              <a:buFont typeface="Arial" panose="020B0604020202020204" pitchFamily="34" charset="0"/>
              <a:buChar char="•"/>
            </a:pPr>
            <a:r>
              <a:rPr lang="en-GB" sz="900" dirty="0" smtClean="0">
                <a:solidFill>
                  <a:srgbClr val="434343"/>
                </a:solidFill>
                <a:sym typeface="Source Sans Pro"/>
              </a:rPr>
              <a:t>Provide </a:t>
            </a:r>
            <a:r>
              <a:rPr lang="en-GB" sz="900" dirty="0">
                <a:solidFill>
                  <a:srgbClr val="434343"/>
                </a:solidFill>
                <a:sym typeface="Source Sans Pro"/>
              </a:rPr>
              <a:t>improved public procurement statistics to guide decision making;</a:t>
            </a:r>
            <a:endParaRPr lang="ru-RU" sz="900" dirty="0">
              <a:solidFill>
                <a:srgbClr val="434343"/>
              </a:solidFill>
              <a:sym typeface="Source Sans Pro"/>
            </a:endParaRPr>
          </a:p>
          <a:p>
            <a:pPr marL="704850" lvl="0" indent="-342900" algn="just">
              <a:buFont typeface="Arial" panose="020B0604020202020204" pitchFamily="34" charset="0"/>
              <a:buChar char="•"/>
            </a:pPr>
            <a:r>
              <a:rPr lang="en-GB" sz="900" dirty="0">
                <a:solidFill>
                  <a:srgbClr val="434343"/>
                </a:solidFill>
                <a:sym typeface="Source Sans Pro"/>
              </a:rPr>
              <a:t>Generate automated public procurement reports;</a:t>
            </a:r>
            <a:endParaRPr lang="ru-RU" sz="900" dirty="0">
              <a:solidFill>
                <a:srgbClr val="434343"/>
              </a:solidFill>
              <a:sym typeface="Source Sans Pro"/>
            </a:endParaRPr>
          </a:p>
          <a:p>
            <a:pPr marL="704850" indent="-342900" algn="just">
              <a:buFont typeface="Arial" panose="020B0604020202020204" pitchFamily="34" charset="0"/>
              <a:buChar char="•"/>
            </a:pPr>
            <a:r>
              <a:rPr lang="en-GB" sz="900" dirty="0">
                <a:solidFill>
                  <a:srgbClr val="434343"/>
                </a:solidFill>
                <a:sym typeface="Source Sans Pro"/>
              </a:rPr>
              <a:t>Provide transparency on public spending for citizens.</a:t>
            </a:r>
            <a:endParaRPr lang="en-GB" sz="900" dirty="0">
              <a:solidFill>
                <a:srgbClr val="434343"/>
              </a:solidFill>
              <a:sym typeface="Bodoni MT"/>
            </a:endParaRPr>
          </a:p>
          <a:p>
            <a:pPr marL="704850" lvl="1" indent="-342900" algn="just">
              <a:buFont typeface="Arial" panose="020B0604020202020204" pitchFamily="34" charset="0"/>
              <a:buChar char="•"/>
            </a:pPr>
            <a:r>
              <a:rPr lang="en-US" sz="900" dirty="0">
                <a:solidFill>
                  <a:srgbClr val="434343"/>
                </a:solidFill>
              </a:rPr>
              <a:t>Introduce Open Contracting Data Standard-based online reporting tools for the public procurement of the Government of </a:t>
            </a:r>
            <a:r>
              <a:rPr lang="en-US" sz="900" dirty="0" smtClean="0">
                <a:solidFill>
                  <a:srgbClr val="434343"/>
                </a:solidFill>
              </a:rPr>
              <a:t>Belarus</a:t>
            </a:r>
            <a:endParaRPr sz="900" dirty="0">
              <a:solidFill>
                <a:srgbClr val="434343"/>
              </a:solidFill>
            </a:endParaRPr>
          </a:p>
        </p:txBody>
      </p:sp>
      <p:sp>
        <p:nvSpPr>
          <p:cNvPr id="315" name="Google Shape;315;p42"/>
          <p:cNvSpPr/>
          <p:nvPr/>
        </p:nvSpPr>
        <p:spPr>
          <a:xfrm>
            <a:off x="592675" y="3162600"/>
            <a:ext cx="7850400" cy="1027200"/>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16" name="Google Shape;316;p42"/>
          <p:cNvSpPr/>
          <p:nvPr/>
        </p:nvSpPr>
        <p:spPr>
          <a:xfrm>
            <a:off x="850949" y="3163105"/>
            <a:ext cx="7561200" cy="1027200"/>
          </a:xfrm>
          <a:prstGeom prst="rect">
            <a:avLst/>
          </a:prstGeom>
          <a:noFill/>
          <a:ln>
            <a:noFill/>
          </a:ln>
        </p:spPr>
        <p:txBody>
          <a:bodyPr spcFirstLastPara="1" wrap="square" lIns="88900" tIns="88900" rIns="88900" bIns="88900" anchor="ctr" anchorCtr="0">
            <a:noAutofit/>
          </a:bodyPr>
          <a:lstStyle/>
          <a:p>
            <a:pPr lvl="0"/>
            <a:r>
              <a:rPr lang="fr-BE" sz="900" b="1" dirty="0">
                <a:solidFill>
                  <a:srgbClr val="000000"/>
                </a:solidFill>
                <a:latin typeface="Verdana"/>
                <a:ea typeface="Verdana"/>
                <a:cs typeface="Verdana"/>
                <a:sym typeface="Verdana"/>
              </a:rPr>
              <a:t>Technology</a:t>
            </a:r>
            <a:r>
              <a:rPr lang="fr-BE" sz="900" dirty="0">
                <a:solidFill>
                  <a:srgbClr val="000000"/>
                </a:solidFill>
                <a:latin typeface="Verdana"/>
                <a:ea typeface="Verdana"/>
                <a:cs typeface="Verdana"/>
                <a:sym typeface="Verdana"/>
              </a:rPr>
              <a:t>:</a:t>
            </a:r>
            <a:r>
              <a:rPr lang="fr-BE" sz="900" dirty="0">
                <a:latin typeface="Verdana"/>
                <a:ea typeface="Verdana"/>
                <a:cs typeface="Verdana"/>
                <a:sym typeface="Verdana"/>
              </a:rPr>
              <a:t> </a:t>
            </a:r>
            <a:r>
              <a:rPr lang="en-US" sz="900" dirty="0">
                <a:solidFill>
                  <a:srgbClr val="434343"/>
                </a:solidFill>
              </a:rPr>
              <a:t>The developed solution extracts data from the existing eProcurement systems and converts it to the OCDS standard while allowing the legacy solutions to continue running unaffected. Once the data has been converted to the OCDS it is consolidated in one database. Two reporting modules – one for public authorities and one for the general public – have been set up, which access this data directly through an API. </a:t>
            </a:r>
            <a:r>
              <a:rPr lang="en-US" sz="900" dirty="0">
                <a:solidFill>
                  <a:srgbClr val="434343"/>
                </a:solidFill>
              </a:rPr>
              <a:t>These modules allow users to </a:t>
            </a:r>
            <a:r>
              <a:rPr lang="en-US" sz="900" dirty="0" smtClean="0">
                <a:solidFill>
                  <a:srgbClr val="434343"/>
                </a:solidFill>
              </a:rPr>
              <a:t>analyze </a:t>
            </a:r>
            <a:r>
              <a:rPr lang="en-US" sz="900" dirty="0">
                <a:solidFill>
                  <a:srgbClr val="434343"/>
                </a:solidFill>
              </a:rPr>
              <a:t>the eProcurement data and view it through a number of different angles and filters. The overall result is a publicly accessible contract register together with the business intelligence tools to dig into and </a:t>
            </a:r>
            <a:r>
              <a:rPr lang="en-US" sz="900" dirty="0" smtClean="0">
                <a:solidFill>
                  <a:srgbClr val="434343"/>
                </a:solidFill>
              </a:rPr>
              <a:t>analyze </a:t>
            </a:r>
            <a:r>
              <a:rPr lang="en-US" sz="900" dirty="0">
                <a:solidFill>
                  <a:srgbClr val="434343"/>
                </a:solidFill>
              </a:rPr>
              <a:t>the contract </a:t>
            </a:r>
            <a:r>
              <a:rPr lang="en-US" sz="900" dirty="0" smtClean="0">
                <a:solidFill>
                  <a:srgbClr val="434343"/>
                </a:solidFill>
              </a:rPr>
              <a:t>data.</a:t>
            </a:r>
            <a:endParaRPr sz="900" dirty="0">
              <a:solidFill>
                <a:srgbClr val="434343"/>
              </a:solidFill>
              <a:highlight>
                <a:srgbClr val="FFFFFF"/>
              </a:highlight>
            </a:endParaRPr>
          </a:p>
        </p:txBody>
      </p:sp>
      <p:sp>
        <p:nvSpPr>
          <p:cNvPr id="317" name="Google Shape;317;p42"/>
          <p:cNvSpPr/>
          <p:nvPr/>
        </p:nvSpPr>
        <p:spPr>
          <a:xfrm>
            <a:off x="589048" y="4283681"/>
            <a:ext cx="7850400" cy="801000"/>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18" name="Google Shape;318;p42"/>
          <p:cNvSpPr/>
          <p:nvPr/>
        </p:nvSpPr>
        <p:spPr>
          <a:xfrm>
            <a:off x="850949" y="4322646"/>
            <a:ext cx="7561200" cy="762000"/>
          </a:xfrm>
          <a:prstGeom prst="rect">
            <a:avLst/>
          </a:prstGeom>
          <a:noFill/>
          <a:ln>
            <a:noFill/>
          </a:ln>
        </p:spPr>
        <p:txBody>
          <a:bodyPr spcFirstLastPara="1" wrap="square" lIns="88900" tIns="88900" rIns="88900" bIns="88900" anchor="ctr" anchorCtr="0">
            <a:noAutofit/>
          </a:bodyPr>
          <a:lstStyle/>
          <a:p>
            <a:pPr lvl="0" algn="just"/>
            <a:r>
              <a:rPr lang="fr-BE" sz="900" b="1" dirty="0">
                <a:solidFill>
                  <a:srgbClr val="000000"/>
                </a:solidFill>
              </a:rPr>
              <a:t>Results</a:t>
            </a:r>
            <a:r>
              <a:rPr lang="fr-BE" sz="900" dirty="0">
                <a:solidFill>
                  <a:srgbClr val="000000"/>
                </a:solidFill>
              </a:rPr>
              <a:t>: </a:t>
            </a:r>
            <a:r>
              <a:rPr lang="en-GB" sz="900" dirty="0"/>
              <a:t>As a result of the project, Belarus now has a national-level public procurement data analytical infrastructure. </a:t>
            </a:r>
            <a:r>
              <a:rPr lang="en-GB" sz="900" dirty="0"/>
              <a:t>This system enables a previously impossible level of vision over procurement spending within the country, and enables various types of big data </a:t>
            </a:r>
            <a:r>
              <a:rPr lang="en-GB" sz="900" dirty="0" smtClean="0"/>
              <a:t>analysis.</a:t>
            </a:r>
            <a:endParaRPr sz="900" dirty="0">
              <a:solidFill>
                <a:srgbClr val="434343"/>
              </a:solidFill>
            </a:endParaRPr>
          </a:p>
        </p:txBody>
      </p:sp>
      <p:grpSp>
        <p:nvGrpSpPr>
          <p:cNvPr id="319" name="Google Shape;319;p42"/>
          <p:cNvGrpSpPr/>
          <p:nvPr/>
        </p:nvGrpSpPr>
        <p:grpSpPr>
          <a:xfrm>
            <a:off x="347924" y="2008764"/>
            <a:ext cx="457845" cy="457845"/>
            <a:chOff x="126874" y="2098372"/>
            <a:chExt cx="457845" cy="457845"/>
          </a:xfrm>
        </p:grpSpPr>
        <p:sp>
          <p:nvSpPr>
            <p:cNvPr id="320" name="Google Shape;320;p42"/>
            <p:cNvSpPr/>
            <p:nvPr/>
          </p:nvSpPr>
          <p:spPr>
            <a:xfrm>
              <a:off x="176897" y="2184370"/>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grpSp>
          <p:nvGrpSpPr>
            <p:cNvPr id="321" name="Google Shape;321;p42"/>
            <p:cNvGrpSpPr/>
            <p:nvPr/>
          </p:nvGrpSpPr>
          <p:grpSpPr>
            <a:xfrm>
              <a:off x="126874" y="2098372"/>
              <a:ext cx="457845" cy="457845"/>
              <a:chOff x="3130" y="1561"/>
              <a:chExt cx="340" cy="340"/>
            </a:xfrm>
          </p:grpSpPr>
          <p:sp>
            <p:nvSpPr>
              <p:cNvPr id="322" name="Google Shape;322;p42"/>
              <p:cNvSpPr/>
              <p:nvPr/>
            </p:nvSpPr>
            <p:spPr>
              <a:xfrm>
                <a:off x="3307" y="1696"/>
                <a:ext cx="28" cy="28"/>
              </a:xfrm>
              <a:custGeom>
                <a:avLst/>
                <a:gdLst/>
                <a:ahLst/>
                <a:cxnLst/>
                <a:rect l="l" t="t" r="r" b="b"/>
                <a:pathLst>
                  <a:path w="42" h="42" extrusionOk="0">
                    <a:moveTo>
                      <a:pt x="0" y="0"/>
                    </a:moveTo>
                    <a:cubicBezTo>
                      <a:pt x="0" y="42"/>
                      <a:pt x="0" y="42"/>
                      <a:pt x="0" y="42"/>
                    </a:cubicBezTo>
                    <a:cubicBezTo>
                      <a:pt x="42" y="42"/>
                      <a:pt x="42" y="42"/>
                      <a:pt x="42" y="42"/>
                    </a:cubicBezTo>
                    <a:cubicBezTo>
                      <a:pt x="38" y="21"/>
                      <a:pt x="21" y="5"/>
                      <a:pt x="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3" name="Google Shape;323;p42"/>
              <p:cNvSpPr/>
              <p:nvPr/>
            </p:nvSpPr>
            <p:spPr>
              <a:xfrm>
                <a:off x="3265" y="1696"/>
                <a:ext cx="28" cy="28"/>
              </a:xfrm>
              <a:custGeom>
                <a:avLst/>
                <a:gdLst/>
                <a:ahLst/>
                <a:cxnLst/>
                <a:rect l="l" t="t" r="r" b="b"/>
                <a:pathLst>
                  <a:path w="42" h="42" extrusionOk="0">
                    <a:moveTo>
                      <a:pt x="0" y="42"/>
                    </a:moveTo>
                    <a:cubicBezTo>
                      <a:pt x="42" y="42"/>
                      <a:pt x="42" y="42"/>
                      <a:pt x="42" y="42"/>
                    </a:cubicBezTo>
                    <a:cubicBezTo>
                      <a:pt x="42" y="0"/>
                      <a:pt x="42" y="0"/>
                      <a:pt x="42" y="0"/>
                    </a:cubicBezTo>
                    <a:cubicBezTo>
                      <a:pt x="21" y="5"/>
                      <a:pt x="5" y="21"/>
                      <a:pt x="0" y="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4" name="Google Shape;324;p42"/>
              <p:cNvSpPr/>
              <p:nvPr/>
            </p:nvSpPr>
            <p:spPr>
              <a:xfrm>
                <a:off x="3230" y="1661"/>
                <a:ext cx="63" cy="63"/>
              </a:xfrm>
              <a:custGeom>
                <a:avLst/>
                <a:gdLst/>
                <a:ahLst/>
                <a:cxnLst/>
                <a:rect l="l" t="t" r="r" b="b"/>
                <a:pathLst>
                  <a:path w="95" h="95" extrusionOk="0">
                    <a:moveTo>
                      <a:pt x="0" y="95"/>
                    </a:moveTo>
                    <a:cubicBezTo>
                      <a:pt x="32" y="95"/>
                      <a:pt x="32" y="95"/>
                      <a:pt x="32" y="95"/>
                    </a:cubicBezTo>
                    <a:cubicBezTo>
                      <a:pt x="37" y="62"/>
                      <a:pt x="62" y="37"/>
                      <a:pt x="95" y="32"/>
                    </a:cubicBezTo>
                    <a:cubicBezTo>
                      <a:pt x="95" y="0"/>
                      <a:pt x="95" y="0"/>
                      <a:pt x="95" y="0"/>
                    </a:cubicBezTo>
                    <a:cubicBezTo>
                      <a:pt x="45" y="5"/>
                      <a:pt x="5" y="45"/>
                      <a:pt x="0" y="9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5" name="Google Shape;325;p42"/>
              <p:cNvSpPr/>
              <p:nvPr/>
            </p:nvSpPr>
            <p:spPr>
              <a:xfrm>
                <a:off x="3265" y="1738"/>
                <a:ext cx="28" cy="28"/>
              </a:xfrm>
              <a:custGeom>
                <a:avLst/>
                <a:gdLst/>
                <a:ahLst/>
                <a:cxnLst/>
                <a:rect l="l" t="t" r="r" b="b"/>
                <a:pathLst>
                  <a:path w="42" h="42" extrusionOk="0">
                    <a:moveTo>
                      <a:pt x="42" y="42"/>
                    </a:moveTo>
                    <a:cubicBezTo>
                      <a:pt x="42" y="0"/>
                      <a:pt x="42" y="0"/>
                      <a:pt x="42" y="0"/>
                    </a:cubicBezTo>
                    <a:cubicBezTo>
                      <a:pt x="0" y="0"/>
                      <a:pt x="0" y="0"/>
                      <a:pt x="0" y="0"/>
                    </a:cubicBezTo>
                    <a:cubicBezTo>
                      <a:pt x="5" y="21"/>
                      <a:pt x="21" y="38"/>
                      <a:pt x="42" y="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6" name="Google Shape;326;p42"/>
              <p:cNvSpPr/>
              <p:nvPr/>
            </p:nvSpPr>
            <p:spPr>
              <a:xfrm>
                <a:off x="3230" y="1738"/>
                <a:ext cx="63" cy="63"/>
              </a:xfrm>
              <a:custGeom>
                <a:avLst/>
                <a:gdLst/>
                <a:ahLst/>
                <a:cxnLst/>
                <a:rect l="l" t="t" r="r" b="b"/>
                <a:pathLst>
                  <a:path w="95" h="96" extrusionOk="0">
                    <a:moveTo>
                      <a:pt x="32" y="0"/>
                    </a:moveTo>
                    <a:cubicBezTo>
                      <a:pt x="0" y="0"/>
                      <a:pt x="0" y="0"/>
                      <a:pt x="0" y="0"/>
                    </a:cubicBezTo>
                    <a:cubicBezTo>
                      <a:pt x="5" y="51"/>
                      <a:pt x="45" y="91"/>
                      <a:pt x="95" y="96"/>
                    </a:cubicBezTo>
                    <a:cubicBezTo>
                      <a:pt x="95" y="63"/>
                      <a:pt x="95" y="63"/>
                      <a:pt x="95" y="63"/>
                    </a:cubicBezTo>
                    <a:cubicBezTo>
                      <a:pt x="62" y="59"/>
                      <a:pt x="37" y="33"/>
                      <a:pt x="3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7" name="Google Shape;327;p42"/>
              <p:cNvSpPr/>
              <p:nvPr/>
            </p:nvSpPr>
            <p:spPr>
              <a:xfrm>
                <a:off x="3307" y="1738"/>
                <a:ext cx="28" cy="28"/>
              </a:xfrm>
              <a:custGeom>
                <a:avLst/>
                <a:gdLst/>
                <a:ahLst/>
                <a:cxnLst/>
                <a:rect l="l" t="t" r="r" b="b"/>
                <a:pathLst>
                  <a:path w="42" h="42" extrusionOk="0">
                    <a:moveTo>
                      <a:pt x="42" y="0"/>
                    </a:moveTo>
                    <a:cubicBezTo>
                      <a:pt x="0" y="0"/>
                      <a:pt x="0" y="0"/>
                      <a:pt x="0" y="0"/>
                    </a:cubicBezTo>
                    <a:cubicBezTo>
                      <a:pt x="0" y="42"/>
                      <a:pt x="0" y="42"/>
                      <a:pt x="0" y="42"/>
                    </a:cubicBezTo>
                    <a:cubicBezTo>
                      <a:pt x="21" y="38"/>
                      <a:pt x="38" y="21"/>
                      <a:pt x="4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8" name="Google Shape;328;p42"/>
              <p:cNvSpPr/>
              <p:nvPr/>
            </p:nvSpPr>
            <p:spPr>
              <a:xfrm>
                <a:off x="3130" y="1561"/>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66"/>
                    </a:moveTo>
                    <a:cubicBezTo>
                      <a:pt x="383" y="266"/>
                      <a:pt x="383" y="266"/>
                      <a:pt x="383" y="266"/>
                    </a:cubicBezTo>
                    <a:cubicBezTo>
                      <a:pt x="378" y="328"/>
                      <a:pt x="328" y="378"/>
                      <a:pt x="266" y="383"/>
                    </a:cubicBezTo>
                    <a:cubicBezTo>
                      <a:pt x="266" y="405"/>
                      <a:pt x="266" y="405"/>
                      <a:pt x="266" y="405"/>
                    </a:cubicBezTo>
                    <a:cubicBezTo>
                      <a:pt x="266" y="411"/>
                      <a:pt x="262" y="416"/>
                      <a:pt x="256" y="416"/>
                    </a:cubicBezTo>
                    <a:cubicBezTo>
                      <a:pt x="250" y="416"/>
                      <a:pt x="245" y="411"/>
                      <a:pt x="245" y="405"/>
                    </a:cubicBezTo>
                    <a:cubicBezTo>
                      <a:pt x="245" y="383"/>
                      <a:pt x="245" y="383"/>
                      <a:pt x="245" y="383"/>
                    </a:cubicBezTo>
                    <a:cubicBezTo>
                      <a:pt x="183" y="378"/>
                      <a:pt x="133" y="328"/>
                      <a:pt x="128" y="266"/>
                    </a:cubicBezTo>
                    <a:cubicBezTo>
                      <a:pt x="106" y="266"/>
                      <a:pt x="106" y="266"/>
                      <a:pt x="106" y="266"/>
                    </a:cubicBezTo>
                    <a:cubicBezTo>
                      <a:pt x="100" y="266"/>
                      <a:pt x="96" y="262"/>
                      <a:pt x="96" y="256"/>
                    </a:cubicBezTo>
                    <a:cubicBezTo>
                      <a:pt x="96" y="250"/>
                      <a:pt x="100" y="245"/>
                      <a:pt x="106" y="245"/>
                    </a:cubicBezTo>
                    <a:cubicBezTo>
                      <a:pt x="128" y="245"/>
                      <a:pt x="128" y="245"/>
                      <a:pt x="128" y="245"/>
                    </a:cubicBezTo>
                    <a:cubicBezTo>
                      <a:pt x="133" y="183"/>
                      <a:pt x="183" y="133"/>
                      <a:pt x="245" y="128"/>
                    </a:cubicBezTo>
                    <a:cubicBezTo>
                      <a:pt x="245" y="106"/>
                      <a:pt x="245" y="106"/>
                      <a:pt x="245" y="106"/>
                    </a:cubicBezTo>
                    <a:cubicBezTo>
                      <a:pt x="245" y="100"/>
                      <a:pt x="250" y="96"/>
                      <a:pt x="256" y="96"/>
                    </a:cubicBezTo>
                    <a:cubicBezTo>
                      <a:pt x="262" y="96"/>
                      <a:pt x="266" y="100"/>
                      <a:pt x="266" y="106"/>
                    </a:cubicBezTo>
                    <a:cubicBezTo>
                      <a:pt x="266" y="128"/>
                      <a:pt x="266" y="128"/>
                      <a:pt x="266" y="128"/>
                    </a:cubicBezTo>
                    <a:cubicBezTo>
                      <a:pt x="328" y="133"/>
                      <a:pt x="378" y="183"/>
                      <a:pt x="383" y="245"/>
                    </a:cubicBezTo>
                    <a:cubicBezTo>
                      <a:pt x="405" y="245"/>
                      <a:pt x="405" y="245"/>
                      <a:pt x="405" y="245"/>
                    </a:cubicBezTo>
                    <a:cubicBezTo>
                      <a:pt x="411" y="245"/>
                      <a:pt x="416" y="250"/>
                      <a:pt x="416" y="256"/>
                    </a:cubicBezTo>
                    <a:cubicBezTo>
                      <a:pt x="416" y="262"/>
                      <a:pt x="411" y="266"/>
                      <a:pt x="405" y="26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9" name="Google Shape;329;p42"/>
              <p:cNvSpPr/>
              <p:nvPr/>
            </p:nvSpPr>
            <p:spPr>
              <a:xfrm>
                <a:off x="3307" y="1661"/>
                <a:ext cx="63" cy="63"/>
              </a:xfrm>
              <a:custGeom>
                <a:avLst/>
                <a:gdLst/>
                <a:ahLst/>
                <a:cxnLst/>
                <a:rect l="l" t="t" r="r" b="b"/>
                <a:pathLst>
                  <a:path w="96" h="95" extrusionOk="0">
                    <a:moveTo>
                      <a:pt x="0" y="0"/>
                    </a:moveTo>
                    <a:cubicBezTo>
                      <a:pt x="0" y="32"/>
                      <a:pt x="0" y="32"/>
                      <a:pt x="0" y="32"/>
                    </a:cubicBezTo>
                    <a:cubicBezTo>
                      <a:pt x="33" y="37"/>
                      <a:pt x="59" y="62"/>
                      <a:pt x="63" y="95"/>
                    </a:cubicBezTo>
                    <a:cubicBezTo>
                      <a:pt x="96" y="95"/>
                      <a:pt x="96" y="95"/>
                      <a:pt x="96" y="95"/>
                    </a:cubicBezTo>
                    <a:cubicBezTo>
                      <a:pt x="91" y="45"/>
                      <a:pt x="51" y="5"/>
                      <a:pt x="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30" name="Google Shape;330;p42"/>
              <p:cNvSpPr/>
              <p:nvPr/>
            </p:nvSpPr>
            <p:spPr>
              <a:xfrm>
                <a:off x="3307" y="1738"/>
                <a:ext cx="63" cy="63"/>
              </a:xfrm>
              <a:custGeom>
                <a:avLst/>
                <a:gdLst/>
                <a:ahLst/>
                <a:cxnLst/>
                <a:rect l="l" t="t" r="r" b="b"/>
                <a:pathLst>
                  <a:path w="96" h="96" extrusionOk="0">
                    <a:moveTo>
                      <a:pt x="0" y="63"/>
                    </a:moveTo>
                    <a:cubicBezTo>
                      <a:pt x="0" y="96"/>
                      <a:pt x="0" y="96"/>
                      <a:pt x="0" y="96"/>
                    </a:cubicBezTo>
                    <a:cubicBezTo>
                      <a:pt x="51" y="91"/>
                      <a:pt x="91" y="51"/>
                      <a:pt x="96" y="0"/>
                    </a:cubicBezTo>
                    <a:cubicBezTo>
                      <a:pt x="63" y="0"/>
                      <a:pt x="63" y="0"/>
                      <a:pt x="63" y="0"/>
                    </a:cubicBezTo>
                    <a:cubicBezTo>
                      <a:pt x="59" y="33"/>
                      <a:pt x="33" y="59"/>
                      <a:pt x="0" y="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grpSp>
        <p:nvGrpSpPr>
          <p:cNvPr id="331" name="Google Shape;331;p42"/>
          <p:cNvGrpSpPr/>
          <p:nvPr/>
        </p:nvGrpSpPr>
        <p:grpSpPr>
          <a:xfrm>
            <a:off x="347924" y="3184186"/>
            <a:ext cx="457201" cy="457201"/>
            <a:chOff x="117461" y="3104418"/>
            <a:chExt cx="457201" cy="457201"/>
          </a:xfrm>
        </p:grpSpPr>
        <p:sp>
          <p:nvSpPr>
            <p:cNvPr id="332" name="Google Shape;332;p42"/>
            <p:cNvSpPr/>
            <p:nvPr/>
          </p:nvSpPr>
          <p:spPr>
            <a:xfrm>
              <a:off x="155819" y="3186108"/>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33" name="Google Shape;333;p42"/>
            <p:cNvSpPr/>
            <p:nvPr/>
          </p:nvSpPr>
          <p:spPr>
            <a:xfrm>
              <a:off x="117461" y="3104418"/>
              <a:ext cx="457201" cy="457201"/>
            </a:xfrm>
            <a:custGeom>
              <a:avLst/>
              <a:gdLst/>
              <a:ahLst/>
              <a:cxnLst/>
              <a:rect l="l" t="t" r="r" b="b"/>
              <a:pathLst>
                <a:path w="512" h="512" extrusionOk="0">
                  <a:moveTo>
                    <a:pt x="224" y="288"/>
                  </a:moveTo>
                  <a:cubicBezTo>
                    <a:pt x="181" y="288"/>
                    <a:pt x="181" y="288"/>
                    <a:pt x="181" y="288"/>
                  </a:cubicBezTo>
                  <a:cubicBezTo>
                    <a:pt x="181" y="330"/>
                    <a:pt x="181" y="330"/>
                    <a:pt x="181" y="330"/>
                  </a:cubicBezTo>
                  <a:cubicBezTo>
                    <a:pt x="224" y="330"/>
                    <a:pt x="224" y="330"/>
                    <a:pt x="224" y="330"/>
                  </a:cubicBezTo>
                  <a:lnTo>
                    <a:pt x="224" y="288"/>
                  </a:lnTo>
                  <a:close/>
                  <a:moveTo>
                    <a:pt x="202" y="320"/>
                  </a:moveTo>
                  <a:cubicBezTo>
                    <a:pt x="196" y="320"/>
                    <a:pt x="192" y="315"/>
                    <a:pt x="192" y="309"/>
                  </a:cubicBezTo>
                  <a:cubicBezTo>
                    <a:pt x="192" y="303"/>
                    <a:pt x="196" y="298"/>
                    <a:pt x="202" y="298"/>
                  </a:cubicBezTo>
                  <a:cubicBezTo>
                    <a:pt x="208" y="298"/>
                    <a:pt x="213" y="303"/>
                    <a:pt x="213" y="309"/>
                  </a:cubicBezTo>
                  <a:cubicBezTo>
                    <a:pt x="213" y="315"/>
                    <a:pt x="208" y="320"/>
                    <a:pt x="202" y="320"/>
                  </a:cubicBezTo>
                  <a:close/>
                  <a:moveTo>
                    <a:pt x="330" y="181"/>
                  </a:moveTo>
                  <a:cubicBezTo>
                    <a:pt x="288" y="181"/>
                    <a:pt x="288" y="181"/>
                    <a:pt x="288" y="181"/>
                  </a:cubicBezTo>
                  <a:cubicBezTo>
                    <a:pt x="288" y="224"/>
                    <a:pt x="288" y="224"/>
                    <a:pt x="288" y="224"/>
                  </a:cubicBezTo>
                  <a:cubicBezTo>
                    <a:pt x="330" y="224"/>
                    <a:pt x="330" y="224"/>
                    <a:pt x="330" y="224"/>
                  </a:cubicBezTo>
                  <a:lnTo>
                    <a:pt x="330" y="181"/>
                  </a:lnTo>
                  <a:close/>
                  <a:moveTo>
                    <a:pt x="309" y="213"/>
                  </a:moveTo>
                  <a:cubicBezTo>
                    <a:pt x="303" y="213"/>
                    <a:pt x="298" y="208"/>
                    <a:pt x="298" y="202"/>
                  </a:cubicBezTo>
                  <a:cubicBezTo>
                    <a:pt x="298" y="196"/>
                    <a:pt x="303" y="192"/>
                    <a:pt x="309" y="192"/>
                  </a:cubicBezTo>
                  <a:cubicBezTo>
                    <a:pt x="315" y="192"/>
                    <a:pt x="320" y="196"/>
                    <a:pt x="320" y="202"/>
                  </a:cubicBezTo>
                  <a:cubicBezTo>
                    <a:pt x="320" y="208"/>
                    <a:pt x="315" y="213"/>
                    <a:pt x="309" y="213"/>
                  </a:cubicBezTo>
                  <a:close/>
                  <a:moveTo>
                    <a:pt x="224" y="181"/>
                  </a:moveTo>
                  <a:cubicBezTo>
                    <a:pt x="181" y="181"/>
                    <a:pt x="181" y="181"/>
                    <a:pt x="181" y="181"/>
                  </a:cubicBezTo>
                  <a:cubicBezTo>
                    <a:pt x="181" y="224"/>
                    <a:pt x="181" y="224"/>
                    <a:pt x="181" y="224"/>
                  </a:cubicBezTo>
                  <a:cubicBezTo>
                    <a:pt x="224" y="224"/>
                    <a:pt x="224" y="224"/>
                    <a:pt x="224" y="224"/>
                  </a:cubicBezTo>
                  <a:lnTo>
                    <a:pt x="224" y="181"/>
                  </a:lnTo>
                  <a:close/>
                  <a:moveTo>
                    <a:pt x="202" y="213"/>
                  </a:moveTo>
                  <a:cubicBezTo>
                    <a:pt x="196" y="213"/>
                    <a:pt x="192" y="208"/>
                    <a:pt x="192" y="202"/>
                  </a:cubicBezTo>
                  <a:cubicBezTo>
                    <a:pt x="192" y="196"/>
                    <a:pt x="196" y="192"/>
                    <a:pt x="202" y="192"/>
                  </a:cubicBezTo>
                  <a:cubicBezTo>
                    <a:pt x="208" y="192"/>
                    <a:pt x="213" y="196"/>
                    <a:pt x="213" y="202"/>
                  </a:cubicBezTo>
                  <a:cubicBezTo>
                    <a:pt x="213" y="208"/>
                    <a:pt x="208" y="213"/>
                    <a:pt x="202" y="21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93" y="384"/>
                  </a:moveTo>
                  <a:cubicBezTo>
                    <a:pt x="393" y="390"/>
                    <a:pt x="388" y="395"/>
                    <a:pt x="382" y="395"/>
                  </a:cubicBezTo>
                  <a:cubicBezTo>
                    <a:pt x="128" y="395"/>
                    <a:pt x="128" y="395"/>
                    <a:pt x="128" y="395"/>
                  </a:cubicBezTo>
                  <a:cubicBezTo>
                    <a:pt x="122" y="395"/>
                    <a:pt x="118" y="390"/>
                    <a:pt x="118" y="384"/>
                  </a:cubicBezTo>
                  <a:cubicBezTo>
                    <a:pt x="118" y="128"/>
                    <a:pt x="118" y="128"/>
                    <a:pt x="118" y="128"/>
                  </a:cubicBezTo>
                  <a:cubicBezTo>
                    <a:pt x="118" y="122"/>
                    <a:pt x="122" y="117"/>
                    <a:pt x="128" y="117"/>
                  </a:cubicBezTo>
                  <a:cubicBezTo>
                    <a:pt x="382" y="117"/>
                    <a:pt x="382" y="117"/>
                    <a:pt x="382" y="117"/>
                  </a:cubicBezTo>
                  <a:cubicBezTo>
                    <a:pt x="388" y="117"/>
                    <a:pt x="393" y="122"/>
                    <a:pt x="393" y="128"/>
                  </a:cubicBezTo>
                  <a:lnTo>
                    <a:pt x="393" y="384"/>
                  </a:lnTo>
                  <a:close/>
                  <a:moveTo>
                    <a:pt x="139" y="373"/>
                  </a:moveTo>
                  <a:cubicBezTo>
                    <a:pt x="372" y="373"/>
                    <a:pt x="372" y="373"/>
                    <a:pt x="372" y="373"/>
                  </a:cubicBezTo>
                  <a:cubicBezTo>
                    <a:pt x="372" y="138"/>
                    <a:pt x="372" y="138"/>
                    <a:pt x="372" y="138"/>
                  </a:cubicBezTo>
                  <a:cubicBezTo>
                    <a:pt x="139" y="138"/>
                    <a:pt x="139" y="138"/>
                    <a:pt x="139" y="138"/>
                  </a:cubicBezTo>
                  <a:lnTo>
                    <a:pt x="139" y="373"/>
                  </a:lnTo>
                  <a:close/>
                  <a:moveTo>
                    <a:pt x="352" y="341"/>
                  </a:moveTo>
                  <a:cubicBezTo>
                    <a:pt x="352" y="347"/>
                    <a:pt x="347" y="352"/>
                    <a:pt x="341" y="352"/>
                  </a:cubicBezTo>
                  <a:cubicBezTo>
                    <a:pt x="309" y="352"/>
                    <a:pt x="309" y="352"/>
                    <a:pt x="309" y="352"/>
                  </a:cubicBezTo>
                  <a:cubicBezTo>
                    <a:pt x="303" y="352"/>
                    <a:pt x="298" y="347"/>
                    <a:pt x="298" y="341"/>
                  </a:cubicBezTo>
                  <a:cubicBezTo>
                    <a:pt x="298" y="335"/>
                    <a:pt x="303" y="330"/>
                    <a:pt x="309" y="330"/>
                  </a:cubicBezTo>
                  <a:cubicBezTo>
                    <a:pt x="330" y="330"/>
                    <a:pt x="330" y="330"/>
                    <a:pt x="330" y="330"/>
                  </a:cubicBezTo>
                  <a:cubicBezTo>
                    <a:pt x="330" y="309"/>
                    <a:pt x="330" y="309"/>
                    <a:pt x="330" y="309"/>
                  </a:cubicBezTo>
                  <a:cubicBezTo>
                    <a:pt x="330" y="303"/>
                    <a:pt x="335" y="298"/>
                    <a:pt x="341" y="298"/>
                  </a:cubicBezTo>
                  <a:cubicBezTo>
                    <a:pt x="347" y="298"/>
                    <a:pt x="352" y="303"/>
                    <a:pt x="352" y="309"/>
                  </a:cubicBezTo>
                  <a:lnTo>
                    <a:pt x="352" y="341"/>
                  </a:lnTo>
                  <a:close/>
                  <a:moveTo>
                    <a:pt x="266" y="170"/>
                  </a:moveTo>
                  <a:cubicBezTo>
                    <a:pt x="266" y="164"/>
                    <a:pt x="271" y="160"/>
                    <a:pt x="277" y="160"/>
                  </a:cubicBezTo>
                  <a:cubicBezTo>
                    <a:pt x="341" y="160"/>
                    <a:pt x="341" y="160"/>
                    <a:pt x="341" y="160"/>
                  </a:cubicBezTo>
                  <a:cubicBezTo>
                    <a:pt x="347" y="160"/>
                    <a:pt x="352" y="164"/>
                    <a:pt x="352" y="170"/>
                  </a:cubicBezTo>
                  <a:cubicBezTo>
                    <a:pt x="352" y="234"/>
                    <a:pt x="352" y="234"/>
                    <a:pt x="352" y="234"/>
                  </a:cubicBezTo>
                  <a:cubicBezTo>
                    <a:pt x="352" y="240"/>
                    <a:pt x="347" y="245"/>
                    <a:pt x="341" y="245"/>
                  </a:cubicBezTo>
                  <a:cubicBezTo>
                    <a:pt x="277" y="245"/>
                    <a:pt x="277" y="245"/>
                    <a:pt x="277" y="245"/>
                  </a:cubicBezTo>
                  <a:cubicBezTo>
                    <a:pt x="271" y="245"/>
                    <a:pt x="266" y="240"/>
                    <a:pt x="266" y="234"/>
                  </a:cubicBezTo>
                  <a:lnTo>
                    <a:pt x="266" y="170"/>
                  </a:lnTo>
                  <a:close/>
                  <a:moveTo>
                    <a:pt x="266" y="277"/>
                  </a:moveTo>
                  <a:cubicBezTo>
                    <a:pt x="266" y="271"/>
                    <a:pt x="271" y="266"/>
                    <a:pt x="277" y="266"/>
                  </a:cubicBezTo>
                  <a:cubicBezTo>
                    <a:pt x="341" y="266"/>
                    <a:pt x="341" y="266"/>
                    <a:pt x="341" y="266"/>
                  </a:cubicBezTo>
                  <a:cubicBezTo>
                    <a:pt x="347" y="266"/>
                    <a:pt x="352" y="271"/>
                    <a:pt x="352" y="277"/>
                  </a:cubicBezTo>
                  <a:cubicBezTo>
                    <a:pt x="352" y="283"/>
                    <a:pt x="347" y="288"/>
                    <a:pt x="341" y="288"/>
                  </a:cubicBezTo>
                  <a:cubicBezTo>
                    <a:pt x="288" y="288"/>
                    <a:pt x="288" y="288"/>
                    <a:pt x="288" y="288"/>
                  </a:cubicBezTo>
                  <a:cubicBezTo>
                    <a:pt x="288" y="341"/>
                    <a:pt x="288" y="341"/>
                    <a:pt x="288" y="341"/>
                  </a:cubicBezTo>
                  <a:cubicBezTo>
                    <a:pt x="288" y="347"/>
                    <a:pt x="283" y="352"/>
                    <a:pt x="277" y="352"/>
                  </a:cubicBezTo>
                  <a:cubicBezTo>
                    <a:pt x="271" y="352"/>
                    <a:pt x="266" y="347"/>
                    <a:pt x="266" y="341"/>
                  </a:cubicBezTo>
                  <a:lnTo>
                    <a:pt x="266" y="277"/>
                  </a:lnTo>
                  <a:close/>
                  <a:moveTo>
                    <a:pt x="160" y="170"/>
                  </a:moveTo>
                  <a:cubicBezTo>
                    <a:pt x="160" y="164"/>
                    <a:pt x="164" y="160"/>
                    <a:pt x="170" y="160"/>
                  </a:cubicBezTo>
                  <a:cubicBezTo>
                    <a:pt x="234" y="160"/>
                    <a:pt x="234" y="160"/>
                    <a:pt x="234" y="160"/>
                  </a:cubicBezTo>
                  <a:cubicBezTo>
                    <a:pt x="240" y="160"/>
                    <a:pt x="245" y="164"/>
                    <a:pt x="245" y="170"/>
                  </a:cubicBezTo>
                  <a:cubicBezTo>
                    <a:pt x="245" y="234"/>
                    <a:pt x="245" y="234"/>
                    <a:pt x="245" y="234"/>
                  </a:cubicBezTo>
                  <a:cubicBezTo>
                    <a:pt x="245" y="240"/>
                    <a:pt x="240" y="245"/>
                    <a:pt x="234" y="245"/>
                  </a:cubicBezTo>
                  <a:cubicBezTo>
                    <a:pt x="170" y="245"/>
                    <a:pt x="170" y="245"/>
                    <a:pt x="170" y="245"/>
                  </a:cubicBezTo>
                  <a:cubicBezTo>
                    <a:pt x="164" y="245"/>
                    <a:pt x="160" y="240"/>
                    <a:pt x="160" y="234"/>
                  </a:cubicBezTo>
                  <a:lnTo>
                    <a:pt x="160" y="170"/>
                  </a:lnTo>
                  <a:close/>
                  <a:moveTo>
                    <a:pt x="160" y="277"/>
                  </a:moveTo>
                  <a:cubicBezTo>
                    <a:pt x="160" y="271"/>
                    <a:pt x="164" y="266"/>
                    <a:pt x="170" y="266"/>
                  </a:cubicBezTo>
                  <a:cubicBezTo>
                    <a:pt x="234" y="266"/>
                    <a:pt x="234" y="266"/>
                    <a:pt x="234" y="266"/>
                  </a:cubicBezTo>
                  <a:cubicBezTo>
                    <a:pt x="240" y="266"/>
                    <a:pt x="245" y="271"/>
                    <a:pt x="245" y="277"/>
                  </a:cubicBezTo>
                  <a:cubicBezTo>
                    <a:pt x="245" y="341"/>
                    <a:pt x="245" y="341"/>
                    <a:pt x="245" y="341"/>
                  </a:cubicBezTo>
                  <a:cubicBezTo>
                    <a:pt x="245" y="347"/>
                    <a:pt x="240" y="352"/>
                    <a:pt x="234" y="352"/>
                  </a:cubicBezTo>
                  <a:cubicBezTo>
                    <a:pt x="170" y="352"/>
                    <a:pt x="170" y="352"/>
                    <a:pt x="170" y="352"/>
                  </a:cubicBezTo>
                  <a:cubicBezTo>
                    <a:pt x="164" y="352"/>
                    <a:pt x="160" y="347"/>
                    <a:pt x="160" y="341"/>
                  </a:cubicBezTo>
                  <a:lnTo>
                    <a:pt x="160" y="27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334" name="Google Shape;334;p42"/>
          <p:cNvGrpSpPr/>
          <p:nvPr/>
        </p:nvGrpSpPr>
        <p:grpSpPr>
          <a:xfrm>
            <a:off x="323343" y="4189731"/>
            <a:ext cx="457201" cy="457201"/>
            <a:chOff x="125463" y="4124397"/>
            <a:chExt cx="457201" cy="457201"/>
          </a:xfrm>
        </p:grpSpPr>
        <p:sp>
          <p:nvSpPr>
            <p:cNvPr id="335" name="Google Shape;335;p42"/>
            <p:cNvSpPr/>
            <p:nvPr/>
          </p:nvSpPr>
          <p:spPr>
            <a:xfrm>
              <a:off x="171565" y="4212927"/>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36" name="Google Shape;336;p42"/>
            <p:cNvSpPr/>
            <p:nvPr/>
          </p:nvSpPr>
          <p:spPr>
            <a:xfrm>
              <a:off x="125463" y="4124397"/>
              <a:ext cx="457201" cy="457201"/>
            </a:xfrm>
            <a:custGeom>
              <a:avLst/>
              <a:gdLst/>
              <a:ahLst/>
              <a:cxnLst/>
              <a:rect l="l" t="t" r="r" b="b"/>
              <a:pathLst>
                <a:path w="512" h="512" extrusionOk="0">
                  <a:moveTo>
                    <a:pt x="227" y="228"/>
                  </a:moveTo>
                  <a:cubicBezTo>
                    <a:pt x="228" y="230"/>
                    <a:pt x="228" y="231"/>
                    <a:pt x="229" y="232"/>
                  </a:cubicBezTo>
                  <a:cubicBezTo>
                    <a:pt x="228" y="233"/>
                    <a:pt x="228" y="234"/>
                    <a:pt x="227" y="235"/>
                  </a:cubicBezTo>
                  <a:cubicBezTo>
                    <a:pt x="224" y="252"/>
                    <a:pt x="217" y="254"/>
                    <a:pt x="214" y="254"/>
                  </a:cubicBezTo>
                  <a:cubicBezTo>
                    <a:pt x="195" y="260"/>
                    <a:pt x="156" y="233"/>
                    <a:pt x="128" y="208"/>
                  </a:cubicBezTo>
                  <a:cubicBezTo>
                    <a:pt x="187" y="196"/>
                    <a:pt x="211" y="204"/>
                    <a:pt x="219" y="211"/>
                  </a:cubicBezTo>
                  <a:cubicBezTo>
                    <a:pt x="222" y="213"/>
                    <a:pt x="224" y="216"/>
                    <a:pt x="226" y="218"/>
                  </a:cubicBezTo>
                  <a:cubicBezTo>
                    <a:pt x="226" y="223"/>
                    <a:pt x="227" y="227"/>
                    <a:pt x="227" y="228"/>
                  </a:cubicBezTo>
                  <a:close/>
                  <a:moveTo>
                    <a:pt x="257" y="183"/>
                  </a:moveTo>
                  <a:cubicBezTo>
                    <a:pt x="242" y="199"/>
                    <a:pt x="248" y="222"/>
                    <a:pt x="248" y="223"/>
                  </a:cubicBezTo>
                  <a:cubicBezTo>
                    <a:pt x="248" y="223"/>
                    <a:pt x="248" y="223"/>
                    <a:pt x="248" y="223"/>
                  </a:cubicBezTo>
                  <a:cubicBezTo>
                    <a:pt x="253" y="245"/>
                    <a:pt x="263" y="248"/>
                    <a:pt x="266" y="248"/>
                  </a:cubicBezTo>
                  <a:cubicBezTo>
                    <a:pt x="293" y="255"/>
                    <a:pt x="348" y="210"/>
                    <a:pt x="385" y="172"/>
                  </a:cubicBezTo>
                  <a:cubicBezTo>
                    <a:pt x="358" y="167"/>
                    <a:pt x="336" y="165"/>
                    <a:pt x="319" y="165"/>
                  </a:cubicBezTo>
                  <a:cubicBezTo>
                    <a:pt x="284" y="165"/>
                    <a:pt x="266" y="174"/>
                    <a:pt x="257" y="18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163"/>
                  </a:moveTo>
                  <a:cubicBezTo>
                    <a:pt x="414" y="159"/>
                    <a:pt x="411" y="156"/>
                    <a:pt x="407" y="155"/>
                  </a:cubicBezTo>
                  <a:cubicBezTo>
                    <a:pt x="324" y="136"/>
                    <a:pt x="268" y="140"/>
                    <a:pt x="242" y="168"/>
                  </a:cubicBezTo>
                  <a:cubicBezTo>
                    <a:pt x="235" y="176"/>
                    <a:pt x="231" y="184"/>
                    <a:pt x="228" y="192"/>
                  </a:cubicBezTo>
                  <a:cubicBezTo>
                    <a:pt x="205" y="177"/>
                    <a:pt x="163" y="177"/>
                    <a:pt x="104" y="191"/>
                  </a:cubicBezTo>
                  <a:cubicBezTo>
                    <a:pt x="100" y="192"/>
                    <a:pt x="97" y="195"/>
                    <a:pt x="96" y="199"/>
                  </a:cubicBezTo>
                  <a:cubicBezTo>
                    <a:pt x="95" y="202"/>
                    <a:pt x="96" y="206"/>
                    <a:pt x="99" y="209"/>
                  </a:cubicBezTo>
                  <a:cubicBezTo>
                    <a:pt x="106" y="217"/>
                    <a:pt x="166" y="276"/>
                    <a:pt x="209" y="276"/>
                  </a:cubicBezTo>
                  <a:cubicBezTo>
                    <a:pt x="213" y="276"/>
                    <a:pt x="217" y="276"/>
                    <a:pt x="220" y="275"/>
                  </a:cubicBezTo>
                  <a:cubicBezTo>
                    <a:pt x="221" y="275"/>
                    <a:pt x="222" y="274"/>
                    <a:pt x="224" y="274"/>
                  </a:cubicBezTo>
                  <a:cubicBezTo>
                    <a:pt x="224" y="405"/>
                    <a:pt x="224" y="405"/>
                    <a:pt x="224" y="405"/>
                  </a:cubicBezTo>
                  <a:cubicBezTo>
                    <a:pt x="224" y="411"/>
                    <a:pt x="228" y="416"/>
                    <a:pt x="234" y="416"/>
                  </a:cubicBezTo>
                  <a:cubicBezTo>
                    <a:pt x="240" y="416"/>
                    <a:pt x="245" y="411"/>
                    <a:pt x="245" y="405"/>
                  </a:cubicBezTo>
                  <a:cubicBezTo>
                    <a:pt x="245" y="261"/>
                    <a:pt x="245" y="261"/>
                    <a:pt x="245" y="261"/>
                  </a:cubicBezTo>
                  <a:cubicBezTo>
                    <a:pt x="249" y="265"/>
                    <a:pt x="255" y="268"/>
                    <a:pt x="260" y="269"/>
                  </a:cubicBezTo>
                  <a:cubicBezTo>
                    <a:pt x="264" y="270"/>
                    <a:pt x="268" y="270"/>
                    <a:pt x="271" y="270"/>
                  </a:cubicBezTo>
                  <a:cubicBezTo>
                    <a:pt x="325" y="270"/>
                    <a:pt x="404" y="183"/>
                    <a:pt x="413" y="173"/>
                  </a:cubicBezTo>
                  <a:cubicBezTo>
                    <a:pt x="415" y="170"/>
                    <a:pt x="416" y="166"/>
                    <a:pt x="415" y="1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337" name="Google Shape;337;p42"/>
          <p:cNvGrpSpPr/>
          <p:nvPr/>
        </p:nvGrpSpPr>
        <p:grpSpPr>
          <a:xfrm>
            <a:off x="340443" y="1212044"/>
            <a:ext cx="457845" cy="457845"/>
            <a:chOff x="126874" y="1216667"/>
            <a:chExt cx="457845" cy="457845"/>
          </a:xfrm>
        </p:grpSpPr>
        <p:sp>
          <p:nvSpPr>
            <p:cNvPr id="338" name="Google Shape;338;p42"/>
            <p:cNvSpPr/>
            <p:nvPr/>
          </p:nvSpPr>
          <p:spPr>
            <a:xfrm>
              <a:off x="177435" y="1274208"/>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grpSp>
          <p:nvGrpSpPr>
            <p:cNvPr id="339" name="Google Shape;339;p42"/>
            <p:cNvGrpSpPr/>
            <p:nvPr/>
          </p:nvGrpSpPr>
          <p:grpSpPr>
            <a:xfrm>
              <a:off x="126874" y="1216667"/>
              <a:ext cx="457845" cy="457845"/>
              <a:chOff x="3891" y="3455"/>
              <a:chExt cx="340" cy="340"/>
            </a:xfrm>
          </p:grpSpPr>
          <p:sp>
            <p:nvSpPr>
              <p:cNvPr id="340" name="Google Shape;340;p42"/>
              <p:cNvSpPr/>
              <p:nvPr/>
            </p:nvSpPr>
            <p:spPr>
              <a:xfrm>
                <a:off x="3891" y="3455"/>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381"/>
                    </a:moveTo>
                    <a:cubicBezTo>
                      <a:pt x="378" y="383"/>
                      <a:pt x="376" y="384"/>
                      <a:pt x="373" y="384"/>
                    </a:cubicBezTo>
                    <a:cubicBezTo>
                      <a:pt x="370" y="384"/>
                      <a:pt x="368" y="383"/>
                      <a:pt x="365" y="381"/>
                    </a:cubicBezTo>
                    <a:cubicBezTo>
                      <a:pt x="270" y="285"/>
                      <a:pt x="270" y="285"/>
                      <a:pt x="270" y="285"/>
                    </a:cubicBezTo>
                    <a:cubicBezTo>
                      <a:pt x="251" y="300"/>
                      <a:pt x="228" y="309"/>
                      <a:pt x="202" y="309"/>
                    </a:cubicBezTo>
                    <a:cubicBezTo>
                      <a:pt x="144" y="309"/>
                      <a:pt x="96" y="261"/>
                      <a:pt x="96" y="202"/>
                    </a:cubicBezTo>
                    <a:cubicBezTo>
                      <a:pt x="96" y="144"/>
                      <a:pt x="144" y="96"/>
                      <a:pt x="202" y="96"/>
                    </a:cubicBezTo>
                    <a:cubicBezTo>
                      <a:pt x="261" y="96"/>
                      <a:pt x="309" y="144"/>
                      <a:pt x="309" y="202"/>
                    </a:cubicBezTo>
                    <a:cubicBezTo>
                      <a:pt x="309" y="228"/>
                      <a:pt x="300" y="251"/>
                      <a:pt x="285" y="270"/>
                    </a:cubicBezTo>
                    <a:cubicBezTo>
                      <a:pt x="381" y="365"/>
                      <a:pt x="381" y="365"/>
                      <a:pt x="381" y="365"/>
                    </a:cubicBezTo>
                    <a:cubicBezTo>
                      <a:pt x="385" y="370"/>
                      <a:pt x="385" y="376"/>
                      <a:pt x="381" y="38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1" name="Google Shape;341;p42"/>
              <p:cNvSpPr/>
              <p:nvPr/>
            </p:nvSpPr>
            <p:spPr>
              <a:xfrm>
                <a:off x="3969" y="3533"/>
                <a:ext cx="0" cy="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sp>
        <p:nvSpPr>
          <p:cNvPr id="342" name="Google Shape;342;p42"/>
          <p:cNvSpPr/>
          <p:nvPr/>
        </p:nvSpPr>
        <p:spPr>
          <a:xfrm>
            <a:off x="9089236" y="639936"/>
            <a:ext cx="502520" cy="504000"/>
          </a:xfrm>
          <a:custGeom>
            <a:avLst/>
            <a:gdLst/>
            <a:ahLst/>
            <a:cxnLst/>
            <a:rect l="l" t="t" r="r" b="b"/>
            <a:pathLst>
              <a:path w="512" h="512" extrusionOk="0">
                <a:moveTo>
                  <a:pt x="256" y="138"/>
                </a:moveTo>
                <a:cubicBezTo>
                  <a:pt x="229" y="138"/>
                  <a:pt x="208" y="160"/>
                  <a:pt x="208" y="186"/>
                </a:cubicBezTo>
                <a:cubicBezTo>
                  <a:pt x="208" y="213"/>
                  <a:pt x="229" y="234"/>
                  <a:pt x="256" y="234"/>
                </a:cubicBezTo>
                <a:cubicBezTo>
                  <a:pt x="282" y="234"/>
                  <a:pt x="304" y="213"/>
                  <a:pt x="304" y="186"/>
                </a:cubicBezTo>
                <a:cubicBezTo>
                  <a:pt x="304" y="160"/>
                  <a:pt x="282" y="138"/>
                  <a:pt x="256" y="138"/>
                </a:cubicBezTo>
                <a:close/>
                <a:moveTo>
                  <a:pt x="256" y="176"/>
                </a:moveTo>
                <a:cubicBezTo>
                  <a:pt x="250" y="176"/>
                  <a:pt x="245" y="180"/>
                  <a:pt x="245" y="186"/>
                </a:cubicBezTo>
                <a:cubicBezTo>
                  <a:pt x="245" y="192"/>
                  <a:pt x="240" y="197"/>
                  <a:pt x="234" y="197"/>
                </a:cubicBezTo>
                <a:cubicBezTo>
                  <a:pt x="228" y="197"/>
                  <a:pt x="224" y="192"/>
                  <a:pt x="224" y="186"/>
                </a:cubicBezTo>
                <a:cubicBezTo>
                  <a:pt x="224" y="169"/>
                  <a:pt x="238" y="154"/>
                  <a:pt x="256" y="154"/>
                </a:cubicBezTo>
                <a:cubicBezTo>
                  <a:pt x="262" y="154"/>
                  <a:pt x="266" y="159"/>
                  <a:pt x="266" y="165"/>
                </a:cubicBezTo>
                <a:cubicBezTo>
                  <a:pt x="266" y="171"/>
                  <a:pt x="262" y="176"/>
                  <a:pt x="256" y="17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66" y="255"/>
                </a:moveTo>
                <a:cubicBezTo>
                  <a:pt x="266" y="384"/>
                  <a:pt x="266" y="384"/>
                  <a:pt x="266" y="384"/>
                </a:cubicBezTo>
                <a:cubicBezTo>
                  <a:pt x="266" y="390"/>
                  <a:pt x="262" y="394"/>
                  <a:pt x="256" y="394"/>
                </a:cubicBezTo>
                <a:cubicBezTo>
                  <a:pt x="250" y="394"/>
                  <a:pt x="245" y="390"/>
                  <a:pt x="245" y="384"/>
                </a:cubicBezTo>
                <a:cubicBezTo>
                  <a:pt x="245" y="255"/>
                  <a:pt x="245" y="255"/>
                  <a:pt x="245" y="255"/>
                </a:cubicBezTo>
                <a:cubicBezTo>
                  <a:pt x="212" y="250"/>
                  <a:pt x="186" y="221"/>
                  <a:pt x="186" y="186"/>
                </a:cubicBezTo>
                <a:cubicBezTo>
                  <a:pt x="186" y="148"/>
                  <a:pt x="217" y="117"/>
                  <a:pt x="256" y="117"/>
                </a:cubicBezTo>
                <a:cubicBezTo>
                  <a:pt x="294" y="117"/>
                  <a:pt x="325" y="148"/>
                  <a:pt x="325" y="186"/>
                </a:cubicBezTo>
                <a:cubicBezTo>
                  <a:pt x="325" y="221"/>
                  <a:pt x="300" y="250"/>
                  <a:pt x="266" y="255"/>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3" name="Google Shape;343;p42"/>
          <p:cNvSpPr/>
          <p:nvPr/>
        </p:nvSpPr>
        <p:spPr>
          <a:xfrm>
            <a:off x="9089237" y="1739623"/>
            <a:ext cx="502522" cy="504000"/>
          </a:xfrm>
          <a:custGeom>
            <a:avLst/>
            <a:gdLst/>
            <a:ahLst/>
            <a:cxnLst/>
            <a:rect l="l" t="t" r="r" b="b"/>
            <a:pathLst>
              <a:path w="512" h="512" extrusionOk="0">
                <a:moveTo>
                  <a:pt x="266" y="256"/>
                </a:moveTo>
                <a:cubicBezTo>
                  <a:pt x="266" y="262"/>
                  <a:pt x="262" y="266"/>
                  <a:pt x="256" y="266"/>
                </a:cubicBezTo>
                <a:cubicBezTo>
                  <a:pt x="250" y="266"/>
                  <a:pt x="245" y="262"/>
                  <a:pt x="245" y="256"/>
                </a:cubicBezTo>
                <a:cubicBezTo>
                  <a:pt x="245" y="250"/>
                  <a:pt x="250" y="245"/>
                  <a:pt x="256" y="245"/>
                </a:cubicBezTo>
                <a:cubicBezTo>
                  <a:pt x="262" y="245"/>
                  <a:pt x="266" y="250"/>
                  <a:pt x="266" y="256"/>
                </a:cubicBezTo>
                <a:close/>
                <a:moveTo>
                  <a:pt x="256" y="160"/>
                </a:moveTo>
                <a:cubicBezTo>
                  <a:pt x="250" y="160"/>
                  <a:pt x="245" y="164"/>
                  <a:pt x="245" y="170"/>
                </a:cubicBezTo>
                <a:cubicBezTo>
                  <a:pt x="245" y="176"/>
                  <a:pt x="250" y="181"/>
                  <a:pt x="256" y="181"/>
                </a:cubicBezTo>
                <a:cubicBezTo>
                  <a:pt x="262" y="181"/>
                  <a:pt x="266" y="176"/>
                  <a:pt x="266" y="170"/>
                </a:cubicBezTo>
                <a:cubicBezTo>
                  <a:pt x="266" y="164"/>
                  <a:pt x="262" y="160"/>
                  <a:pt x="256" y="160"/>
                </a:cubicBezTo>
                <a:close/>
                <a:moveTo>
                  <a:pt x="256" y="330"/>
                </a:moveTo>
                <a:cubicBezTo>
                  <a:pt x="250" y="330"/>
                  <a:pt x="245" y="335"/>
                  <a:pt x="245" y="341"/>
                </a:cubicBezTo>
                <a:cubicBezTo>
                  <a:pt x="245" y="347"/>
                  <a:pt x="250" y="352"/>
                  <a:pt x="256" y="352"/>
                </a:cubicBezTo>
                <a:cubicBezTo>
                  <a:pt x="262" y="352"/>
                  <a:pt x="266" y="347"/>
                  <a:pt x="266" y="341"/>
                </a:cubicBezTo>
                <a:cubicBezTo>
                  <a:pt x="266" y="335"/>
                  <a:pt x="262" y="330"/>
                  <a:pt x="256" y="33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30" y="138"/>
                </a:moveTo>
                <a:cubicBezTo>
                  <a:pt x="330" y="115"/>
                  <a:pt x="311" y="96"/>
                  <a:pt x="288" y="96"/>
                </a:cubicBezTo>
                <a:cubicBezTo>
                  <a:pt x="224" y="96"/>
                  <a:pt x="224" y="96"/>
                  <a:pt x="224" y="96"/>
                </a:cubicBezTo>
                <a:cubicBezTo>
                  <a:pt x="200" y="96"/>
                  <a:pt x="181" y="115"/>
                  <a:pt x="181" y="138"/>
                </a:cubicBezTo>
                <a:cubicBezTo>
                  <a:pt x="181" y="373"/>
                  <a:pt x="181" y="373"/>
                  <a:pt x="181" y="373"/>
                </a:cubicBezTo>
                <a:cubicBezTo>
                  <a:pt x="181" y="397"/>
                  <a:pt x="200" y="416"/>
                  <a:pt x="224" y="416"/>
                </a:cubicBezTo>
                <a:cubicBezTo>
                  <a:pt x="288" y="416"/>
                  <a:pt x="288" y="416"/>
                  <a:pt x="288" y="416"/>
                </a:cubicBezTo>
                <a:cubicBezTo>
                  <a:pt x="311" y="416"/>
                  <a:pt x="330" y="397"/>
                  <a:pt x="330" y="373"/>
                </a:cubicBezTo>
                <a:lnTo>
                  <a:pt x="330" y="138"/>
                </a:lnTo>
                <a:close/>
                <a:moveTo>
                  <a:pt x="309" y="138"/>
                </a:moveTo>
                <a:cubicBezTo>
                  <a:pt x="309" y="373"/>
                  <a:pt x="309" y="373"/>
                  <a:pt x="309" y="373"/>
                </a:cubicBezTo>
                <a:cubicBezTo>
                  <a:pt x="309" y="385"/>
                  <a:pt x="299" y="394"/>
                  <a:pt x="288" y="394"/>
                </a:cubicBezTo>
                <a:cubicBezTo>
                  <a:pt x="224" y="394"/>
                  <a:pt x="224" y="394"/>
                  <a:pt x="224" y="394"/>
                </a:cubicBezTo>
                <a:cubicBezTo>
                  <a:pt x="212" y="394"/>
                  <a:pt x="202" y="385"/>
                  <a:pt x="202" y="373"/>
                </a:cubicBezTo>
                <a:cubicBezTo>
                  <a:pt x="202" y="138"/>
                  <a:pt x="202" y="138"/>
                  <a:pt x="202" y="138"/>
                </a:cubicBezTo>
                <a:cubicBezTo>
                  <a:pt x="202" y="127"/>
                  <a:pt x="212" y="117"/>
                  <a:pt x="224" y="117"/>
                </a:cubicBezTo>
                <a:cubicBezTo>
                  <a:pt x="288" y="117"/>
                  <a:pt x="288" y="117"/>
                  <a:pt x="288" y="117"/>
                </a:cubicBezTo>
                <a:cubicBezTo>
                  <a:pt x="299" y="117"/>
                  <a:pt x="309" y="127"/>
                  <a:pt x="309" y="138"/>
                </a:cubicBezTo>
                <a:close/>
                <a:moveTo>
                  <a:pt x="288" y="341"/>
                </a:moveTo>
                <a:cubicBezTo>
                  <a:pt x="288" y="323"/>
                  <a:pt x="273" y="309"/>
                  <a:pt x="256" y="309"/>
                </a:cubicBezTo>
                <a:cubicBezTo>
                  <a:pt x="238" y="309"/>
                  <a:pt x="224" y="323"/>
                  <a:pt x="224" y="341"/>
                </a:cubicBezTo>
                <a:cubicBezTo>
                  <a:pt x="224" y="359"/>
                  <a:pt x="238" y="373"/>
                  <a:pt x="256" y="373"/>
                </a:cubicBezTo>
                <a:cubicBezTo>
                  <a:pt x="273" y="373"/>
                  <a:pt x="288" y="359"/>
                  <a:pt x="288" y="341"/>
                </a:cubicBezTo>
                <a:close/>
                <a:moveTo>
                  <a:pt x="288" y="256"/>
                </a:moveTo>
                <a:cubicBezTo>
                  <a:pt x="288" y="238"/>
                  <a:pt x="273" y="224"/>
                  <a:pt x="256" y="224"/>
                </a:cubicBezTo>
                <a:cubicBezTo>
                  <a:pt x="238" y="224"/>
                  <a:pt x="224" y="238"/>
                  <a:pt x="224" y="256"/>
                </a:cubicBezTo>
                <a:cubicBezTo>
                  <a:pt x="224" y="273"/>
                  <a:pt x="238" y="288"/>
                  <a:pt x="256" y="288"/>
                </a:cubicBezTo>
                <a:cubicBezTo>
                  <a:pt x="273" y="288"/>
                  <a:pt x="288" y="273"/>
                  <a:pt x="288" y="256"/>
                </a:cubicBezTo>
                <a:close/>
                <a:moveTo>
                  <a:pt x="288" y="170"/>
                </a:moveTo>
                <a:cubicBezTo>
                  <a:pt x="288" y="153"/>
                  <a:pt x="273" y="138"/>
                  <a:pt x="256" y="138"/>
                </a:cubicBezTo>
                <a:cubicBezTo>
                  <a:pt x="238" y="138"/>
                  <a:pt x="224" y="153"/>
                  <a:pt x="224" y="170"/>
                </a:cubicBezTo>
                <a:cubicBezTo>
                  <a:pt x="224" y="188"/>
                  <a:pt x="238" y="202"/>
                  <a:pt x="256" y="202"/>
                </a:cubicBezTo>
                <a:cubicBezTo>
                  <a:pt x="273" y="202"/>
                  <a:pt x="288" y="188"/>
                  <a:pt x="288" y="17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4" name="Google Shape;344;p42"/>
          <p:cNvSpPr/>
          <p:nvPr/>
        </p:nvSpPr>
        <p:spPr>
          <a:xfrm>
            <a:off x="9052765" y="2561995"/>
            <a:ext cx="504000" cy="504000"/>
          </a:xfrm>
          <a:custGeom>
            <a:avLst/>
            <a:gdLst/>
            <a:ahLst/>
            <a:cxnLst/>
            <a:rect l="l" t="t" r="r" b="b"/>
            <a:pathLst>
              <a:path w="512" h="512" extrusionOk="0">
                <a:moveTo>
                  <a:pt x="138" y="160"/>
                </a:moveTo>
                <a:cubicBezTo>
                  <a:pt x="341" y="160"/>
                  <a:pt x="341" y="160"/>
                  <a:pt x="341" y="160"/>
                </a:cubicBezTo>
                <a:cubicBezTo>
                  <a:pt x="341" y="212"/>
                  <a:pt x="341" y="212"/>
                  <a:pt x="341" y="212"/>
                </a:cubicBezTo>
                <a:cubicBezTo>
                  <a:pt x="236" y="304"/>
                  <a:pt x="236" y="304"/>
                  <a:pt x="236" y="304"/>
                </a:cubicBezTo>
                <a:cubicBezTo>
                  <a:pt x="189" y="249"/>
                  <a:pt x="189" y="249"/>
                  <a:pt x="189" y="249"/>
                </a:cubicBezTo>
                <a:cubicBezTo>
                  <a:pt x="185" y="244"/>
                  <a:pt x="179" y="244"/>
                  <a:pt x="174" y="247"/>
                </a:cubicBezTo>
                <a:cubicBezTo>
                  <a:pt x="170" y="251"/>
                  <a:pt x="169" y="258"/>
                  <a:pt x="173" y="263"/>
                </a:cubicBezTo>
                <a:cubicBezTo>
                  <a:pt x="226" y="327"/>
                  <a:pt x="226" y="327"/>
                  <a:pt x="226" y="327"/>
                </a:cubicBezTo>
                <a:cubicBezTo>
                  <a:pt x="226" y="327"/>
                  <a:pt x="226" y="327"/>
                  <a:pt x="226" y="327"/>
                </a:cubicBezTo>
                <a:cubicBezTo>
                  <a:pt x="228" y="329"/>
                  <a:pt x="231" y="330"/>
                  <a:pt x="234" y="330"/>
                </a:cubicBezTo>
                <a:cubicBezTo>
                  <a:pt x="237" y="330"/>
                  <a:pt x="239" y="329"/>
                  <a:pt x="241" y="328"/>
                </a:cubicBezTo>
                <a:cubicBezTo>
                  <a:pt x="341" y="241"/>
                  <a:pt x="341" y="241"/>
                  <a:pt x="341" y="241"/>
                </a:cubicBezTo>
                <a:cubicBezTo>
                  <a:pt x="341" y="362"/>
                  <a:pt x="341" y="362"/>
                  <a:pt x="341" y="362"/>
                </a:cubicBezTo>
                <a:cubicBezTo>
                  <a:pt x="138" y="362"/>
                  <a:pt x="138" y="362"/>
                  <a:pt x="138" y="362"/>
                </a:cubicBezTo>
                <a:lnTo>
                  <a:pt x="138"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3" y="163"/>
                </a:moveTo>
                <a:cubicBezTo>
                  <a:pt x="409" y="159"/>
                  <a:pt x="402" y="158"/>
                  <a:pt x="398" y="162"/>
                </a:cubicBezTo>
                <a:cubicBezTo>
                  <a:pt x="362" y="193"/>
                  <a:pt x="362" y="193"/>
                  <a:pt x="362" y="193"/>
                </a:cubicBezTo>
                <a:cubicBezTo>
                  <a:pt x="362" y="149"/>
                  <a:pt x="362" y="149"/>
                  <a:pt x="362" y="149"/>
                </a:cubicBezTo>
                <a:cubicBezTo>
                  <a:pt x="362" y="143"/>
                  <a:pt x="358" y="138"/>
                  <a:pt x="352" y="138"/>
                </a:cubicBezTo>
                <a:cubicBezTo>
                  <a:pt x="128" y="138"/>
                  <a:pt x="128" y="138"/>
                  <a:pt x="128" y="138"/>
                </a:cubicBezTo>
                <a:cubicBezTo>
                  <a:pt x="122" y="138"/>
                  <a:pt x="117" y="143"/>
                  <a:pt x="117" y="149"/>
                </a:cubicBezTo>
                <a:cubicBezTo>
                  <a:pt x="117" y="373"/>
                  <a:pt x="117" y="373"/>
                  <a:pt x="117" y="373"/>
                </a:cubicBezTo>
                <a:cubicBezTo>
                  <a:pt x="117" y="379"/>
                  <a:pt x="122" y="384"/>
                  <a:pt x="128" y="384"/>
                </a:cubicBezTo>
                <a:cubicBezTo>
                  <a:pt x="352" y="384"/>
                  <a:pt x="352" y="384"/>
                  <a:pt x="352" y="384"/>
                </a:cubicBezTo>
                <a:cubicBezTo>
                  <a:pt x="358" y="384"/>
                  <a:pt x="362" y="379"/>
                  <a:pt x="362" y="373"/>
                </a:cubicBezTo>
                <a:cubicBezTo>
                  <a:pt x="362" y="222"/>
                  <a:pt x="362" y="222"/>
                  <a:pt x="362" y="222"/>
                </a:cubicBezTo>
                <a:cubicBezTo>
                  <a:pt x="412" y="178"/>
                  <a:pt x="412" y="178"/>
                  <a:pt x="412" y="178"/>
                </a:cubicBezTo>
                <a:cubicBezTo>
                  <a:pt x="416" y="174"/>
                  <a:pt x="417" y="168"/>
                  <a:pt x="413" y="16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345" name="Google Shape;345;p42"/>
          <p:cNvGrpSpPr/>
          <p:nvPr/>
        </p:nvGrpSpPr>
        <p:grpSpPr>
          <a:xfrm>
            <a:off x="9076713" y="3555996"/>
            <a:ext cx="504712" cy="504712"/>
            <a:chOff x="6194" y="1960"/>
            <a:chExt cx="340" cy="340"/>
          </a:xfrm>
        </p:grpSpPr>
        <p:sp>
          <p:nvSpPr>
            <p:cNvPr id="346" name="Google Shape;346;p42"/>
            <p:cNvSpPr/>
            <p:nvPr/>
          </p:nvSpPr>
          <p:spPr>
            <a:xfrm>
              <a:off x="6316" y="2038"/>
              <a:ext cx="97" cy="127"/>
            </a:xfrm>
            <a:custGeom>
              <a:avLst/>
              <a:gdLst/>
              <a:ahLst/>
              <a:cxnLst/>
              <a:rect l="l" t="t" r="r" b="b"/>
              <a:pathLst>
                <a:path w="146" h="192" extrusionOk="0">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7" name="Google Shape;347;p42"/>
            <p:cNvSpPr/>
            <p:nvPr/>
          </p:nvSpPr>
          <p:spPr>
            <a:xfrm>
              <a:off x="6194" y="1960"/>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8" name="Google Shape;348;p42"/>
            <p:cNvSpPr/>
            <p:nvPr/>
          </p:nvSpPr>
          <p:spPr>
            <a:xfrm>
              <a:off x="6357" y="2208"/>
              <a:ext cx="0" cy="0"/>
            </a:xfrm>
            <a:prstGeom prst="ellipse">
              <a:avLst/>
            </a:pr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349" name="Google Shape;349;p42"/>
          <p:cNvSpPr/>
          <p:nvPr/>
        </p:nvSpPr>
        <p:spPr>
          <a:xfrm>
            <a:off x="360000" y="152290"/>
            <a:ext cx="1550100" cy="591300"/>
          </a:xfrm>
          <a:prstGeom prst="rect">
            <a:avLst/>
          </a:prstGeom>
          <a:solidFill>
            <a:schemeClr val="accen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rgbClr val="FFFFFF"/>
              </a:buClr>
              <a:buSzPts val="1600"/>
              <a:buFont typeface="Noto Sans Symbols"/>
              <a:buNone/>
            </a:pPr>
            <a:r>
              <a:rPr lang="fr-BE" sz="1600" b="1" i="0" u="none" strike="noStrike" cap="none">
                <a:solidFill>
                  <a:srgbClr val="FFFFFF"/>
                </a:solidFill>
                <a:latin typeface="Verdana"/>
                <a:ea typeface="Verdana"/>
                <a:cs typeface="Verdana"/>
                <a:sym typeface="Verdana"/>
              </a:rPr>
              <a:t>Shortlist</a:t>
            </a:r>
            <a:endParaRPr sz="1600" b="1" i="0" u="none" strike="noStrike" cap="none">
              <a:solidFill>
                <a:srgbClr val="FFFFFF"/>
              </a:solidFill>
              <a:latin typeface="Verdana"/>
              <a:ea typeface="Verdana"/>
              <a:cs typeface="Verdana"/>
              <a:sym typeface="Verdana"/>
            </a:endParaRPr>
          </a:p>
        </p:txBody>
      </p:sp>
    </p:spTree>
  </p:cSld>
  <p:clrMapOvr>
    <a:masterClrMapping/>
  </p:clrMapOvr>
  <p:transition>
    <p:fade/>
  </p:transition>
</p:sld>
</file>

<file path=ppt/theme/theme1.xml><?xml version="1.0" encoding="utf-8"?>
<a:theme xmlns:a="http://schemas.openxmlformats.org/drawingml/2006/main" name="Deloitte_US_Onscreen">
  <a:themeElements>
    <a:clrScheme name="Deloitte colors">
      <a:dk1>
        <a:srgbClr val="000000"/>
      </a:dk1>
      <a:lt1>
        <a:srgbClr val="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sisl xmlns:xsi="http://www.w3.org/2001/XMLSchema-instance" xmlns:xsd="http://www.w3.org/2001/XMLSchema" xmlns="http://www.boldonjames.com/2008/01/sie/internal/label" sislVersion="0" policy="1d45786f-a737-4735-8af6-df12fb6939a2" origin="userSelected"/>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o" ma:contentTypeID="0x0101009A8D333B2CEF194CB6B3E62827184063" ma:contentTypeVersion="12" ma:contentTypeDescription="Crear nuevo documento." ma:contentTypeScope="" ma:versionID="ade57ba623d6c6f1e998e9e1f8f9f24e">
  <xsd:schema xmlns:xsd="http://www.w3.org/2001/XMLSchema" xmlns:xs="http://www.w3.org/2001/XMLSchema" xmlns:p="http://schemas.microsoft.com/office/2006/metadata/properties" xmlns:ns2="0164212b-1d17-4b44-8df4-ce9df8ea03e1" xmlns:ns3="b4822bb7-ddf6-482e-8c72-6321e42379e9" targetNamespace="http://schemas.microsoft.com/office/2006/metadata/properties" ma:root="true" ma:fieldsID="e074e18d8b4f6f8aafdf83347a81e933" ns2:_="" ns3:_="">
    <xsd:import namespace="0164212b-1d17-4b44-8df4-ce9df8ea03e1"/>
    <xsd:import namespace="b4822bb7-ddf6-482e-8c72-6321e42379e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64212b-1d17-4b44-8df4-ce9df8ea03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4822bb7-ddf6-482e-8c72-6321e42379e9" elementFormDefault="qualified">
    <xsd:import namespace="http://schemas.microsoft.com/office/2006/documentManagement/types"/>
    <xsd:import namespace="http://schemas.microsoft.com/office/infopath/2007/PartnerControls"/>
    <xsd:element name="SharedWithUsers" ma:index="14"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94D298-C94C-4A42-86AA-C37EC8ADEF65}">
  <ds:schemaRefs>
    <ds:schemaRef ds:uri="http://schemas.openxmlformats.org/package/2006/metadata/core-properties"/>
    <ds:schemaRef ds:uri="http://www.w3.org/XML/1998/namespace"/>
    <ds:schemaRef ds:uri="http://schemas.microsoft.com/office/infopath/2007/PartnerControls"/>
    <ds:schemaRef ds:uri="http://schemas.microsoft.com/office/2006/metadata/properties"/>
    <ds:schemaRef ds:uri="http://schemas.microsoft.com/office/2006/documentManagement/types"/>
    <ds:schemaRef ds:uri="http://purl.org/dc/terms/"/>
    <ds:schemaRef ds:uri="http://purl.org/dc/elements/1.1/"/>
    <ds:schemaRef ds:uri="b4822bb7-ddf6-482e-8c72-6321e42379e9"/>
    <ds:schemaRef ds:uri="0164212b-1d17-4b44-8df4-ce9df8ea03e1"/>
    <ds:schemaRef ds:uri="http://purl.org/dc/dcmitype/"/>
  </ds:schemaRefs>
</ds:datastoreItem>
</file>

<file path=customXml/itemProps2.xml><?xml version="1.0" encoding="utf-8"?>
<ds:datastoreItem xmlns:ds="http://schemas.openxmlformats.org/officeDocument/2006/customXml" ds:itemID="{E35218C0-A35C-488D-A893-719B448D780A}">
  <ds:schemaRefs>
    <ds:schemaRef ds:uri="http://www.w3.org/2001/XMLSchema"/>
    <ds:schemaRef ds:uri="http://www.boldonjames.com/2008/01/sie/internal/label"/>
  </ds:schemaRefs>
</ds:datastoreItem>
</file>

<file path=customXml/itemProps3.xml><?xml version="1.0" encoding="utf-8"?>
<ds:datastoreItem xmlns:ds="http://schemas.openxmlformats.org/officeDocument/2006/customXml" ds:itemID="{370AA037-0E97-480B-A917-638D94DCB149}">
  <ds:schemaRefs>
    <ds:schemaRef ds:uri="http://schemas.microsoft.com/sharepoint/v3/contenttype/forms"/>
  </ds:schemaRefs>
</ds:datastoreItem>
</file>

<file path=customXml/itemProps4.xml><?xml version="1.0" encoding="utf-8"?>
<ds:datastoreItem xmlns:ds="http://schemas.openxmlformats.org/officeDocument/2006/customXml" ds:itemID="{5582F305-5C7E-4D1F-A6EC-07BE6948C0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64212b-1d17-4b44-8df4-ce9df8ea03e1"/>
    <ds:schemaRef ds:uri="b4822bb7-ddf6-482e-8c72-6321e42379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34</TotalTime>
  <Words>438</Words>
  <Application>Microsoft Office PowerPoint</Application>
  <PresentationFormat>Широкоэкранный</PresentationFormat>
  <Paragraphs>29</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Arial</vt:lpstr>
      <vt:lpstr>Bodoni MT</vt:lpstr>
      <vt:lpstr>Noto Sans Symbols</vt:lpstr>
      <vt:lpstr>Source Sans Pro</vt:lpstr>
      <vt:lpstr>Verdana</vt:lpstr>
      <vt:lpstr>Deloitte_US_Onscreen</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dc:creator>
  <cp:keywords>[EBRD]</cp:keywords>
  <cp:lastModifiedBy>ANNA</cp:lastModifiedBy>
  <cp:revision>6</cp:revision>
  <dcterms:modified xsi:type="dcterms:W3CDTF">2020-02-25T09:38:12Z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55a2fb78-9702-4ac6-8eb8-414619e97688</vt:lpwstr>
  </property>
  <property fmtid="{D5CDD505-2E9C-101B-9397-08002B2CF9AE}" pid="3" name="bjDocumentSecurityLabel">
    <vt:lpwstr>This item has no classification</vt:lpwstr>
  </property>
  <property fmtid="{D5CDD505-2E9C-101B-9397-08002B2CF9AE}" pid="4" name="bjSaver">
    <vt:lpwstr>Vfo6On/DUR2ICtNKVl+F1QO05tqdsI0j</vt:lpwstr>
  </property>
  <property fmtid="{D5CDD505-2E9C-101B-9397-08002B2CF9AE}" pid="5" name="ContentTypeId">
    <vt:lpwstr>0x0101009A8D333B2CEF194CB6B3E62827184063</vt:lpwstr>
  </property>
</Properties>
</file>