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8" r:id="rId5"/>
  </p:sldMasterIdLst>
  <p:notesMasterIdLst>
    <p:notesMasterId r:id="rId7"/>
  </p:notesMasterIdLst>
  <p:handoutMasterIdLst>
    <p:handoutMasterId r:id="rId8"/>
  </p:handoutMasterIdLst>
  <p:sldIdLst>
    <p:sldId id="256" r:id="rId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58" y="1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theme" Target="theme/theme1.xml"/><Relationship Id="rId5" Type="http://schemas.openxmlformats.org/officeDocument/2006/relationships/slideMaster" Target="slideMasters/slideMaster1.xml"/><Relationship Id="rId10"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2541142-D5E2-4A9C-82A1-665686E7DF8B}" type="datetimeFigureOut">
              <a:rPr lang="en-GB" smtClean="0"/>
              <a:t>14/05/2020</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1C8891-75E4-4FCC-8C13-2FB4A258D09C}" type="slidenum">
              <a:rPr lang="en-GB" smtClean="0"/>
              <a:t>‹#›</a:t>
            </a:fld>
            <a:endParaRPr lang="en-GB"/>
          </a:p>
        </p:txBody>
      </p:sp>
    </p:spTree>
    <p:extLst>
      <p:ext uri="{BB962C8B-B14F-4D97-AF65-F5344CB8AC3E}">
        <p14:creationId xmlns:p14="http://schemas.microsoft.com/office/powerpoint/2010/main" val="32537684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55cfbec628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9" name="Google Shape;299;g55cfbec628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ubtitle &amp; 1 column text">
  <p:cSld name="Title, subtitle &amp; 1 column text">
    <p:spTree>
      <p:nvGrpSpPr>
        <p:cNvPr id="1" name="Shape 9"/>
        <p:cNvGrpSpPr/>
        <p:nvPr/>
      </p:nvGrpSpPr>
      <p:grpSpPr>
        <a:xfrm>
          <a:off x="0" y="0"/>
          <a:ext cx="0" cy="0"/>
          <a:chOff x="0" y="0"/>
          <a:chExt cx="0" cy="0"/>
        </a:xfrm>
      </p:grpSpPr>
      <p:sp>
        <p:nvSpPr>
          <p:cNvPr id="10" name="Google Shape;10;p2"/>
          <p:cNvSpPr txBox="1">
            <a:spLocks noGrp="1"/>
          </p:cNvSpPr>
          <p:nvPr>
            <p:ph type="body" idx="1"/>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1800"/>
              <a:buNone/>
              <a:defRPr sz="18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1" name="Google Shape;11;p2"/>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 name="Google Shape;12;p2"/>
          <p:cNvSpPr txBox="1">
            <a:spLocks noGrp="1"/>
          </p:cNvSpPr>
          <p:nvPr>
            <p:ph type="body" idx="2"/>
          </p:nvPr>
        </p:nvSpPr>
        <p:spPr>
          <a:xfrm>
            <a:off x="469900" y="1665818"/>
            <a:ext cx="11252200" cy="4633383"/>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800"/>
              <a:buNone/>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Divider - Deloitte black">
  <p:cSld name="Divider - Deloitte black">
    <p:bg>
      <p:bgPr>
        <a:solidFill>
          <a:schemeClr val="dk1"/>
        </a:solidFill>
        <a:effectLst/>
      </p:bgPr>
    </p:bg>
    <p:spTree>
      <p:nvGrpSpPr>
        <p:cNvPr id="1" name="Shape 101"/>
        <p:cNvGrpSpPr/>
        <p:nvPr/>
      </p:nvGrpSpPr>
      <p:grpSpPr>
        <a:xfrm>
          <a:off x="0" y="0"/>
          <a:ext cx="0" cy="0"/>
          <a:chOff x="0" y="0"/>
          <a:chExt cx="0" cy="0"/>
        </a:xfrm>
      </p:grpSpPr>
      <p:sp>
        <p:nvSpPr>
          <p:cNvPr id="102" name="Google Shape;102;p11"/>
          <p:cNvSpPr txBox="1">
            <a:spLocks noGrp="1"/>
          </p:cNvSpPr>
          <p:nvPr>
            <p:ph type="title"/>
          </p:nvPr>
        </p:nvSpPr>
        <p:spPr>
          <a:xfrm>
            <a:off x="469900" y="1705668"/>
            <a:ext cx="10418233" cy="1592403"/>
          </a:xfrm>
          <a:prstGeom prst="rect">
            <a:avLst/>
          </a:prstGeom>
          <a:noFill/>
          <a:ln>
            <a:noFill/>
          </a:ln>
        </p:spPr>
        <p:txBody>
          <a:bodyPr spcFirstLastPara="1" wrap="square" lIns="0" tIns="0" rIns="0" bIns="0" anchor="b" anchorCtr="0"/>
          <a:lstStyle>
            <a:lvl1pPr lvl="0" algn="l">
              <a:lnSpc>
                <a:spcPct val="95000"/>
              </a:lnSpc>
              <a:spcBef>
                <a:spcPts val="0"/>
              </a:spcBef>
              <a:spcAft>
                <a:spcPts val="0"/>
              </a:spcAft>
              <a:buClr>
                <a:schemeClr val="lt1"/>
              </a:buClr>
              <a:buSzPts val="3850"/>
              <a:buFont typeface="Verdana"/>
              <a:buNone/>
              <a:defRPr sz="3850" b="1">
                <a:solidFill>
                  <a:schemeClr val="lt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3" name="Google Shape;103;p11"/>
          <p:cNvSpPr txBox="1">
            <a:spLocks noGrp="1"/>
          </p:cNvSpPr>
          <p:nvPr>
            <p:ph type="body" idx="1"/>
          </p:nvPr>
        </p:nvSpPr>
        <p:spPr>
          <a:xfrm>
            <a:off x="469900" y="3429000"/>
            <a:ext cx="10418233" cy="1566532"/>
          </a:xfrm>
          <a:prstGeom prst="rect">
            <a:avLst/>
          </a:prstGeom>
          <a:noFill/>
          <a:ln>
            <a:noFill/>
          </a:ln>
        </p:spPr>
        <p:txBody>
          <a:bodyPr spcFirstLastPara="1" wrap="square" lIns="0" tIns="0" rIns="0" bIns="0" anchor="t" anchorCtr="0"/>
          <a:lstStyle>
            <a:lvl1pPr marL="457200" lvl="0" indent="-228600" algn="l">
              <a:lnSpc>
                <a:spcPct val="95000"/>
              </a:lnSpc>
              <a:spcBef>
                <a:spcPts val="0"/>
              </a:spcBef>
              <a:spcAft>
                <a:spcPts val="0"/>
              </a:spcAft>
              <a:buClr>
                <a:schemeClr val="lt1"/>
              </a:buClr>
              <a:buSzPts val="3850"/>
              <a:buNone/>
              <a:defRPr sz="3850">
                <a:solidFill>
                  <a:schemeClr val="lt1"/>
                </a:solidFill>
              </a:defRPr>
            </a:lvl1pPr>
            <a:lvl2pPr marL="914400" lvl="1" indent="-228600" algn="l">
              <a:spcBef>
                <a:spcPts val="0"/>
              </a:spcBef>
              <a:spcAft>
                <a:spcPts val="0"/>
              </a:spcAft>
              <a:buClr>
                <a:srgbClr val="888888"/>
              </a:buClr>
              <a:buSzPts val="2667"/>
              <a:buNone/>
              <a:defRPr sz="2667">
                <a:solidFill>
                  <a:srgbClr val="888888"/>
                </a:solidFill>
              </a:defRPr>
            </a:lvl2pPr>
            <a:lvl3pPr marL="1371600" lvl="2" indent="-228600" algn="l">
              <a:spcBef>
                <a:spcPts val="1333"/>
              </a:spcBef>
              <a:spcAft>
                <a:spcPts val="0"/>
              </a:spcAft>
              <a:buClr>
                <a:srgbClr val="888888"/>
              </a:buClr>
              <a:buSzPts val="2400"/>
              <a:buNone/>
              <a:defRPr sz="2400">
                <a:solidFill>
                  <a:srgbClr val="888888"/>
                </a:solidFill>
              </a:defRPr>
            </a:lvl3pPr>
            <a:lvl4pPr marL="1828800" lvl="3" indent="-228600" algn="l">
              <a:spcBef>
                <a:spcPts val="1333"/>
              </a:spcBef>
              <a:spcAft>
                <a:spcPts val="0"/>
              </a:spcAft>
              <a:buClr>
                <a:srgbClr val="888888"/>
              </a:buClr>
              <a:buSzPts val="2133"/>
              <a:buNone/>
              <a:defRPr sz="2133">
                <a:solidFill>
                  <a:srgbClr val="888888"/>
                </a:solidFill>
              </a:defRPr>
            </a:lvl4pPr>
            <a:lvl5pPr marL="2286000" lvl="4" indent="-228600" algn="l">
              <a:spcBef>
                <a:spcPts val="1333"/>
              </a:spcBef>
              <a:spcAft>
                <a:spcPts val="0"/>
              </a:spcAft>
              <a:buClr>
                <a:srgbClr val="888888"/>
              </a:buClr>
              <a:buSzPts val="2133"/>
              <a:buNone/>
              <a:defRPr sz="2133">
                <a:solidFill>
                  <a:srgbClr val="888888"/>
                </a:solidFill>
              </a:defRPr>
            </a:lvl5pPr>
            <a:lvl6pPr marL="2743200" lvl="5" indent="-228600" algn="l">
              <a:spcBef>
                <a:spcPts val="1333"/>
              </a:spcBef>
              <a:spcAft>
                <a:spcPts val="0"/>
              </a:spcAft>
              <a:buClr>
                <a:srgbClr val="888888"/>
              </a:buClr>
              <a:buSzPts val="2133"/>
              <a:buNone/>
              <a:defRPr sz="2133">
                <a:solidFill>
                  <a:srgbClr val="888888"/>
                </a:solidFill>
              </a:defRPr>
            </a:lvl6pPr>
            <a:lvl7pPr marL="3200400" lvl="6" indent="-228600" algn="l">
              <a:spcBef>
                <a:spcPts val="1333"/>
              </a:spcBef>
              <a:spcAft>
                <a:spcPts val="0"/>
              </a:spcAft>
              <a:buClr>
                <a:srgbClr val="888888"/>
              </a:buClr>
              <a:buSzPts val="2133"/>
              <a:buNone/>
              <a:defRPr sz="2133">
                <a:solidFill>
                  <a:srgbClr val="888888"/>
                </a:solidFill>
              </a:defRPr>
            </a:lvl7pPr>
            <a:lvl8pPr marL="3657600" lvl="7" indent="-228600" algn="l">
              <a:spcBef>
                <a:spcPts val="1333"/>
              </a:spcBef>
              <a:spcAft>
                <a:spcPts val="0"/>
              </a:spcAft>
              <a:buClr>
                <a:srgbClr val="888888"/>
              </a:buClr>
              <a:buSzPts val="2133"/>
              <a:buNone/>
              <a:defRPr sz="2133">
                <a:solidFill>
                  <a:srgbClr val="888888"/>
                </a:solidFill>
              </a:defRPr>
            </a:lvl8pPr>
            <a:lvl9pPr marL="4114800" lvl="8" indent="-228600" algn="l">
              <a:spcBef>
                <a:spcPts val="1333"/>
              </a:spcBef>
              <a:spcAft>
                <a:spcPts val="1333"/>
              </a:spcAft>
              <a:buClr>
                <a:srgbClr val="888888"/>
              </a:buClr>
              <a:buSzPts val="2133"/>
              <a:buNone/>
              <a:defRPr sz="2133">
                <a:solidFill>
                  <a:srgbClr val="888888"/>
                </a:solidFill>
              </a:defRPr>
            </a:lvl9pPr>
          </a:lstStyle>
          <a:p>
            <a:endParaRPr/>
          </a:p>
        </p:txBody>
      </p:sp>
      <p:sp>
        <p:nvSpPr>
          <p:cNvPr id="104" name="Google Shape;104;p11"/>
          <p:cNvSpPr txBox="1"/>
          <p:nvPr/>
        </p:nvSpPr>
        <p:spPr>
          <a:xfrm>
            <a:off x="11506995" y="6477004"/>
            <a:ext cx="307975"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fld id="{00000000-1234-1234-1234-123412341234}" type="slidenum">
              <a:rPr lang="fr-BE" sz="650">
                <a:solidFill>
                  <a:schemeClr val="lt1"/>
                </a:solidFill>
                <a:latin typeface="Verdana"/>
                <a:ea typeface="Verdana"/>
                <a:cs typeface="Verdana"/>
                <a:sym typeface="Verdana"/>
              </a:rPr>
              <a:t>‹#›</a:t>
            </a:fld>
            <a:endParaRPr sz="650">
              <a:solidFill>
                <a:schemeClr val="lt1"/>
              </a:solidFill>
              <a:latin typeface="Verdana"/>
              <a:ea typeface="Verdana"/>
              <a:cs typeface="Verdana"/>
              <a:sym typeface="Verdana"/>
            </a:endParaRPr>
          </a:p>
        </p:txBody>
      </p:sp>
      <p:sp>
        <p:nvSpPr>
          <p:cNvPr id="105" name="Google Shape;105;p11"/>
          <p:cNvSpPr txBox="1"/>
          <p:nvPr/>
        </p:nvSpPr>
        <p:spPr>
          <a:xfrm>
            <a:off x="6517565" y="6476999"/>
            <a:ext cx="4896560"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Study on up-take of emerging technologies in public procurement | Kick-Off Meeting</a:t>
            </a:r>
            <a:endParaRPr/>
          </a:p>
        </p:txBody>
      </p:sp>
      <p:sp>
        <p:nvSpPr>
          <p:cNvPr id="106" name="Google Shape;106;p11"/>
          <p:cNvSpPr txBox="1"/>
          <p:nvPr/>
        </p:nvSpPr>
        <p:spPr>
          <a:xfrm>
            <a:off x="469900" y="6477000"/>
            <a:ext cx="5355167" cy="10002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 2019 Deloitte Belgium</a:t>
            </a:r>
            <a:endParaRPr/>
          </a:p>
        </p:txBody>
      </p:sp>
    </p:spTree>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Divider - Deloitte white">
  <p:cSld name="Divider - Deloitte white">
    <p:bg>
      <p:bgPr>
        <a:solidFill>
          <a:schemeClr val="lt1"/>
        </a:solidFill>
        <a:effectLst/>
      </p:bgPr>
    </p:bg>
    <p:spTree>
      <p:nvGrpSpPr>
        <p:cNvPr id="1" name="Shape 107"/>
        <p:cNvGrpSpPr/>
        <p:nvPr/>
      </p:nvGrpSpPr>
      <p:grpSpPr>
        <a:xfrm>
          <a:off x="0" y="0"/>
          <a:ext cx="0" cy="0"/>
          <a:chOff x="0" y="0"/>
          <a:chExt cx="0" cy="0"/>
        </a:xfrm>
      </p:grpSpPr>
      <p:sp>
        <p:nvSpPr>
          <p:cNvPr id="108" name="Google Shape;108;p12"/>
          <p:cNvSpPr txBox="1">
            <a:spLocks noGrp="1"/>
          </p:cNvSpPr>
          <p:nvPr>
            <p:ph type="title"/>
          </p:nvPr>
        </p:nvSpPr>
        <p:spPr>
          <a:xfrm>
            <a:off x="469901" y="1705668"/>
            <a:ext cx="10418233" cy="1592403"/>
          </a:xfrm>
          <a:prstGeom prst="rect">
            <a:avLst/>
          </a:prstGeom>
          <a:noFill/>
          <a:ln>
            <a:noFill/>
          </a:ln>
        </p:spPr>
        <p:txBody>
          <a:bodyPr spcFirstLastPara="1" wrap="square" lIns="0" tIns="0" rIns="0" bIns="0" anchor="b" anchorCtr="0"/>
          <a:lstStyle>
            <a:lvl1pPr lvl="0" algn="l">
              <a:lnSpc>
                <a:spcPct val="95000"/>
              </a:lnSpc>
              <a:spcBef>
                <a:spcPts val="0"/>
              </a:spcBef>
              <a:spcAft>
                <a:spcPts val="0"/>
              </a:spcAft>
              <a:buClr>
                <a:schemeClr val="dk1"/>
              </a:buClr>
              <a:buSzPts val="3850"/>
              <a:buFont typeface="Verdana"/>
              <a:buNone/>
              <a:defRPr sz="3850" b="1">
                <a:solidFill>
                  <a:schemeClr val="dk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9" name="Google Shape;109;p12"/>
          <p:cNvSpPr txBox="1">
            <a:spLocks noGrp="1"/>
          </p:cNvSpPr>
          <p:nvPr>
            <p:ph type="body" idx="1"/>
          </p:nvPr>
        </p:nvSpPr>
        <p:spPr>
          <a:xfrm>
            <a:off x="469900" y="3429000"/>
            <a:ext cx="10541000" cy="1566532"/>
          </a:xfrm>
          <a:prstGeom prst="rect">
            <a:avLst/>
          </a:prstGeom>
          <a:noFill/>
          <a:ln>
            <a:noFill/>
          </a:ln>
        </p:spPr>
        <p:txBody>
          <a:bodyPr spcFirstLastPara="1" wrap="square" lIns="0" tIns="0" rIns="0" bIns="0" anchor="t" anchorCtr="0"/>
          <a:lstStyle>
            <a:lvl1pPr marL="457200" lvl="0" indent="-228600" algn="l">
              <a:lnSpc>
                <a:spcPct val="95000"/>
              </a:lnSpc>
              <a:spcBef>
                <a:spcPts val="0"/>
              </a:spcBef>
              <a:spcAft>
                <a:spcPts val="0"/>
              </a:spcAft>
              <a:buClr>
                <a:schemeClr val="dk1"/>
              </a:buClr>
              <a:buSzPts val="3850"/>
              <a:buNone/>
              <a:defRPr sz="3850">
                <a:solidFill>
                  <a:schemeClr val="dk1"/>
                </a:solidFill>
              </a:defRPr>
            </a:lvl1pPr>
            <a:lvl2pPr marL="914400" lvl="1" indent="-228600" algn="l">
              <a:spcBef>
                <a:spcPts val="0"/>
              </a:spcBef>
              <a:spcAft>
                <a:spcPts val="0"/>
              </a:spcAft>
              <a:buClr>
                <a:srgbClr val="888888"/>
              </a:buClr>
              <a:buSzPts val="2667"/>
              <a:buNone/>
              <a:defRPr sz="2667">
                <a:solidFill>
                  <a:srgbClr val="888888"/>
                </a:solidFill>
              </a:defRPr>
            </a:lvl2pPr>
            <a:lvl3pPr marL="1371600" lvl="2" indent="-228600" algn="l">
              <a:spcBef>
                <a:spcPts val="1333"/>
              </a:spcBef>
              <a:spcAft>
                <a:spcPts val="0"/>
              </a:spcAft>
              <a:buClr>
                <a:srgbClr val="888888"/>
              </a:buClr>
              <a:buSzPts val="2400"/>
              <a:buNone/>
              <a:defRPr sz="2400">
                <a:solidFill>
                  <a:srgbClr val="888888"/>
                </a:solidFill>
              </a:defRPr>
            </a:lvl3pPr>
            <a:lvl4pPr marL="1828800" lvl="3" indent="-228600" algn="l">
              <a:spcBef>
                <a:spcPts val="1333"/>
              </a:spcBef>
              <a:spcAft>
                <a:spcPts val="0"/>
              </a:spcAft>
              <a:buClr>
                <a:srgbClr val="888888"/>
              </a:buClr>
              <a:buSzPts val="2133"/>
              <a:buNone/>
              <a:defRPr sz="2133">
                <a:solidFill>
                  <a:srgbClr val="888888"/>
                </a:solidFill>
              </a:defRPr>
            </a:lvl4pPr>
            <a:lvl5pPr marL="2286000" lvl="4" indent="-228600" algn="l">
              <a:spcBef>
                <a:spcPts val="1333"/>
              </a:spcBef>
              <a:spcAft>
                <a:spcPts val="0"/>
              </a:spcAft>
              <a:buClr>
                <a:srgbClr val="888888"/>
              </a:buClr>
              <a:buSzPts val="2133"/>
              <a:buNone/>
              <a:defRPr sz="2133">
                <a:solidFill>
                  <a:srgbClr val="888888"/>
                </a:solidFill>
              </a:defRPr>
            </a:lvl5pPr>
            <a:lvl6pPr marL="2743200" lvl="5" indent="-228600" algn="l">
              <a:spcBef>
                <a:spcPts val="1333"/>
              </a:spcBef>
              <a:spcAft>
                <a:spcPts val="0"/>
              </a:spcAft>
              <a:buClr>
                <a:srgbClr val="888888"/>
              </a:buClr>
              <a:buSzPts val="2133"/>
              <a:buNone/>
              <a:defRPr sz="2133">
                <a:solidFill>
                  <a:srgbClr val="888888"/>
                </a:solidFill>
              </a:defRPr>
            </a:lvl6pPr>
            <a:lvl7pPr marL="3200400" lvl="6" indent="-228600" algn="l">
              <a:spcBef>
                <a:spcPts val="1333"/>
              </a:spcBef>
              <a:spcAft>
                <a:spcPts val="0"/>
              </a:spcAft>
              <a:buClr>
                <a:srgbClr val="888888"/>
              </a:buClr>
              <a:buSzPts val="2133"/>
              <a:buNone/>
              <a:defRPr sz="2133">
                <a:solidFill>
                  <a:srgbClr val="888888"/>
                </a:solidFill>
              </a:defRPr>
            </a:lvl7pPr>
            <a:lvl8pPr marL="3657600" lvl="7" indent="-228600" algn="l">
              <a:spcBef>
                <a:spcPts val="1333"/>
              </a:spcBef>
              <a:spcAft>
                <a:spcPts val="0"/>
              </a:spcAft>
              <a:buClr>
                <a:srgbClr val="888888"/>
              </a:buClr>
              <a:buSzPts val="2133"/>
              <a:buNone/>
              <a:defRPr sz="2133">
                <a:solidFill>
                  <a:srgbClr val="888888"/>
                </a:solidFill>
              </a:defRPr>
            </a:lvl8pPr>
            <a:lvl9pPr marL="4114800" lvl="8" indent="-228600" algn="l">
              <a:spcBef>
                <a:spcPts val="1333"/>
              </a:spcBef>
              <a:spcAft>
                <a:spcPts val="1333"/>
              </a:spcAft>
              <a:buClr>
                <a:srgbClr val="888888"/>
              </a:buClr>
              <a:buSzPts val="2133"/>
              <a:buNone/>
              <a:defRPr sz="2133">
                <a:solidFill>
                  <a:srgbClr val="888888"/>
                </a:solidFill>
              </a:defRPr>
            </a:lvl9pPr>
          </a:lstStyle>
          <a:p>
            <a:endParaRPr/>
          </a:p>
        </p:txBody>
      </p:sp>
      <p:sp>
        <p:nvSpPr>
          <p:cNvPr id="110" name="Google Shape;110;p12"/>
          <p:cNvSpPr txBox="1"/>
          <p:nvPr/>
        </p:nvSpPr>
        <p:spPr>
          <a:xfrm>
            <a:off x="6517565" y="6476999"/>
            <a:ext cx="4896560"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dk1"/>
              </a:buClr>
              <a:buSzPts val="650"/>
              <a:buFont typeface="Arial"/>
              <a:buNone/>
            </a:pPr>
            <a:r>
              <a:rPr lang="fr-BE" sz="650">
                <a:solidFill>
                  <a:schemeClr val="dk1"/>
                </a:solidFill>
                <a:latin typeface="Verdana"/>
                <a:ea typeface="Verdana"/>
                <a:cs typeface="Verdana"/>
                <a:sym typeface="Verdana"/>
              </a:rPr>
              <a:t>Study on up-take of emerging technologies in public procurement </a:t>
            </a:r>
            <a:endParaRPr/>
          </a:p>
        </p:txBody>
      </p:sp>
      <p:sp>
        <p:nvSpPr>
          <p:cNvPr id="111" name="Google Shape;111;p12"/>
          <p:cNvSpPr txBox="1"/>
          <p:nvPr/>
        </p:nvSpPr>
        <p:spPr>
          <a:xfrm>
            <a:off x="469900" y="6477000"/>
            <a:ext cx="5355167" cy="10002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650"/>
              <a:buFont typeface="Arial"/>
              <a:buNone/>
            </a:pPr>
            <a:r>
              <a:rPr lang="fr-BE" sz="650">
                <a:solidFill>
                  <a:schemeClr val="dk1"/>
                </a:solidFill>
                <a:latin typeface="Verdana"/>
                <a:ea typeface="Verdana"/>
                <a:cs typeface="Verdana"/>
                <a:sym typeface="Verdana"/>
              </a:rPr>
              <a:t>© 2019 Deloitte Belgium</a:t>
            </a:r>
            <a:endParaRPr/>
          </a:p>
        </p:txBody>
      </p:sp>
    </p:spTree>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Key statement dark green">
  <p:cSld name="Key statement dark green">
    <p:bg>
      <p:bgPr>
        <a:solidFill>
          <a:schemeClr val="accent2"/>
        </a:solidFill>
        <a:effectLst/>
      </p:bgPr>
    </p:bg>
    <p:spTree>
      <p:nvGrpSpPr>
        <p:cNvPr id="1" name="Shape 112"/>
        <p:cNvGrpSpPr/>
        <p:nvPr/>
      </p:nvGrpSpPr>
      <p:grpSpPr>
        <a:xfrm>
          <a:off x="0" y="0"/>
          <a:ext cx="0" cy="0"/>
          <a:chOff x="0" y="0"/>
          <a:chExt cx="0" cy="0"/>
        </a:xfrm>
      </p:grpSpPr>
      <p:sp>
        <p:nvSpPr>
          <p:cNvPr id="113" name="Google Shape;113;p13"/>
          <p:cNvSpPr txBox="1">
            <a:spLocks noGrp="1"/>
          </p:cNvSpPr>
          <p:nvPr>
            <p:ph type="body" idx="1"/>
          </p:nvPr>
        </p:nvSpPr>
        <p:spPr>
          <a:xfrm>
            <a:off x="480484" y="1590675"/>
            <a:ext cx="9029604" cy="4708525"/>
          </a:xfrm>
          <a:prstGeom prst="rect">
            <a:avLst/>
          </a:prstGeom>
          <a:noFill/>
          <a:ln>
            <a:noFill/>
          </a:ln>
        </p:spPr>
        <p:txBody>
          <a:bodyPr spcFirstLastPara="1" wrap="square" lIns="0" tIns="0" rIns="0" bIns="0" anchor="t" anchorCtr="0"/>
          <a:lstStyle>
            <a:lvl1pPr marL="457200" lvl="0" indent="-228600" algn="l">
              <a:spcBef>
                <a:spcPts val="4800"/>
              </a:spcBef>
              <a:spcAft>
                <a:spcPts val="0"/>
              </a:spcAft>
              <a:buClr>
                <a:schemeClr val="lt1"/>
              </a:buClr>
              <a:buSzPts val="2800"/>
              <a:buNone/>
              <a:defRPr sz="2800">
                <a:solidFill>
                  <a:schemeClr val="lt1"/>
                </a:solidFill>
              </a:defRPr>
            </a:lvl1pPr>
            <a:lvl2pPr marL="914400" lvl="1" indent="-228600" algn="l">
              <a:spcBef>
                <a:spcPts val="1333"/>
              </a:spcBef>
              <a:spcAft>
                <a:spcPts val="0"/>
              </a:spcAft>
              <a:buClr>
                <a:schemeClr val="lt2"/>
              </a:buClr>
              <a:buSzPts val="4000"/>
              <a:buNone/>
              <a:defRPr sz="4000">
                <a:solidFill>
                  <a:schemeClr val="lt2"/>
                </a:solidFill>
              </a:defRPr>
            </a:lvl2pPr>
            <a:lvl3pPr marL="1371600" lvl="2" indent="-482600" algn="l">
              <a:spcBef>
                <a:spcPts val="1333"/>
              </a:spcBef>
              <a:spcAft>
                <a:spcPts val="0"/>
              </a:spcAft>
              <a:buClr>
                <a:schemeClr val="lt2"/>
              </a:buClr>
              <a:buSzPts val="4000"/>
              <a:buChar char="•"/>
              <a:defRPr sz="4000">
                <a:solidFill>
                  <a:schemeClr val="lt2"/>
                </a:solidFill>
              </a:defRPr>
            </a:lvl3pPr>
            <a:lvl4pPr marL="1828800" lvl="3" indent="-482600" algn="l">
              <a:spcBef>
                <a:spcPts val="1333"/>
              </a:spcBef>
              <a:spcAft>
                <a:spcPts val="0"/>
              </a:spcAft>
              <a:buClr>
                <a:schemeClr val="lt2"/>
              </a:buClr>
              <a:buSzPts val="4000"/>
              <a:buChar char="−"/>
              <a:defRPr sz="4000">
                <a:solidFill>
                  <a:schemeClr val="lt2"/>
                </a:solidFill>
              </a:defRPr>
            </a:lvl4pPr>
            <a:lvl5pPr marL="2286000" lvl="4" indent="-482600" algn="l">
              <a:spcBef>
                <a:spcPts val="1333"/>
              </a:spcBef>
              <a:spcAft>
                <a:spcPts val="0"/>
              </a:spcAft>
              <a:buClr>
                <a:schemeClr val="lt2"/>
              </a:buClr>
              <a:buSzPts val="4000"/>
              <a:buChar char="−"/>
              <a:defRPr sz="4000">
                <a:solidFill>
                  <a:schemeClr val="lt2"/>
                </a:solidFill>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14" name="Google Shape;114;p13"/>
          <p:cNvSpPr txBox="1"/>
          <p:nvPr/>
        </p:nvSpPr>
        <p:spPr>
          <a:xfrm>
            <a:off x="11414125" y="6477000"/>
            <a:ext cx="307975"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fld id="{00000000-1234-1234-1234-123412341234}" type="slidenum">
              <a:rPr lang="fr-BE" sz="650">
                <a:solidFill>
                  <a:schemeClr val="lt1"/>
                </a:solidFill>
                <a:latin typeface="Verdana"/>
                <a:ea typeface="Verdana"/>
                <a:cs typeface="Verdana"/>
                <a:sym typeface="Verdana"/>
              </a:rPr>
              <a:t>‹#›</a:t>
            </a:fld>
            <a:endParaRPr sz="650">
              <a:solidFill>
                <a:schemeClr val="lt1"/>
              </a:solidFill>
              <a:latin typeface="Verdana"/>
              <a:ea typeface="Verdana"/>
              <a:cs typeface="Verdana"/>
              <a:sym typeface="Verdana"/>
            </a:endParaRPr>
          </a:p>
        </p:txBody>
      </p:sp>
      <p:sp>
        <p:nvSpPr>
          <p:cNvPr id="115" name="Google Shape;115;p13"/>
          <p:cNvSpPr txBox="1"/>
          <p:nvPr/>
        </p:nvSpPr>
        <p:spPr>
          <a:xfrm>
            <a:off x="6517565" y="6476999"/>
            <a:ext cx="4896560"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Study on up-take of emerging technologies in public procurement | Kick-Off Meeting</a:t>
            </a:r>
            <a:endParaRPr/>
          </a:p>
        </p:txBody>
      </p:sp>
      <p:sp>
        <p:nvSpPr>
          <p:cNvPr id="116" name="Google Shape;116;p13"/>
          <p:cNvSpPr txBox="1"/>
          <p:nvPr/>
        </p:nvSpPr>
        <p:spPr>
          <a:xfrm>
            <a:off x="469900" y="6477000"/>
            <a:ext cx="5355167" cy="10002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 2019 Deloitte Belgium</a:t>
            </a:r>
            <a:endParaRP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Key statement dark blue">
  <p:cSld name="Key statement dark blue">
    <p:bg>
      <p:bgPr>
        <a:solidFill>
          <a:schemeClr val="accent4"/>
        </a:solidFill>
        <a:effectLst/>
      </p:bgPr>
    </p:bg>
    <p:spTree>
      <p:nvGrpSpPr>
        <p:cNvPr id="1" name="Shape 117"/>
        <p:cNvGrpSpPr/>
        <p:nvPr/>
      </p:nvGrpSpPr>
      <p:grpSpPr>
        <a:xfrm>
          <a:off x="0" y="0"/>
          <a:ext cx="0" cy="0"/>
          <a:chOff x="0" y="0"/>
          <a:chExt cx="0" cy="0"/>
        </a:xfrm>
      </p:grpSpPr>
      <p:sp>
        <p:nvSpPr>
          <p:cNvPr id="118" name="Google Shape;118;p14"/>
          <p:cNvSpPr txBox="1">
            <a:spLocks noGrp="1"/>
          </p:cNvSpPr>
          <p:nvPr>
            <p:ph type="body" idx="1"/>
          </p:nvPr>
        </p:nvSpPr>
        <p:spPr>
          <a:xfrm>
            <a:off x="480484" y="1590675"/>
            <a:ext cx="9029604" cy="4708525"/>
          </a:xfrm>
          <a:prstGeom prst="rect">
            <a:avLst/>
          </a:prstGeom>
          <a:noFill/>
          <a:ln>
            <a:noFill/>
          </a:ln>
        </p:spPr>
        <p:txBody>
          <a:bodyPr spcFirstLastPara="1" wrap="square" lIns="0" tIns="0" rIns="0" bIns="0" anchor="t" anchorCtr="0"/>
          <a:lstStyle>
            <a:lvl1pPr marL="457200" lvl="0" indent="-228600" algn="l">
              <a:spcBef>
                <a:spcPts val="4800"/>
              </a:spcBef>
              <a:spcAft>
                <a:spcPts val="0"/>
              </a:spcAft>
              <a:buClr>
                <a:schemeClr val="lt1"/>
              </a:buClr>
              <a:buSzPts val="2800"/>
              <a:buNone/>
              <a:defRPr sz="2800">
                <a:solidFill>
                  <a:schemeClr val="lt1"/>
                </a:solidFill>
              </a:defRPr>
            </a:lvl1pPr>
            <a:lvl2pPr marL="914400" lvl="1" indent="-228600" algn="l">
              <a:spcBef>
                <a:spcPts val="1333"/>
              </a:spcBef>
              <a:spcAft>
                <a:spcPts val="0"/>
              </a:spcAft>
              <a:buClr>
                <a:schemeClr val="lt2"/>
              </a:buClr>
              <a:buSzPts val="4000"/>
              <a:buNone/>
              <a:defRPr sz="4000">
                <a:solidFill>
                  <a:schemeClr val="lt2"/>
                </a:solidFill>
              </a:defRPr>
            </a:lvl2pPr>
            <a:lvl3pPr marL="1371600" lvl="2" indent="-482600" algn="l">
              <a:spcBef>
                <a:spcPts val="1333"/>
              </a:spcBef>
              <a:spcAft>
                <a:spcPts val="0"/>
              </a:spcAft>
              <a:buClr>
                <a:schemeClr val="lt2"/>
              </a:buClr>
              <a:buSzPts val="4000"/>
              <a:buChar char="•"/>
              <a:defRPr sz="4000">
                <a:solidFill>
                  <a:schemeClr val="lt2"/>
                </a:solidFill>
              </a:defRPr>
            </a:lvl3pPr>
            <a:lvl4pPr marL="1828800" lvl="3" indent="-482600" algn="l">
              <a:spcBef>
                <a:spcPts val="1333"/>
              </a:spcBef>
              <a:spcAft>
                <a:spcPts val="0"/>
              </a:spcAft>
              <a:buClr>
                <a:schemeClr val="lt2"/>
              </a:buClr>
              <a:buSzPts val="4000"/>
              <a:buChar char="−"/>
              <a:defRPr sz="4000">
                <a:solidFill>
                  <a:schemeClr val="lt2"/>
                </a:solidFill>
              </a:defRPr>
            </a:lvl4pPr>
            <a:lvl5pPr marL="2286000" lvl="4" indent="-482600" algn="l">
              <a:spcBef>
                <a:spcPts val="1333"/>
              </a:spcBef>
              <a:spcAft>
                <a:spcPts val="0"/>
              </a:spcAft>
              <a:buClr>
                <a:schemeClr val="lt2"/>
              </a:buClr>
              <a:buSzPts val="4000"/>
              <a:buChar char="−"/>
              <a:defRPr sz="4000">
                <a:solidFill>
                  <a:schemeClr val="lt2"/>
                </a:solidFill>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19" name="Google Shape;119;p14"/>
          <p:cNvSpPr txBox="1"/>
          <p:nvPr/>
        </p:nvSpPr>
        <p:spPr>
          <a:xfrm>
            <a:off x="11414125" y="6477000"/>
            <a:ext cx="307975"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fld id="{00000000-1234-1234-1234-123412341234}" type="slidenum">
              <a:rPr lang="fr-BE" sz="650">
                <a:solidFill>
                  <a:schemeClr val="lt1"/>
                </a:solidFill>
                <a:latin typeface="Verdana"/>
                <a:ea typeface="Verdana"/>
                <a:cs typeface="Verdana"/>
                <a:sym typeface="Verdana"/>
              </a:rPr>
              <a:t>‹#›</a:t>
            </a:fld>
            <a:endParaRPr sz="650">
              <a:solidFill>
                <a:schemeClr val="lt1"/>
              </a:solidFill>
              <a:latin typeface="Verdana"/>
              <a:ea typeface="Verdana"/>
              <a:cs typeface="Verdana"/>
              <a:sym typeface="Verdana"/>
            </a:endParaRPr>
          </a:p>
        </p:txBody>
      </p:sp>
      <p:sp>
        <p:nvSpPr>
          <p:cNvPr id="120" name="Google Shape;120;p14"/>
          <p:cNvSpPr txBox="1"/>
          <p:nvPr/>
        </p:nvSpPr>
        <p:spPr>
          <a:xfrm>
            <a:off x="6517565" y="6476999"/>
            <a:ext cx="4896560"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Study on up-take of emerging technologies in public procurement | Kick-Off Meeting</a:t>
            </a:r>
            <a:endParaRPr/>
          </a:p>
        </p:txBody>
      </p:sp>
      <p:sp>
        <p:nvSpPr>
          <p:cNvPr id="121" name="Google Shape;121;p14"/>
          <p:cNvSpPr txBox="1"/>
          <p:nvPr/>
        </p:nvSpPr>
        <p:spPr>
          <a:xfrm>
            <a:off x="469900" y="6477000"/>
            <a:ext cx="5355167" cy="10002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 2019 Deloitte Belgium</a:t>
            </a:r>
            <a:endParaRPr/>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Key statement teal">
  <p:cSld name="Key statement teal">
    <p:bg>
      <p:bgPr>
        <a:solidFill>
          <a:schemeClr val="accent5"/>
        </a:solidFill>
        <a:effectLst/>
      </p:bgPr>
    </p:bg>
    <p:spTree>
      <p:nvGrpSpPr>
        <p:cNvPr id="1" name="Shape 122"/>
        <p:cNvGrpSpPr/>
        <p:nvPr/>
      </p:nvGrpSpPr>
      <p:grpSpPr>
        <a:xfrm>
          <a:off x="0" y="0"/>
          <a:ext cx="0" cy="0"/>
          <a:chOff x="0" y="0"/>
          <a:chExt cx="0" cy="0"/>
        </a:xfrm>
      </p:grpSpPr>
      <p:sp>
        <p:nvSpPr>
          <p:cNvPr id="123" name="Google Shape;123;p15"/>
          <p:cNvSpPr txBox="1">
            <a:spLocks noGrp="1"/>
          </p:cNvSpPr>
          <p:nvPr>
            <p:ph type="body" idx="1"/>
          </p:nvPr>
        </p:nvSpPr>
        <p:spPr>
          <a:xfrm>
            <a:off x="480484" y="1590675"/>
            <a:ext cx="9029604" cy="4708525"/>
          </a:xfrm>
          <a:prstGeom prst="rect">
            <a:avLst/>
          </a:prstGeom>
          <a:noFill/>
          <a:ln>
            <a:noFill/>
          </a:ln>
        </p:spPr>
        <p:txBody>
          <a:bodyPr spcFirstLastPara="1" wrap="square" lIns="0" tIns="0" rIns="0" bIns="0" anchor="t" anchorCtr="0"/>
          <a:lstStyle>
            <a:lvl1pPr marL="457200" lvl="0" indent="-228600" algn="l">
              <a:spcBef>
                <a:spcPts val="4800"/>
              </a:spcBef>
              <a:spcAft>
                <a:spcPts val="0"/>
              </a:spcAft>
              <a:buClr>
                <a:schemeClr val="lt1"/>
              </a:buClr>
              <a:buSzPts val="2800"/>
              <a:buNone/>
              <a:defRPr sz="2800">
                <a:solidFill>
                  <a:schemeClr val="lt1"/>
                </a:solidFill>
              </a:defRPr>
            </a:lvl1pPr>
            <a:lvl2pPr marL="914400" lvl="1" indent="-228600" algn="l">
              <a:spcBef>
                <a:spcPts val="1333"/>
              </a:spcBef>
              <a:spcAft>
                <a:spcPts val="0"/>
              </a:spcAft>
              <a:buClr>
                <a:schemeClr val="lt2"/>
              </a:buClr>
              <a:buSzPts val="4000"/>
              <a:buNone/>
              <a:defRPr sz="4000">
                <a:solidFill>
                  <a:schemeClr val="lt2"/>
                </a:solidFill>
              </a:defRPr>
            </a:lvl2pPr>
            <a:lvl3pPr marL="1371600" lvl="2" indent="-482600" algn="l">
              <a:spcBef>
                <a:spcPts val="1333"/>
              </a:spcBef>
              <a:spcAft>
                <a:spcPts val="0"/>
              </a:spcAft>
              <a:buClr>
                <a:schemeClr val="lt2"/>
              </a:buClr>
              <a:buSzPts val="4000"/>
              <a:buChar char="•"/>
              <a:defRPr sz="4000">
                <a:solidFill>
                  <a:schemeClr val="lt2"/>
                </a:solidFill>
              </a:defRPr>
            </a:lvl3pPr>
            <a:lvl4pPr marL="1828800" lvl="3" indent="-482600" algn="l">
              <a:spcBef>
                <a:spcPts val="1333"/>
              </a:spcBef>
              <a:spcAft>
                <a:spcPts val="0"/>
              </a:spcAft>
              <a:buClr>
                <a:schemeClr val="lt2"/>
              </a:buClr>
              <a:buSzPts val="4000"/>
              <a:buChar char="−"/>
              <a:defRPr sz="4000">
                <a:solidFill>
                  <a:schemeClr val="lt2"/>
                </a:solidFill>
              </a:defRPr>
            </a:lvl4pPr>
            <a:lvl5pPr marL="2286000" lvl="4" indent="-482600" algn="l">
              <a:spcBef>
                <a:spcPts val="1333"/>
              </a:spcBef>
              <a:spcAft>
                <a:spcPts val="0"/>
              </a:spcAft>
              <a:buClr>
                <a:schemeClr val="lt2"/>
              </a:buClr>
              <a:buSzPts val="4000"/>
              <a:buChar char="−"/>
              <a:defRPr sz="4000">
                <a:solidFill>
                  <a:schemeClr val="lt2"/>
                </a:solidFill>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24" name="Google Shape;124;p15"/>
          <p:cNvSpPr txBox="1"/>
          <p:nvPr/>
        </p:nvSpPr>
        <p:spPr>
          <a:xfrm>
            <a:off x="11414125" y="6477000"/>
            <a:ext cx="307975"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fld id="{00000000-1234-1234-1234-123412341234}" type="slidenum">
              <a:rPr lang="fr-BE" sz="650">
                <a:solidFill>
                  <a:schemeClr val="lt1"/>
                </a:solidFill>
                <a:latin typeface="Verdana"/>
                <a:ea typeface="Verdana"/>
                <a:cs typeface="Verdana"/>
                <a:sym typeface="Verdana"/>
              </a:rPr>
              <a:t>‹#›</a:t>
            </a:fld>
            <a:endParaRPr sz="650">
              <a:solidFill>
                <a:schemeClr val="lt1"/>
              </a:solidFill>
              <a:latin typeface="Verdana"/>
              <a:ea typeface="Verdana"/>
              <a:cs typeface="Verdana"/>
              <a:sym typeface="Verdana"/>
            </a:endParaRPr>
          </a:p>
        </p:txBody>
      </p:sp>
      <p:sp>
        <p:nvSpPr>
          <p:cNvPr id="125" name="Google Shape;125;p15"/>
          <p:cNvSpPr txBox="1"/>
          <p:nvPr/>
        </p:nvSpPr>
        <p:spPr>
          <a:xfrm>
            <a:off x="6517565" y="6476999"/>
            <a:ext cx="4896560"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Study on up-take of emerging technologies in public procurement | Kick-Off Meeting</a:t>
            </a:r>
            <a:endParaRPr/>
          </a:p>
        </p:txBody>
      </p:sp>
      <p:sp>
        <p:nvSpPr>
          <p:cNvPr id="126" name="Google Shape;126;p15"/>
          <p:cNvSpPr txBox="1"/>
          <p:nvPr/>
        </p:nvSpPr>
        <p:spPr>
          <a:xfrm>
            <a:off x="469900" y="6477000"/>
            <a:ext cx="5355167" cy="10002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 2019 Deloitte Belgium</a:t>
            </a:r>
            <a:endParaRPr/>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Key statement black">
  <p:cSld name="Key statement black">
    <p:bg>
      <p:bgPr>
        <a:solidFill>
          <a:schemeClr val="dk1"/>
        </a:solidFill>
        <a:effectLst/>
      </p:bgPr>
    </p:bg>
    <p:spTree>
      <p:nvGrpSpPr>
        <p:cNvPr id="1" name="Shape 127"/>
        <p:cNvGrpSpPr/>
        <p:nvPr/>
      </p:nvGrpSpPr>
      <p:grpSpPr>
        <a:xfrm>
          <a:off x="0" y="0"/>
          <a:ext cx="0" cy="0"/>
          <a:chOff x="0" y="0"/>
          <a:chExt cx="0" cy="0"/>
        </a:xfrm>
      </p:grpSpPr>
      <p:sp>
        <p:nvSpPr>
          <p:cNvPr id="128" name="Google Shape;128;p16"/>
          <p:cNvSpPr txBox="1">
            <a:spLocks noGrp="1"/>
          </p:cNvSpPr>
          <p:nvPr>
            <p:ph type="body" idx="1"/>
          </p:nvPr>
        </p:nvSpPr>
        <p:spPr>
          <a:xfrm>
            <a:off x="480484" y="1590675"/>
            <a:ext cx="9029604" cy="4708525"/>
          </a:xfrm>
          <a:prstGeom prst="rect">
            <a:avLst/>
          </a:prstGeom>
          <a:noFill/>
          <a:ln>
            <a:noFill/>
          </a:ln>
        </p:spPr>
        <p:txBody>
          <a:bodyPr spcFirstLastPara="1" wrap="square" lIns="0" tIns="0" rIns="0" bIns="0" anchor="t" anchorCtr="0"/>
          <a:lstStyle>
            <a:lvl1pPr marL="457200" lvl="0" indent="-228600" algn="l">
              <a:spcBef>
                <a:spcPts val="4800"/>
              </a:spcBef>
              <a:spcAft>
                <a:spcPts val="0"/>
              </a:spcAft>
              <a:buClr>
                <a:schemeClr val="lt1"/>
              </a:buClr>
              <a:buSzPts val="2800"/>
              <a:buNone/>
              <a:defRPr sz="2800">
                <a:solidFill>
                  <a:schemeClr val="lt1"/>
                </a:solidFill>
              </a:defRPr>
            </a:lvl1pPr>
            <a:lvl2pPr marL="914400" lvl="1" indent="-228600" algn="l">
              <a:spcBef>
                <a:spcPts val="1333"/>
              </a:spcBef>
              <a:spcAft>
                <a:spcPts val="0"/>
              </a:spcAft>
              <a:buClr>
                <a:schemeClr val="lt2"/>
              </a:buClr>
              <a:buSzPts val="4000"/>
              <a:buNone/>
              <a:defRPr sz="4000">
                <a:solidFill>
                  <a:schemeClr val="lt2"/>
                </a:solidFill>
              </a:defRPr>
            </a:lvl2pPr>
            <a:lvl3pPr marL="1371600" lvl="2" indent="-482600" algn="l">
              <a:spcBef>
                <a:spcPts val="1333"/>
              </a:spcBef>
              <a:spcAft>
                <a:spcPts val="0"/>
              </a:spcAft>
              <a:buClr>
                <a:schemeClr val="lt2"/>
              </a:buClr>
              <a:buSzPts val="4000"/>
              <a:buChar char="•"/>
              <a:defRPr sz="4000">
                <a:solidFill>
                  <a:schemeClr val="lt2"/>
                </a:solidFill>
              </a:defRPr>
            </a:lvl3pPr>
            <a:lvl4pPr marL="1828800" lvl="3" indent="-482600" algn="l">
              <a:spcBef>
                <a:spcPts val="1333"/>
              </a:spcBef>
              <a:spcAft>
                <a:spcPts val="0"/>
              </a:spcAft>
              <a:buClr>
                <a:schemeClr val="lt2"/>
              </a:buClr>
              <a:buSzPts val="4000"/>
              <a:buChar char="−"/>
              <a:defRPr sz="4000">
                <a:solidFill>
                  <a:schemeClr val="lt2"/>
                </a:solidFill>
              </a:defRPr>
            </a:lvl4pPr>
            <a:lvl5pPr marL="2286000" lvl="4" indent="-482600" algn="l">
              <a:spcBef>
                <a:spcPts val="1333"/>
              </a:spcBef>
              <a:spcAft>
                <a:spcPts val="0"/>
              </a:spcAft>
              <a:buClr>
                <a:schemeClr val="lt2"/>
              </a:buClr>
              <a:buSzPts val="4000"/>
              <a:buChar char="−"/>
              <a:defRPr sz="4000">
                <a:solidFill>
                  <a:schemeClr val="lt2"/>
                </a:solidFill>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29" name="Google Shape;129;p16"/>
          <p:cNvSpPr txBox="1"/>
          <p:nvPr/>
        </p:nvSpPr>
        <p:spPr>
          <a:xfrm>
            <a:off x="6517565" y="6476999"/>
            <a:ext cx="4896560"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Study on up-take of emerging technologies in public procurement </a:t>
            </a:r>
            <a:endParaRPr/>
          </a:p>
        </p:txBody>
      </p:sp>
      <p:sp>
        <p:nvSpPr>
          <p:cNvPr id="130" name="Google Shape;130;p16"/>
          <p:cNvSpPr txBox="1"/>
          <p:nvPr/>
        </p:nvSpPr>
        <p:spPr>
          <a:xfrm>
            <a:off x="469900" y="6477000"/>
            <a:ext cx="5355167" cy="10002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 2019 Deloitte Belgium</a:t>
            </a:r>
            <a:endParaRPr/>
          </a:p>
        </p:txBody>
      </p:sp>
      <p:sp>
        <p:nvSpPr>
          <p:cNvPr id="131" name="Google Shape;131;p16"/>
          <p:cNvSpPr txBox="1"/>
          <p:nvPr/>
        </p:nvSpPr>
        <p:spPr>
          <a:xfrm>
            <a:off x="11414125" y="6477000"/>
            <a:ext cx="307975"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fld id="{00000000-1234-1234-1234-123412341234}" type="slidenum">
              <a:rPr lang="fr-BE" sz="650">
                <a:solidFill>
                  <a:schemeClr val="lt1"/>
                </a:solidFill>
                <a:latin typeface="Verdana"/>
                <a:ea typeface="Verdana"/>
                <a:cs typeface="Verdana"/>
                <a:sym typeface="Verdana"/>
              </a:rPr>
              <a:t>‹#›</a:t>
            </a:fld>
            <a:endParaRPr sz="650">
              <a:solidFill>
                <a:schemeClr val="lt1"/>
              </a:solidFill>
              <a:latin typeface="Verdana"/>
              <a:ea typeface="Verdana"/>
              <a:cs typeface="Verdana"/>
              <a:sym typeface="Verdana"/>
            </a:endParaRPr>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Key statement white">
  <p:cSld name="Key statement white">
    <p:bg>
      <p:bgPr>
        <a:solidFill>
          <a:schemeClr val="lt1"/>
        </a:solidFill>
        <a:effectLst/>
      </p:bgPr>
    </p:bg>
    <p:spTree>
      <p:nvGrpSpPr>
        <p:cNvPr id="1" name="Shape 132"/>
        <p:cNvGrpSpPr/>
        <p:nvPr/>
      </p:nvGrpSpPr>
      <p:grpSpPr>
        <a:xfrm>
          <a:off x="0" y="0"/>
          <a:ext cx="0" cy="0"/>
          <a:chOff x="0" y="0"/>
          <a:chExt cx="0" cy="0"/>
        </a:xfrm>
      </p:grpSpPr>
      <p:sp>
        <p:nvSpPr>
          <p:cNvPr id="133" name="Google Shape;133;p17"/>
          <p:cNvSpPr txBox="1">
            <a:spLocks noGrp="1"/>
          </p:cNvSpPr>
          <p:nvPr>
            <p:ph type="body" idx="1"/>
          </p:nvPr>
        </p:nvSpPr>
        <p:spPr>
          <a:xfrm>
            <a:off x="469900" y="1590675"/>
            <a:ext cx="9029604" cy="4708525"/>
          </a:xfrm>
          <a:prstGeom prst="rect">
            <a:avLst/>
          </a:prstGeom>
          <a:noFill/>
          <a:ln>
            <a:noFill/>
          </a:ln>
        </p:spPr>
        <p:txBody>
          <a:bodyPr spcFirstLastPara="1" wrap="square" lIns="0" tIns="0" rIns="0" bIns="0" anchor="t" anchorCtr="0"/>
          <a:lstStyle>
            <a:lvl1pPr marL="457200" lvl="0" indent="-228600" algn="l">
              <a:spcBef>
                <a:spcPts val="4800"/>
              </a:spcBef>
              <a:spcAft>
                <a:spcPts val="0"/>
              </a:spcAft>
              <a:buClr>
                <a:schemeClr val="dk1"/>
              </a:buClr>
              <a:buSzPts val="2800"/>
              <a:buNone/>
              <a:defRPr sz="2800">
                <a:solidFill>
                  <a:schemeClr val="dk1"/>
                </a:solidFill>
              </a:defRPr>
            </a:lvl1pPr>
            <a:lvl2pPr marL="914400" lvl="1" indent="-228600" algn="l">
              <a:spcBef>
                <a:spcPts val="1333"/>
              </a:spcBef>
              <a:spcAft>
                <a:spcPts val="0"/>
              </a:spcAft>
              <a:buClr>
                <a:schemeClr val="lt2"/>
              </a:buClr>
              <a:buSzPts val="4000"/>
              <a:buNone/>
              <a:defRPr sz="4000">
                <a:solidFill>
                  <a:schemeClr val="lt2"/>
                </a:solidFill>
              </a:defRPr>
            </a:lvl2pPr>
            <a:lvl3pPr marL="1371600" lvl="2" indent="-482600" algn="l">
              <a:spcBef>
                <a:spcPts val="1333"/>
              </a:spcBef>
              <a:spcAft>
                <a:spcPts val="0"/>
              </a:spcAft>
              <a:buClr>
                <a:schemeClr val="lt2"/>
              </a:buClr>
              <a:buSzPts val="4000"/>
              <a:buChar char="•"/>
              <a:defRPr sz="4000">
                <a:solidFill>
                  <a:schemeClr val="lt2"/>
                </a:solidFill>
              </a:defRPr>
            </a:lvl3pPr>
            <a:lvl4pPr marL="1828800" lvl="3" indent="-482600" algn="l">
              <a:spcBef>
                <a:spcPts val="1333"/>
              </a:spcBef>
              <a:spcAft>
                <a:spcPts val="0"/>
              </a:spcAft>
              <a:buClr>
                <a:schemeClr val="lt2"/>
              </a:buClr>
              <a:buSzPts val="4000"/>
              <a:buChar char="−"/>
              <a:defRPr sz="4000">
                <a:solidFill>
                  <a:schemeClr val="lt2"/>
                </a:solidFill>
              </a:defRPr>
            </a:lvl4pPr>
            <a:lvl5pPr marL="2286000" lvl="4" indent="-482600" algn="l">
              <a:spcBef>
                <a:spcPts val="1333"/>
              </a:spcBef>
              <a:spcAft>
                <a:spcPts val="0"/>
              </a:spcAft>
              <a:buClr>
                <a:schemeClr val="lt2"/>
              </a:buClr>
              <a:buSzPts val="4000"/>
              <a:buChar char="−"/>
              <a:defRPr sz="4000">
                <a:solidFill>
                  <a:schemeClr val="lt2"/>
                </a:solidFill>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ntents">
  <p:cSld name="Contents">
    <p:spTree>
      <p:nvGrpSpPr>
        <p:cNvPr id="1" name="Shape 134"/>
        <p:cNvGrpSpPr/>
        <p:nvPr/>
      </p:nvGrpSpPr>
      <p:grpSpPr>
        <a:xfrm>
          <a:off x="0" y="0"/>
          <a:ext cx="0" cy="0"/>
          <a:chOff x="0" y="0"/>
          <a:chExt cx="0" cy="0"/>
        </a:xfrm>
      </p:grpSpPr>
      <p:sp>
        <p:nvSpPr>
          <p:cNvPr id="135" name="Google Shape;135;p18"/>
          <p:cNvSpPr txBox="1">
            <a:spLocks noGrp="1"/>
          </p:cNvSpPr>
          <p:nvPr>
            <p:ph type="body" idx="1"/>
          </p:nvPr>
        </p:nvSpPr>
        <p:spPr>
          <a:xfrm>
            <a:off x="469900" y="1665291"/>
            <a:ext cx="9348787" cy="4633910"/>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200"/>
              <a:buNone/>
              <a:defRPr/>
            </a:lvl1pPr>
            <a:lvl2pPr marL="914400" lvl="1" indent="-228600" algn="l">
              <a:spcBef>
                <a:spcPts val="1333"/>
              </a:spcBef>
              <a:spcAft>
                <a:spcPts val="0"/>
              </a:spcAft>
              <a:buClr>
                <a:schemeClr val="dk1"/>
              </a:buClr>
              <a:buSzPts val="1200"/>
              <a:buNone/>
              <a:defRPr/>
            </a:lvl2pPr>
            <a:lvl3pPr marL="1371600" lvl="2" indent="-304800" algn="l">
              <a:spcBef>
                <a:spcPts val="1333"/>
              </a:spcBef>
              <a:spcAft>
                <a:spcPts val="0"/>
              </a:spcAft>
              <a:buClr>
                <a:schemeClr val="dk1"/>
              </a:buClr>
              <a:buSzPts val="1200"/>
              <a:buChar char="•"/>
              <a:defRPr/>
            </a:lvl3pPr>
            <a:lvl4pPr marL="1828800" lvl="3" indent="-304800" algn="l">
              <a:spcBef>
                <a:spcPts val="1333"/>
              </a:spcBef>
              <a:spcAft>
                <a:spcPts val="0"/>
              </a:spcAft>
              <a:buClr>
                <a:schemeClr val="dk1"/>
              </a:buClr>
              <a:buSzPts val="1200"/>
              <a:buChar char="−"/>
              <a:defRPr/>
            </a:lvl4pPr>
            <a:lvl5pPr marL="2286000" lvl="4" indent="-304800" algn="l">
              <a:spcBef>
                <a:spcPts val="1333"/>
              </a:spcBef>
              <a:spcAft>
                <a:spcPts val="0"/>
              </a:spcAft>
              <a:buClr>
                <a:schemeClr val="dk1"/>
              </a:buClr>
              <a:buSzPts val="1200"/>
              <a:buChar char="−"/>
              <a:defRPr/>
            </a:lvl5pPr>
            <a:lvl6pPr marL="2743200" lvl="5" indent="-330200" algn="l">
              <a:spcBef>
                <a:spcPts val="1333"/>
              </a:spcBef>
              <a:spcAft>
                <a:spcPts val="0"/>
              </a:spcAft>
              <a:buClr>
                <a:schemeClr val="dk1"/>
              </a:buClr>
              <a:buSzPts val="1600"/>
              <a:buChar char="−"/>
              <a:defRPr/>
            </a:lvl6pPr>
            <a:lvl7pPr marL="3200400" lvl="6" indent="-330200" algn="l">
              <a:spcBef>
                <a:spcPts val="1333"/>
              </a:spcBef>
              <a:spcAft>
                <a:spcPts val="0"/>
              </a:spcAft>
              <a:buClr>
                <a:schemeClr val="dk1"/>
              </a:buClr>
              <a:buSzPts val="1600"/>
              <a:buChar char="−"/>
              <a:defRPr/>
            </a:lvl7pPr>
            <a:lvl8pPr marL="3657600" lvl="7" indent="-330200" algn="l">
              <a:spcBef>
                <a:spcPts val="1333"/>
              </a:spcBef>
              <a:spcAft>
                <a:spcPts val="0"/>
              </a:spcAft>
              <a:buClr>
                <a:schemeClr val="dk1"/>
              </a:buClr>
              <a:buSzPts val="1600"/>
              <a:buChar char="−"/>
              <a:defRPr/>
            </a:lvl8pPr>
            <a:lvl9pPr marL="4114800" lvl="8" indent="-330200" algn="l">
              <a:spcBef>
                <a:spcPts val="1333"/>
              </a:spcBef>
              <a:spcAft>
                <a:spcPts val="1333"/>
              </a:spcAft>
              <a:buClr>
                <a:schemeClr val="dk1"/>
              </a:buClr>
              <a:buSzPts val="1600"/>
              <a:buChar char="−"/>
              <a:defRPr/>
            </a:lvl9pPr>
          </a:lstStyle>
          <a:p>
            <a:endParaRPr/>
          </a:p>
        </p:txBody>
      </p:sp>
      <p:sp>
        <p:nvSpPr>
          <p:cNvPr id="136" name="Google Shape;136;p18"/>
          <p:cNvSpPr txBox="1">
            <a:spLocks noGrp="1"/>
          </p:cNvSpPr>
          <p:nvPr>
            <p:ph type="body" idx="2"/>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37" name="Google Shape;137;p18"/>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ntents with image">
  <p:cSld name="Contents with image">
    <p:spTree>
      <p:nvGrpSpPr>
        <p:cNvPr id="1" name="Shape 138"/>
        <p:cNvGrpSpPr/>
        <p:nvPr/>
      </p:nvGrpSpPr>
      <p:grpSpPr>
        <a:xfrm>
          <a:off x="0" y="0"/>
          <a:ext cx="0" cy="0"/>
          <a:chOff x="0" y="0"/>
          <a:chExt cx="0" cy="0"/>
        </a:xfrm>
      </p:grpSpPr>
      <p:sp>
        <p:nvSpPr>
          <p:cNvPr id="139" name="Google Shape;139;p19"/>
          <p:cNvSpPr>
            <a:spLocks noGrp="1"/>
          </p:cNvSpPr>
          <p:nvPr>
            <p:ph type="pic" idx="2"/>
          </p:nvPr>
        </p:nvSpPr>
        <p:spPr>
          <a:xfrm>
            <a:off x="5604867" y="1700213"/>
            <a:ext cx="6117233" cy="4598988"/>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140" name="Google Shape;140;p19"/>
          <p:cNvSpPr txBox="1">
            <a:spLocks noGrp="1"/>
          </p:cNvSpPr>
          <p:nvPr>
            <p:ph type="body" idx="1"/>
          </p:nvPr>
        </p:nvSpPr>
        <p:spPr>
          <a:xfrm>
            <a:off x="469900" y="1665290"/>
            <a:ext cx="4333663" cy="463391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200"/>
              <a:buNone/>
              <a:defRPr/>
            </a:lvl1pPr>
            <a:lvl2pPr marL="914400" lvl="1" indent="-228600" algn="l">
              <a:spcBef>
                <a:spcPts val="1333"/>
              </a:spcBef>
              <a:spcAft>
                <a:spcPts val="0"/>
              </a:spcAft>
              <a:buClr>
                <a:schemeClr val="dk1"/>
              </a:buClr>
              <a:buSzPts val="1200"/>
              <a:buNone/>
              <a:defRPr/>
            </a:lvl2pPr>
            <a:lvl3pPr marL="1371600" lvl="2" indent="-304800" algn="l">
              <a:spcBef>
                <a:spcPts val="1333"/>
              </a:spcBef>
              <a:spcAft>
                <a:spcPts val="0"/>
              </a:spcAft>
              <a:buClr>
                <a:schemeClr val="dk1"/>
              </a:buClr>
              <a:buSzPts val="1200"/>
              <a:buChar char="•"/>
              <a:defRPr/>
            </a:lvl3pPr>
            <a:lvl4pPr marL="1828800" lvl="3" indent="-304800" algn="l">
              <a:spcBef>
                <a:spcPts val="1333"/>
              </a:spcBef>
              <a:spcAft>
                <a:spcPts val="0"/>
              </a:spcAft>
              <a:buClr>
                <a:schemeClr val="dk1"/>
              </a:buClr>
              <a:buSzPts val="1200"/>
              <a:buChar char="−"/>
              <a:defRPr/>
            </a:lvl4pPr>
            <a:lvl5pPr marL="2286000" lvl="4" indent="-304800" algn="l">
              <a:spcBef>
                <a:spcPts val="1333"/>
              </a:spcBef>
              <a:spcAft>
                <a:spcPts val="0"/>
              </a:spcAft>
              <a:buClr>
                <a:schemeClr val="dk1"/>
              </a:buClr>
              <a:buSzPts val="12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41" name="Google Shape;141;p19"/>
          <p:cNvSpPr txBox="1">
            <a:spLocks noGrp="1"/>
          </p:cNvSpPr>
          <p:nvPr>
            <p:ph type="body" idx="3"/>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42" name="Google Shape;142;p19"/>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mp; 1 column text">
  <p:cSld name="Title &amp; 1 column text">
    <p:spTree>
      <p:nvGrpSpPr>
        <p:cNvPr id="1" name="Shape 143"/>
        <p:cNvGrpSpPr/>
        <p:nvPr/>
      </p:nvGrpSpPr>
      <p:grpSpPr>
        <a:xfrm>
          <a:off x="0" y="0"/>
          <a:ext cx="0" cy="0"/>
          <a:chOff x="0" y="0"/>
          <a:chExt cx="0" cy="0"/>
        </a:xfrm>
      </p:grpSpPr>
      <p:sp>
        <p:nvSpPr>
          <p:cNvPr id="144" name="Google Shape;144;p20"/>
          <p:cNvSpPr txBox="1">
            <a:spLocks noGrp="1"/>
          </p:cNvSpPr>
          <p:nvPr>
            <p:ph type="body" idx="1"/>
          </p:nvPr>
        </p:nvSpPr>
        <p:spPr>
          <a:xfrm>
            <a:off x="469900" y="1665290"/>
            <a:ext cx="11252200" cy="463391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800"/>
              <a:buNone/>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45" name="Google Shape;145;p20"/>
          <p:cNvSpPr txBox="1">
            <a:spLocks noGrp="1"/>
          </p:cNvSpPr>
          <p:nvPr>
            <p:ph type="body" idx="2"/>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46" name="Google Shape;146;p20"/>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 Black">
  <p:cSld name="Title Slide - Black">
    <p:bg>
      <p:bgPr>
        <a:blipFill>
          <a:blip r:embed="rId2">
            <a:alphaModFix/>
          </a:blip>
          <a:stretch>
            <a:fillRect/>
          </a:stretch>
        </a:blipFill>
        <a:effectLst/>
      </p:bgPr>
    </p:bg>
    <p:spTree>
      <p:nvGrpSpPr>
        <p:cNvPr id="1" name="Shape 13"/>
        <p:cNvGrpSpPr/>
        <p:nvPr/>
      </p:nvGrpSpPr>
      <p:grpSpPr>
        <a:xfrm>
          <a:off x="0" y="0"/>
          <a:ext cx="0" cy="0"/>
          <a:chOff x="0" y="0"/>
          <a:chExt cx="0" cy="0"/>
        </a:xfrm>
      </p:grpSpPr>
      <p:sp>
        <p:nvSpPr>
          <p:cNvPr id="14" name="Google Shape;14;p3"/>
          <p:cNvSpPr txBox="1">
            <a:spLocks noGrp="1"/>
          </p:cNvSpPr>
          <p:nvPr>
            <p:ph type="subTitle" idx="1"/>
          </p:nvPr>
        </p:nvSpPr>
        <p:spPr>
          <a:xfrm>
            <a:off x="475200" y="5845180"/>
            <a:ext cx="5592011" cy="505645"/>
          </a:xfrm>
          <a:prstGeom prst="rect">
            <a:avLst/>
          </a:prstGeom>
          <a:noFill/>
          <a:ln>
            <a:noFill/>
          </a:ln>
        </p:spPr>
        <p:txBody>
          <a:bodyPr spcFirstLastPara="1" wrap="square" lIns="0" tIns="0" rIns="0" bIns="0" anchor="b" anchorCtr="0"/>
          <a:lstStyle>
            <a:lvl1pPr lvl="0" algn="l">
              <a:lnSpc>
                <a:spcPct val="100000"/>
              </a:lnSpc>
              <a:spcBef>
                <a:spcPts val="0"/>
              </a:spcBef>
              <a:spcAft>
                <a:spcPts val="0"/>
              </a:spcAft>
              <a:buClr>
                <a:schemeClr val="lt1"/>
              </a:buClr>
              <a:buSzPts val="1800"/>
              <a:buNone/>
              <a:defRPr sz="1800" b="1">
                <a:solidFill>
                  <a:schemeClr val="lt1"/>
                </a:solidFill>
              </a:defRPr>
            </a:lvl1pPr>
            <a:lvl2pPr lvl="1" algn="l">
              <a:spcBef>
                <a:spcPts val="0"/>
              </a:spcBef>
              <a:spcAft>
                <a:spcPts val="0"/>
              </a:spcAft>
              <a:buClr>
                <a:schemeClr val="lt1"/>
              </a:buClr>
              <a:buSzPts val="1600"/>
              <a:buNone/>
              <a:defRPr sz="1600" b="0">
                <a:solidFill>
                  <a:schemeClr val="lt1"/>
                </a:solidFill>
              </a:defRPr>
            </a:lvl2pPr>
            <a:lvl3pPr lvl="2" algn="ctr">
              <a:spcBef>
                <a:spcPts val="1333"/>
              </a:spcBef>
              <a:spcAft>
                <a:spcPts val="0"/>
              </a:spcAft>
              <a:buClr>
                <a:schemeClr val="dk1"/>
              </a:buClr>
              <a:buSzPts val="2400"/>
              <a:buNone/>
              <a:defRPr sz="2400"/>
            </a:lvl3pPr>
            <a:lvl4pPr lvl="3" algn="ctr">
              <a:spcBef>
                <a:spcPts val="1333"/>
              </a:spcBef>
              <a:spcAft>
                <a:spcPts val="0"/>
              </a:spcAft>
              <a:buClr>
                <a:schemeClr val="dk1"/>
              </a:buClr>
              <a:buSzPts val="2133"/>
              <a:buNone/>
              <a:defRPr sz="2133"/>
            </a:lvl4pPr>
            <a:lvl5pPr lvl="4" algn="ctr">
              <a:spcBef>
                <a:spcPts val="1333"/>
              </a:spcBef>
              <a:spcAft>
                <a:spcPts val="0"/>
              </a:spcAft>
              <a:buClr>
                <a:schemeClr val="dk1"/>
              </a:buClr>
              <a:buSzPts val="2133"/>
              <a:buNone/>
              <a:defRPr sz="2133"/>
            </a:lvl5pPr>
            <a:lvl6pPr lvl="5" algn="ctr">
              <a:spcBef>
                <a:spcPts val="1333"/>
              </a:spcBef>
              <a:spcAft>
                <a:spcPts val="0"/>
              </a:spcAft>
              <a:buClr>
                <a:schemeClr val="dk1"/>
              </a:buClr>
              <a:buSzPts val="2133"/>
              <a:buNone/>
              <a:defRPr sz="2133"/>
            </a:lvl6pPr>
            <a:lvl7pPr lvl="6" algn="ctr">
              <a:spcBef>
                <a:spcPts val="1333"/>
              </a:spcBef>
              <a:spcAft>
                <a:spcPts val="0"/>
              </a:spcAft>
              <a:buClr>
                <a:schemeClr val="dk1"/>
              </a:buClr>
              <a:buSzPts val="2133"/>
              <a:buNone/>
              <a:defRPr sz="2133"/>
            </a:lvl7pPr>
            <a:lvl8pPr lvl="7" algn="ctr">
              <a:spcBef>
                <a:spcPts val="1333"/>
              </a:spcBef>
              <a:spcAft>
                <a:spcPts val="0"/>
              </a:spcAft>
              <a:buClr>
                <a:schemeClr val="dk1"/>
              </a:buClr>
              <a:buSzPts val="2133"/>
              <a:buNone/>
              <a:defRPr sz="2133"/>
            </a:lvl8pPr>
            <a:lvl9pPr lvl="8" algn="ctr">
              <a:spcBef>
                <a:spcPts val="1333"/>
              </a:spcBef>
              <a:spcAft>
                <a:spcPts val="1333"/>
              </a:spcAft>
              <a:buClr>
                <a:schemeClr val="dk1"/>
              </a:buClr>
              <a:buSzPts val="2133"/>
              <a:buNone/>
              <a:defRPr sz="2133"/>
            </a:lvl9pPr>
          </a:lstStyle>
          <a:p>
            <a:endParaRPr/>
          </a:p>
        </p:txBody>
      </p:sp>
      <p:sp>
        <p:nvSpPr>
          <p:cNvPr id="15" name="Google Shape;15;p3"/>
          <p:cNvSpPr txBox="1">
            <a:spLocks noGrp="1"/>
          </p:cNvSpPr>
          <p:nvPr>
            <p:ph type="body" idx="2"/>
          </p:nvPr>
        </p:nvSpPr>
        <p:spPr>
          <a:xfrm>
            <a:off x="475200" y="6362699"/>
            <a:ext cx="5594349" cy="29845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lt1"/>
              </a:buClr>
              <a:buSzPts val="1050"/>
              <a:buNone/>
              <a:defRPr sz="1050">
                <a:solidFill>
                  <a:schemeClr val="lt1"/>
                </a:solidFill>
              </a:defRPr>
            </a:lvl1pPr>
            <a:lvl2pPr marL="914400" lvl="1" indent="-228600" algn="l">
              <a:spcBef>
                <a:spcPts val="0"/>
              </a:spcBef>
              <a:spcAft>
                <a:spcPts val="0"/>
              </a:spcAft>
              <a:buClr>
                <a:schemeClr val="lt1"/>
              </a:buClr>
              <a:buSzPts val="1200"/>
              <a:buNone/>
              <a:defRPr>
                <a:solidFill>
                  <a:schemeClr val="lt1"/>
                </a:solidFill>
              </a:defRPr>
            </a:lvl2pPr>
            <a:lvl3pPr marL="1371600" lvl="2" indent="-304800" algn="l">
              <a:spcBef>
                <a:spcPts val="1333"/>
              </a:spcBef>
              <a:spcAft>
                <a:spcPts val="0"/>
              </a:spcAft>
              <a:buClr>
                <a:schemeClr val="lt1"/>
              </a:buClr>
              <a:buSzPts val="1200"/>
              <a:buChar char="•"/>
              <a:defRPr>
                <a:solidFill>
                  <a:schemeClr val="lt1"/>
                </a:solidFill>
              </a:defRPr>
            </a:lvl3pPr>
            <a:lvl4pPr marL="1828800" lvl="3" indent="-304800" algn="l">
              <a:spcBef>
                <a:spcPts val="1333"/>
              </a:spcBef>
              <a:spcAft>
                <a:spcPts val="0"/>
              </a:spcAft>
              <a:buClr>
                <a:schemeClr val="lt1"/>
              </a:buClr>
              <a:buSzPts val="1200"/>
              <a:buChar char="−"/>
              <a:defRPr>
                <a:solidFill>
                  <a:schemeClr val="lt1"/>
                </a:solidFill>
              </a:defRPr>
            </a:lvl4pPr>
            <a:lvl5pPr marL="2286000" lvl="4" indent="-304800" algn="l">
              <a:spcBef>
                <a:spcPts val="1333"/>
              </a:spcBef>
              <a:spcAft>
                <a:spcPts val="0"/>
              </a:spcAft>
              <a:buClr>
                <a:schemeClr val="lt1"/>
              </a:buClr>
              <a:buSzPts val="1200"/>
              <a:buChar char="−"/>
              <a:defRPr>
                <a:solidFill>
                  <a:schemeClr val="lt1"/>
                </a:solidFill>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grpSp>
        <p:nvGrpSpPr>
          <p:cNvPr id="16" name="Google Shape;16;p3"/>
          <p:cNvGrpSpPr/>
          <p:nvPr/>
        </p:nvGrpSpPr>
        <p:grpSpPr>
          <a:xfrm>
            <a:off x="469900" y="457761"/>
            <a:ext cx="1998000" cy="374400"/>
            <a:chOff x="398463" y="404813"/>
            <a:chExt cx="1627187" cy="307976"/>
          </a:xfrm>
        </p:grpSpPr>
        <p:sp>
          <p:nvSpPr>
            <p:cNvPr id="17" name="Google Shape;17;p3"/>
            <p:cNvSpPr/>
            <p:nvPr/>
          </p:nvSpPr>
          <p:spPr>
            <a:xfrm>
              <a:off x="1938338" y="625476"/>
              <a:ext cx="87312" cy="87313"/>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18" name="Google Shape;18;p3"/>
            <p:cNvSpPr/>
            <p:nvPr/>
          </p:nvSpPr>
          <p:spPr>
            <a:xfrm>
              <a:off x="398463" y="406401"/>
              <a:ext cx="247650" cy="301625"/>
            </a:xfrm>
            <a:custGeom>
              <a:avLst/>
              <a:gdLst/>
              <a:ahLst/>
              <a:cxnLst/>
              <a:rect l="l" t="t" r="r" b="b"/>
              <a:pathLst>
                <a:path w="287" h="347" extrusionOk="0">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19" name="Google Shape;19;p3"/>
            <p:cNvSpPr/>
            <p:nvPr/>
          </p:nvSpPr>
          <p:spPr>
            <a:xfrm>
              <a:off x="906463" y="404813"/>
              <a:ext cx="74612" cy="303213"/>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20" name="Google Shape;20;p3"/>
            <p:cNvSpPr/>
            <p:nvPr/>
          </p:nvSpPr>
          <p:spPr>
            <a:xfrm>
              <a:off x="1011238" y="479426"/>
              <a:ext cx="215900" cy="231775"/>
            </a:xfrm>
            <a:custGeom>
              <a:avLst/>
              <a:gdLst/>
              <a:ahLst/>
              <a:cxnLst/>
              <a:rect l="l" t="t" r="r" b="b"/>
              <a:pathLst>
                <a:path w="252" h="267" extrusionOk="0">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21" name="Google Shape;21;p3"/>
            <p:cNvSpPr/>
            <p:nvPr/>
          </p:nvSpPr>
          <p:spPr>
            <a:xfrm>
              <a:off x="1257300" y="482601"/>
              <a:ext cx="74612" cy="225425"/>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22" name="Google Shape;22;p3"/>
            <p:cNvSpPr/>
            <p:nvPr/>
          </p:nvSpPr>
          <p:spPr>
            <a:xfrm>
              <a:off x="1257300" y="404813"/>
              <a:ext cx="74612" cy="508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23" name="Google Shape;23;p3"/>
            <p:cNvSpPr/>
            <p:nvPr/>
          </p:nvSpPr>
          <p:spPr>
            <a:xfrm>
              <a:off x="1362075" y="411163"/>
              <a:ext cx="158750" cy="300038"/>
            </a:xfrm>
            <a:custGeom>
              <a:avLst/>
              <a:gdLst/>
              <a:ahLst/>
              <a:cxnLst/>
              <a:rect l="l" t="t" r="r" b="b"/>
              <a:pathLst>
                <a:path w="184" h="344" extrusionOk="0">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24" name="Google Shape;24;p3"/>
            <p:cNvSpPr/>
            <p:nvPr/>
          </p:nvSpPr>
          <p:spPr>
            <a:xfrm>
              <a:off x="1535113" y="411163"/>
              <a:ext cx="158750" cy="300038"/>
            </a:xfrm>
            <a:custGeom>
              <a:avLst/>
              <a:gdLst/>
              <a:ahLst/>
              <a:cxnLst/>
              <a:rect l="l" t="t" r="r" b="b"/>
              <a:pathLst>
                <a:path w="184" h="344" extrusionOk="0">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25" name="Google Shape;25;p3"/>
            <p:cNvSpPr/>
            <p:nvPr/>
          </p:nvSpPr>
          <p:spPr>
            <a:xfrm>
              <a:off x="1709738" y="479426"/>
              <a:ext cx="211137" cy="231775"/>
            </a:xfrm>
            <a:custGeom>
              <a:avLst/>
              <a:gdLst/>
              <a:ahLst/>
              <a:cxnLst/>
              <a:rect l="l" t="t" r="r" b="b"/>
              <a:pathLst>
                <a:path w="244" h="267" extrusionOk="0">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26" name="Google Shape;26;p3"/>
            <p:cNvSpPr/>
            <p:nvPr/>
          </p:nvSpPr>
          <p:spPr>
            <a:xfrm>
              <a:off x="668338" y="479426"/>
              <a:ext cx="209550" cy="231775"/>
            </a:xfrm>
            <a:custGeom>
              <a:avLst/>
              <a:gdLst/>
              <a:ahLst/>
              <a:cxnLst/>
              <a:rect l="l" t="t" r="r" b="b"/>
              <a:pathLst>
                <a:path w="243" h="267" extrusionOk="0">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grpSp>
      <p:sp>
        <p:nvSpPr>
          <p:cNvPr id="27" name="Google Shape;27;p3"/>
          <p:cNvSpPr>
            <a:spLocks noGrp="1"/>
          </p:cNvSpPr>
          <p:nvPr>
            <p:ph type="pic" idx="3"/>
          </p:nvPr>
        </p:nvSpPr>
        <p:spPr>
          <a:xfrm>
            <a:off x="3393716" y="727595"/>
            <a:ext cx="5400000" cy="5400000"/>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subtitle &amp; 1 column - large">
  <p:cSld name="Title, subtitle &amp; 1 column - large">
    <p:spTree>
      <p:nvGrpSpPr>
        <p:cNvPr id="1" name="Shape 147"/>
        <p:cNvGrpSpPr/>
        <p:nvPr/>
      </p:nvGrpSpPr>
      <p:grpSpPr>
        <a:xfrm>
          <a:off x="0" y="0"/>
          <a:ext cx="0" cy="0"/>
          <a:chOff x="0" y="0"/>
          <a:chExt cx="0" cy="0"/>
        </a:xfrm>
      </p:grpSpPr>
      <p:sp>
        <p:nvSpPr>
          <p:cNvPr id="148" name="Google Shape;148;p21"/>
          <p:cNvSpPr txBox="1">
            <a:spLocks noGrp="1"/>
          </p:cNvSpPr>
          <p:nvPr>
            <p:ph type="body" idx="1"/>
          </p:nvPr>
        </p:nvSpPr>
        <p:spPr>
          <a:xfrm>
            <a:off x="469900" y="1676402"/>
            <a:ext cx="11252200" cy="4622799"/>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600"/>
              <a:buNone/>
              <a:defRPr sz="1600"/>
            </a:lvl1pPr>
            <a:lvl2pPr marL="914400" lvl="1" indent="-228600" algn="l">
              <a:spcBef>
                <a:spcPts val="1333"/>
              </a:spcBef>
              <a:spcAft>
                <a:spcPts val="0"/>
              </a:spcAft>
              <a:buClr>
                <a:schemeClr val="dk1"/>
              </a:buClr>
              <a:buSzPts val="1600"/>
              <a:buNone/>
              <a:defRPr sz="1600"/>
            </a:lvl2pPr>
            <a:lvl3pPr marL="1371600" lvl="2" indent="-330200" algn="l">
              <a:spcBef>
                <a:spcPts val="1333"/>
              </a:spcBef>
              <a:spcAft>
                <a:spcPts val="0"/>
              </a:spcAft>
              <a:buClr>
                <a:schemeClr val="dk1"/>
              </a:buClr>
              <a:buSzPts val="1600"/>
              <a:buChar char="•"/>
              <a:defRPr sz="1600"/>
            </a:lvl3pPr>
            <a:lvl4pPr marL="1828800" lvl="3" indent="-330200" algn="l">
              <a:spcBef>
                <a:spcPts val="1333"/>
              </a:spcBef>
              <a:spcAft>
                <a:spcPts val="0"/>
              </a:spcAft>
              <a:buClr>
                <a:schemeClr val="dk1"/>
              </a:buClr>
              <a:buSzPts val="1600"/>
              <a:buChar char="−"/>
              <a:defRPr sz="1600"/>
            </a:lvl4pPr>
            <a:lvl5pPr marL="2286000" lvl="4" indent="-330200" algn="l">
              <a:spcBef>
                <a:spcPts val="1333"/>
              </a:spcBef>
              <a:spcAft>
                <a:spcPts val="0"/>
              </a:spcAft>
              <a:buClr>
                <a:schemeClr val="dk1"/>
              </a:buClr>
              <a:buSzPts val="1600"/>
              <a:buChar char="−"/>
              <a:defRPr sz="1600"/>
            </a:lvl5pPr>
            <a:lvl6pPr marL="2743200" lvl="5" indent="-364045" algn="l">
              <a:spcBef>
                <a:spcPts val="1333"/>
              </a:spcBef>
              <a:spcAft>
                <a:spcPts val="0"/>
              </a:spcAft>
              <a:buClr>
                <a:schemeClr val="dk1"/>
              </a:buClr>
              <a:buSzPts val="2133"/>
              <a:buChar char="−"/>
              <a:defRPr sz="2133"/>
            </a:lvl6pPr>
            <a:lvl7pPr marL="3200400" lvl="6" indent="-364045" algn="l">
              <a:spcBef>
                <a:spcPts val="1333"/>
              </a:spcBef>
              <a:spcAft>
                <a:spcPts val="0"/>
              </a:spcAft>
              <a:buClr>
                <a:schemeClr val="dk1"/>
              </a:buClr>
              <a:buSzPts val="2133"/>
              <a:buChar char="−"/>
              <a:defRPr sz="2133"/>
            </a:lvl7pPr>
            <a:lvl8pPr marL="3657600" lvl="7" indent="-364045" algn="l">
              <a:spcBef>
                <a:spcPts val="1333"/>
              </a:spcBef>
              <a:spcAft>
                <a:spcPts val="0"/>
              </a:spcAft>
              <a:buClr>
                <a:schemeClr val="dk1"/>
              </a:buClr>
              <a:buSzPts val="2133"/>
              <a:buChar char="−"/>
              <a:defRPr sz="2133"/>
            </a:lvl8pPr>
            <a:lvl9pPr marL="4114800" lvl="8" indent="-364045" algn="l">
              <a:spcBef>
                <a:spcPts val="1333"/>
              </a:spcBef>
              <a:spcAft>
                <a:spcPts val="1333"/>
              </a:spcAft>
              <a:buClr>
                <a:schemeClr val="dk1"/>
              </a:buClr>
              <a:buSzPts val="2133"/>
              <a:buChar char="−"/>
              <a:defRPr sz="2133"/>
            </a:lvl9pPr>
          </a:lstStyle>
          <a:p>
            <a:endParaRPr/>
          </a:p>
        </p:txBody>
      </p:sp>
      <p:sp>
        <p:nvSpPr>
          <p:cNvPr id="149" name="Google Shape;149;p21"/>
          <p:cNvSpPr txBox="1">
            <a:spLocks noGrp="1"/>
          </p:cNvSpPr>
          <p:nvPr>
            <p:ph type="body" idx="2"/>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50" name="Google Shape;150;p21"/>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subtitle &amp; chart">
  <p:cSld name="Title, subtitle &amp; chart">
    <p:spTree>
      <p:nvGrpSpPr>
        <p:cNvPr id="1" name="Shape 151"/>
        <p:cNvGrpSpPr/>
        <p:nvPr/>
      </p:nvGrpSpPr>
      <p:grpSpPr>
        <a:xfrm>
          <a:off x="0" y="0"/>
          <a:ext cx="0" cy="0"/>
          <a:chOff x="0" y="0"/>
          <a:chExt cx="0" cy="0"/>
        </a:xfrm>
      </p:grpSpPr>
      <p:sp>
        <p:nvSpPr>
          <p:cNvPr id="152" name="Google Shape;152;p22"/>
          <p:cNvSpPr>
            <a:spLocks noGrp="1"/>
          </p:cNvSpPr>
          <p:nvPr>
            <p:ph type="chart" idx="2"/>
          </p:nvPr>
        </p:nvSpPr>
        <p:spPr>
          <a:xfrm>
            <a:off x="468000" y="2054581"/>
            <a:ext cx="11252200" cy="3928209"/>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153" name="Google Shape;153;p22"/>
          <p:cNvSpPr txBox="1">
            <a:spLocks noGrp="1"/>
          </p:cNvSpPr>
          <p:nvPr>
            <p:ph type="body" idx="1"/>
          </p:nvPr>
        </p:nvSpPr>
        <p:spPr>
          <a:xfrm>
            <a:off x="468000" y="1659816"/>
            <a:ext cx="11252200" cy="357187"/>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800"/>
              <a:buNone/>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54" name="Google Shape;154;p22"/>
          <p:cNvSpPr txBox="1">
            <a:spLocks noGrp="1"/>
          </p:cNvSpPr>
          <p:nvPr>
            <p:ph type="body" idx="3"/>
          </p:nvPr>
        </p:nvSpPr>
        <p:spPr>
          <a:xfrm>
            <a:off x="468000" y="5982790"/>
            <a:ext cx="11252201" cy="31641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900"/>
              <a:buNone/>
              <a:defRPr sz="900"/>
            </a:lvl1pPr>
            <a:lvl2pPr marL="914400" lvl="1" indent="-228600" algn="l">
              <a:spcBef>
                <a:spcPts val="0"/>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55" name="Google Shape;155;p22"/>
          <p:cNvSpPr txBox="1">
            <a:spLocks noGrp="1"/>
          </p:cNvSpPr>
          <p:nvPr>
            <p:ph type="body" idx="4"/>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56" name="Google Shape;156;p22"/>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3 chart">
  <p:cSld name="3 chart">
    <p:spTree>
      <p:nvGrpSpPr>
        <p:cNvPr id="1" name="Shape 157"/>
        <p:cNvGrpSpPr/>
        <p:nvPr/>
      </p:nvGrpSpPr>
      <p:grpSpPr>
        <a:xfrm>
          <a:off x="0" y="0"/>
          <a:ext cx="0" cy="0"/>
          <a:chOff x="0" y="0"/>
          <a:chExt cx="0" cy="0"/>
        </a:xfrm>
      </p:grpSpPr>
      <p:sp>
        <p:nvSpPr>
          <p:cNvPr id="158" name="Google Shape;158;p23"/>
          <p:cNvSpPr>
            <a:spLocks noGrp="1"/>
          </p:cNvSpPr>
          <p:nvPr>
            <p:ph type="chart" idx="2"/>
          </p:nvPr>
        </p:nvSpPr>
        <p:spPr>
          <a:xfrm>
            <a:off x="468000" y="2051999"/>
            <a:ext cx="3600000" cy="3930791"/>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159" name="Google Shape;159;p23"/>
          <p:cNvSpPr txBox="1">
            <a:spLocks noGrp="1"/>
          </p:cNvSpPr>
          <p:nvPr>
            <p:ph type="body" idx="1"/>
          </p:nvPr>
        </p:nvSpPr>
        <p:spPr>
          <a:xfrm>
            <a:off x="468000" y="1665289"/>
            <a:ext cx="3600000" cy="392112"/>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800"/>
              <a:buNone/>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60" name="Google Shape;160;p23"/>
          <p:cNvSpPr>
            <a:spLocks noGrp="1"/>
          </p:cNvSpPr>
          <p:nvPr>
            <p:ph type="chart" idx="3"/>
          </p:nvPr>
        </p:nvSpPr>
        <p:spPr>
          <a:xfrm>
            <a:off x="4296000" y="2051998"/>
            <a:ext cx="3600000" cy="3930791"/>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161" name="Google Shape;161;p23"/>
          <p:cNvSpPr txBox="1">
            <a:spLocks noGrp="1"/>
          </p:cNvSpPr>
          <p:nvPr>
            <p:ph type="body" idx="4"/>
          </p:nvPr>
        </p:nvSpPr>
        <p:spPr>
          <a:xfrm>
            <a:off x="4296003" y="1665288"/>
            <a:ext cx="3600000" cy="392112"/>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800"/>
              <a:buNone/>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62" name="Google Shape;162;p23"/>
          <p:cNvSpPr>
            <a:spLocks noGrp="1"/>
          </p:cNvSpPr>
          <p:nvPr>
            <p:ph type="chart" idx="5"/>
          </p:nvPr>
        </p:nvSpPr>
        <p:spPr>
          <a:xfrm>
            <a:off x="8086960" y="2051999"/>
            <a:ext cx="3600000" cy="3930791"/>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163" name="Google Shape;163;p23"/>
          <p:cNvSpPr txBox="1">
            <a:spLocks noGrp="1"/>
          </p:cNvSpPr>
          <p:nvPr>
            <p:ph type="body" idx="6"/>
          </p:nvPr>
        </p:nvSpPr>
        <p:spPr>
          <a:xfrm>
            <a:off x="8086959" y="1659145"/>
            <a:ext cx="3600000" cy="398256"/>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800"/>
              <a:buNone/>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64" name="Google Shape;164;p23"/>
          <p:cNvSpPr txBox="1">
            <a:spLocks noGrp="1"/>
          </p:cNvSpPr>
          <p:nvPr>
            <p:ph type="body" idx="7"/>
          </p:nvPr>
        </p:nvSpPr>
        <p:spPr>
          <a:xfrm>
            <a:off x="468000" y="5982790"/>
            <a:ext cx="11252201" cy="31641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900"/>
              <a:buNone/>
              <a:defRPr sz="900"/>
            </a:lvl1pPr>
            <a:lvl2pPr marL="914400" lvl="1" indent="-228600" algn="l">
              <a:spcBef>
                <a:spcPts val="0"/>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65" name="Google Shape;165;p23"/>
          <p:cNvSpPr txBox="1">
            <a:spLocks noGrp="1"/>
          </p:cNvSpPr>
          <p:nvPr>
            <p:ph type="body" idx="8"/>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66" name="Google Shape;166;p23"/>
          <p:cNvSpPr txBox="1">
            <a:spLocks noGrp="1"/>
          </p:cNvSpPr>
          <p:nvPr>
            <p:ph type="title"/>
          </p:nvPr>
        </p:nvSpPr>
        <p:spPr>
          <a:xfrm>
            <a:off x="469900" y="402586"/>
            <a:ext cx="11252200" cy="334101"/>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2 columns of text">
  <p:cSld name="2 columns of text">
    <p:spTree>
      <p:nvGrpSpPr>
        <p:cNvPr id="1" name="Shape 167"/>
        <p:cNvGrpSpPr/>
        <p:nvPr/>
      </p:nvGrpSpPr>
      <p:grpSpPr>
        <a:xfrm>
          <a:off x="0" y="0"/>
          <a:ext cx="0" cy="0"/>
          <a:chOff x="0" y="0"/>
          <a:chExt cx="0" cy="0"/>
        </a:xfrm>
      </p:grpSpPr>
      <p:sp>
        <p:nvSpPr>
          <p:cNvPr id="168" name="Google Shape;168;p24"/>
          <p:cNvSpPr txBox="1">
            <a:spLocks noGrp="1"/>
          </p:cNvSpPr>
          <p:nvPr>
            <p:ph type="body" idx="1"/>
          </p:nvPr>
        </p:nvSpPr>
        <p:spPr>
          <a:xfrm>
            <a:off x="468000" y="1665288"/>
            <a:ext cx="5328000" cy="4622507"/>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200"/>
              <a:buNone/>
              <a:defRPr/>
            </a:lvl1pPr>
            <a:lvl2pPr marL="914400" lvl="1" indent="-228600" algn="l">
              <a:spcBef>
                <a:spcPts val="1333"/>
              </a:spcBef>
              <a:spcAft>
                <a:spcPts val="0"/>
              </a:spcAft>
              <a:buClr>
                <a:schemeClr val="dk1"/>
              </a:buClr>
              <a:buSzPts val="1200"/>
              <a:buNone/>
              <a:defRPr/>
            </a:lvl2pPr>
            <a:lvl3pPr marL="1371600" lvl="2" indent="-304800" algn="l">
              <a:spcBef>
                <a:spcPts val="1333"/>
              </a:spcBef>
              <a:spcAft>
                <a:spcPts val="0"/>
              </a:spcAft>
              <a:buClr>
                <a:schemeClr val="dk1"/>
              </a:buClr>
              <a:buSzPts val="1200"/>
              <a:buChar char="•"/>
              <a:defRPr/>
            </a:lvl3pPr>
            <a:lvl4pPr marL="1828800" lvl="3" indent="-304800" algn="l">
              <a:spcBef>
                <a:spcPts val="1333"/>
              </a:spcBef>
              <a:spcAft>
                <a:spcPts val="0"/>
              </a:spcAft>
              <a:buClr>
                <a:schemeClr val="dk1"/>
              </a:buClr>
              <a:buSzPts val="1200"/>
              <a:buChar char="−"/>
              <a:defRPr/>
            </a:lvl4pPr>
            <a:lvl5pPr marL="2286000" lvl="4" indent="-304800" algn="l">
              <a:spcBef>
                <a:spcPts val="1333"/>
              </a:spcBef>
              <a:spcAft>
                <a:spcPts val="0"/>
              </a:spcAft>
              <a:buClr>
                <a:schemeClr val="dk1"/>
              </a:buClr>
              <a:buSzPts val="12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69" name="Google Shape;169;p24"/>
          <p:cNvSpPr txBox="1">
            <a:spLocks noGrp="1"/>
          </p:cNvSpPr>
          <p:nvPr>
            <p:ph type="body" idx="2"/>
          </p:nvPr>
        </p:nvSpPr>
        <p:spPr>
          <a:xfrm>
            <a:off x="6394100" y="1656000"/>
            <a:ext cx="5328000" cy="463179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200"/>
              <a:buNone/>
              <a:defRPr/>
            </a:lvl1pPr>
            <a:lvl2pPr marL="914400" lvl="1" indent="-228600" algn="l">
              <a:spcBef>
                <a:spcPts val="1333"/>
              </a:spcBef>
              <a:spcAft>
                <a:spcPts val="0"/>
              </a:spcAft>
              <a:buClr>
                <a:schemeClr val="dk1"/>
              </a:buClr>
              <a:buSzPts val="1200"/>
              <a:buNone/>
              <a:defRPr/>
            </a:lvl2pPr>
            <a:lvl3pPr marL="1371600" lvl="2" indent="-304800" algn="l">
              <a:spcBef>
                <a:spcPts val="1333"/>
              </a:spcBef>
              <a:spcAft>
                <a:spcPts val="0"/>
              </a:spcAft>
              <a:buClr>
                <a:schemeClr val="dk1"/>
              </a:buClr>
              <a:buSzPts val="1200"/>
              <a:buChar char="•"/>
              <a:defRPr/>
            </a:lvl3pPr>
            <a:lvl4pPr marL="1828800" lvl="3" indent="-304800" algn="l">
              <a:spcBef>
                <a:spcPts val="1333"/>
              </a:spcBef>
              <a:spcAft>
                <a:spcPts val="0"/>
              </a:spcAft>
              <a:buClr>
                <a:schemeClr val="dk1"/>
              </a:buClr>
              <a:buSzPts val="1200"/>
              <a:buChar char="−"/>
              <a:defRPr/>
            </a:lvl4pPr>
            <a:lvl5pPr marL="2286000" lvl="4" indent="-304800" algn="l">
              <a:spcBef>
                <a:spcPts val="1333"/>
              </a:spcBef>
              <a:spcAft>
                <a:spcPts val="0"/>
              </a:spcAft>
              <a:buClr>
                <a:schemeClr val="dk1"/>
              </a:buClr>
              <a:buSzPts val="12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70" name="Google Shape;170;p24"/>
          <p:cNvSpPr txBox="1">
            <a:spLocks noGrp="1"/>
          </p:cNvSpPr>
          <p:nvPr>
            <p:ph type="body" idx="3"/>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71" name="Google Shape;171;p24"/>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2 columns - large">
  <p:cSld name="2 columns - large">
    <p:spTree>
      <p:nvGrpSpPr>
        <p:cNvPr id="1" name="Shape 172"/>
        <p:cNvGrpSpPr/>
        <p:nvPr/>
      </p:nvGrpSpPr>
      <p:grpSpPr>
        <a:xfrm>
          <a:off x="0" y="0"/>
          <a:ext cx="0" cy="0"/>
          <a:chOff x="0" y="0"/>
          <a:chExt cx="0" cy="0"/>
        </a:xfrm>
      </p:grpSpPr>
      <p:sp>
        <p:nvSpPr>
          <p:cNvPr id="173" name="Google Shape;173;p25"/>
          <p:cNvSpPr txBox="1">
            <a:spLocks noGrp="1"/>
          </p:cNvSpPr>
          <p:nvPr>
            <p:ph type="body" idx="1"/>
          </p:nvPr>
        </p:nvSpPr>
        <p:spPr>
          <a:xfrm>
            <a:off x="469900" y="1665288"/>
            <a:ext cx="5328000" cy="4633912"/>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600"/>
              <a:buNone/>
              <a:defRPr sz="1600"/>
            </a:lvl1pPr>
            <a:lvl2pPr marL="914400" lvl="1" indent="-228600" algn="l">
              <a:spcBef>
                <a:spcPts val="1333"/>
              </a:spcBef>
              <a:spcAft>
                <a:spcPts val="0"/>
              </a:spcAft>
              <a:buClr>
                <a:schemeClr val="dk1"/>
              </a:buClr>
              <a:buSzPts val="1600"/>
              <a:buNone/>
              <a:defRPr sz="1600"/>
            </a:lvl2pPr>
            <a:lvl3pPr marL="1371600" lvl="2" indent="-330200" algn="l">
              <a:spcBef>
                <a:spcPts val="1333"/>
              </a:spcBef>
              <a:spcAft>
                <a:spcPts val="0"/>
              </a:spcAft>
              <a:buClr>
                <a:schemeClr val="dk1"/>
              </a:buClr>
              <a:buSzPts val="1600"/>
              <a:buChar char="•"/>
              <a:defRPr sz="1600"/>
            </a:lvl3pPr>
            <a:lvl4pPr marL="1828800" lvl="3" indent="-330200" algn="l">
              <a:spcBef>
                <a:spcPts val="1333"/>
              </a:spcBef>
              <a:spcAft>
                <a:spcPts val="0"/>
              </a:spcAft>
              <a:buClr>
                <a:schemeClr val="dk1"/>
              </a:buClr>
              <a:buSzPts val="1600"/>
              <a:buChar char="−"/>
              <a:defRPr sz="1600"/>
            </a:lvl4pPr>
            <a:lvl5pPr marL="2286000" lvl="4" indent="-292100" algn="l">
              <a:spcBef>
                <a:spcPts val="1333"/>
              </a:spcBef>
              <a:spcAft>
                <a:spcPts val="0"/>
              </a:spcAft>
              <a:buClr>
                <a:schemeClr val="dk1"/>
              </a:buClr>
              <a:buSzPts val="1000"/>
              <a:buChar char="−"/>
              <a:defRPr sz="1000"/>
            </a:lvl5pPr>
            <a:lvl6pPr marL="2743200" lvl="5" indent="-364045" algn="l">
              <a:spcBef>
                <a:spcPts val="1333"/>
              </a:spcBef>
              <a:spcAft>
                <a:spcPts val="0"/>
              </a:spcAft>
              <a:buClr>
                <a:schemeClr val="dk1"/>
              </a:buClr>
              <a:buSzPts val="2133"/>
              <a:buChar char="−"/>
              <a:defRPr sz="2133"/>
            </a:lvl6pPr>
            <a:lvl7pPr marL="3200400" lvl="6" indent="-364045" algn="l">
              <a:spcBef>
                <a:spcPts val="1333"/>
              </a:spcBef>
              <a:spcAft>
                <a:spcPts val="0"/>
              </a:spcAft>
              <a:buClr>
                <a:schemeClr val="dk1"/>
              </a:buClr>
              <a:buSzPts val="2133"/>
              <a:buChar char="−"/>
              <a:defRPr sz="2133"/>
            </a:lvl7pPr>
            <a:lvl8pPr marL="3657600" lvl="7" indent="-364045" algn="l">
              <a:spcBef>
                <a:spcPts val="1333"/>
              </a:spcBef>
              <a:spcAft>
                <a:spcPts val="0"/>
              </a:spcAft>
              <a:buClr>
                <a:schemeClr val="dk1"/>
              </a:buClr>
              <a:buSzPts val="2133"/>
              <a:buChar char="−"/>
              <a:defRPr sz="2133"/>
            </a:lvl8pPr>
            <a:lvl9pPr marL="4114800" lvl="8" indent="-364045" algn="l">
              <a:spcBef>
                <a:spcPts val="1333"/>
              </a:spcBef>
              <a:spcAft>
                <a:spcPts val="1333"/>
              </a:spcAft>
              <a:buClr>
                <a:schemeClr val="dk1"/>
              </a:buClr>
              <a:buSzPts val="2133"/>
              <a:buChar char="−"/>
              <a:defRPr sz="2133"/>
            </a:lvl9pPr>
          </a:lstStyle>
          <a:p>
            <a:endParaRPr/>
          </a:p>
        </p:txBody>
      </p:sp>
      <p:sp>
        <p:nvSpPr>
          <p:cNvPr id="174" name="Google Shape;174;p25"/>
          <p:cNvSpPr txBox="1">
            <a:spLocks noGrp="1"/>
          </p:cNvSpPr>
          <p:nvPr>
            <p:ph type="body" idx="2"/>
          </p:nvPr>
        </p:nvSpPr>
        <p:spPr>
          <a:xfrm>
            <a:off x="6394100" y="1665288"/>
            <a:ext cx="5328000" cy="4633912"/>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600"/>
              <a:buNone/>
              <a:defRPr sz="1600"/>
            </a:lvl1pPr>
            <a:lvl2pPr marL="914400" lvl="1" indent="-228600" algn="l">
              <a:spcBef>
                <a:spcPts val="1333"/>
              </a:spcBef>
              <a:spcAft>
                <a:spcPts val="0"/>
              </a:spcAft>
              <a:buClr>
                <a:schemeClr val="dk1"/>
              </a:buClr>
              <a:buSzPts val="1600"/>
              <a:buNone/>
              <a:defRPr sz="1600"/>
            </a:lvl2pPr>
            <a:lvl3pPr marL="1371600" lvl="2" indent="-330200" algn="l">
              <a:spcBef>
                <a:spcPts val="1333"/>
              </a:spcBef>
              <a:spcAft>
                <a:spcPts val="0"/>
              </a:spcAft>
              <a:buClr>
                <a:schemeClr val="dk1"/>
              </a:buClr>
              <a:buSzPts val="1600"/>
              <a:buChar char="•"/>
              <a:defRPr sz="1600"/>
            </a:lvl3pPr>
            <a:lvl4pPr marL="1828800" lvl="3" indent="-330200" algn="l">
              <a:spcBef>
                <a:spcPts val="1333"/>
              </a:spcBef>
              <a:spcAft>
                <a:spcPts val="0"/>
              </a:spcAft>
              <a:buClr>
                <a:schemeClr val="dk1"/>
              </a:buClr>
              <a:buSzPts val="1600"/>
              <a:buChar char="−"/>
              <a:defRPr sz="1600"/>
            </a:lvl4pPr>
            <a:lvl5pPr marL="2286000" lvl="4" indent="-292100" algn="l">
              <a:spcBef>
                <a:spcPts val="1333"/>
              </a:spcBef>
              <a:spcAft>
                <a:spcPts val="0"/>
              </a:spcAft>
              <a:buClr>
                <a:schemeClr val="dk1"/>
              </a:buClr>
              <a:buSzPts val="1000"/>
              <a:buChar char="−"/>
              <a:defRPr sz="1000"/>
            </a:lvl5pPr>
            <a:lvl6pPr marL="2743200" lvl="5" indent="-364045" algn="l">
              <a:spcBef>
                <a:spcPts val="1333"/>
              </a:spcBef>
              <a:spcAft>
                <a:spcPts val="0"/>
              </a:spcAft>
              <a:buClr>
                <a:schemeClr val="dk1"/>
              </a:buClr>
              <a:buSzPts val="2133"/>
              <a:buChar char="−"/>
              <a:defRPr sz="2133"/>
            </a:lvl6pPr>
            <a:lvl7pPr marL="3200400" lvl="6" indent="-364045" algn="l">
              <a:spcBef>
                <a:spcPts val="1333"/>
              </a:spcBef>
              <a:spcAft>
                <a:spcPts val="0"/>
              </a:spcAft>
              <a:buClr>
                <a:schemeClr val="dk1"/>
              </a:buClr>
              <a:buSzPts val="2133"/>
              <a:buChar char="−"/>
              <a:defRPr sz="2133"/>
            </a:lvl7pPr>
            <a:lvl8pPr marL="3657600" lvl="7" indent="-364045" algn="l">
              <a:spcBef>
                <a:spcPts val="1333"/>
              </a:spcBef>
              <a:spcAft>
                <a:spcPts val="0"/>
              </a:spcAft>
              <a:buClr>
                <a:schemeClr val="dk1"/>
              </a:buClr>
              <a:buSzPts val="2133"/>
              <a:buChar char="−"/>
              <a:defRPr sz="2133"/>
            </a:lvl8pPr>
            <a:lvl9pPr marL="4114800" lvl="8" indent="-364045" algn="l">
              <a:spcBef>
                <a:spcPts val="1333"/>
              </a:spcBef>
              <a:spcAft>
                <a:spcPts val="1333"/>
              </a:spcAft>
              <a:buClr>
                <a:schemeClr val="dk1"/>
              </a:buClr>
              <a:buSzPts val="2133"/>
              <a:buChar char="−"/>
              <a:defRPr sz="2133"/>
            </a:lvl9pPr>
          </a:lstStyle>
          <a:p>
            <a:endParaRPr/>
          </a:p>
        </p:txBody>
      </p:sp>
      <p:sp>
        <p:nvSpPr>
          <p:cNvPr id="175" name="Google Shape;175;p25"/>
          <p:cNvSpPr txBox="1">
            <a:spLocks noGrp="1"/>
          </p:cNvSpPr>
          <p:nvPr>
            <p:ph type="body" idx="3"/>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76" name="Google Shape;176;p25"/>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ext and chart">
  <p:cSld name="Text and chart">
    <p:spTree>
      <p:nvGrpSpPr>
        <p:cNvPr id="1" name="Shape 177"/>
        <p:cNvGrpSpPr/>
        <p:nvPr/>
      </p:nvGrpSpPr>
      <p:grpSpPr>
        <a:xfrm>
          <a:off x="0" y="0"/>
          <a:ext cx="0" cy="0"/>
          <a:chOff x="0" y="0"/>
          <a:chExt cx="0" cy="0"/>
        </a:xfrm>
      </p:grpSpPr>
      <p:sp>
        <p:nvSpPr>
          <p:cNvPr id="178" name="Google Shape;178;p26"/>
          <p:cNvSpPr txBox="1">
            <a:spLocks noGrp="1"/>
          </p:cNvSpPr>
          <p:nvPr>
            <p:ph type="body" idx="1"/>
          </p:nvPr>
        </p:nvSpPr>
        <p:spPr>
          <a:xfrm>
            <a:off x="469900" y="1665288"/>
            <a:ext cx="5480400" cy="4317502"/>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200"/>
              <a:buNone/>
              <a:defRPr/>
            </a:lvl1pPr>
            <a:lvl2pPr marL="914400" lvl="1" indent="-228600" algn="l">
              <a:spcBef>
                <a:spcPts val="1333"/>
              </a:spcBef>
              <a:spcAft>
                <a:spcPts val="0"/>
              </a:spcAft>
              <a:buClr>
                <a:schemeClr val="dk1"/>
              </a:buClr>
              <a:buSzPts val="1200"/>
              <a:buNone/>
              <a:defRPr/>
            </a:lvl2pPr>
            <a:lvl3pPr marL="1371600" lvl="2" indent="-304800" algn="l">
              <a:spcBef>
                <a:spcPts val="1333"/>
              </a:spcBef>
              <a:spcAft>
                <a:spcPts val="0"/>
              </a:spcAft>
              <a:buClr>
                <a:schemeClr val="dk1"/>
              </a:buClr>
              <a:buSzPts val="1200"/>
              <a:buChar char="•"/>
              <a:defRPr/>
            </a:lvl3pPr>
            <a:lvl4pPr marL="1828800" lvl="3" indent="-304800" algn="l">
              <a:spcBef>
                <a:spcPts val="1333"/>
              </a:spcBef>
              <a:spcAft>
                <a:spcPts val="0"/>
              </a:spcAft>
              <a:buClr>
                <a:schemeClr val="dk1"/>
              </a:buClr>
              <a:buSzPts val="1200"/>
              <a:buChar char="−"/>
              <a:defRPr/>
            </a:lvl4pPr>
            <a:lvl5pPr marL="2286000" lvl="4" indent="-304800" algn="l">
              <a:spcBef>
                <a:spcPts val="1333"/>
              </a:spcBef>
              <a:spcAft>
                <a:spcPts val="0"/>
              </a:spcAft>
              <a:buClr>
                <a:schemeClr val="dk1"/>
              </a:buClr>
              <a:buSzPts val="12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79" name="Google Shape;179;p26"/>
          <p:cNvSpPr>
            <a:spLocks noGrp="1"/>
          </p:cNvSpPr>
          <p:nvPr>
            <p:ph type="chart" idx="2"/>
          </p:nvPr>
        </p:nvSpPr>
        <p:spPr>
          <a:xfrm>
            <a:off x="6239584" y="2125013"/>
            <a:ext cx="5482516" cy="3857777"/>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180" name="Google Shape;180;p26"/>
          <p:cNvSpPr txBox="1">
            <a:spLocks noGrp="1"/>
          </p:cNvSpPr>
          <p:nvPr>
            <p:ph type="body" idx="3"/>
          </p:nvPr>
        </p:nvSpPr>
        <p:spPr>
          <a:xfrm>
            <a:off x="6239584" y="1655763"/>
            <a:ext cx="5482516" cy="420687"/>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800"/>
              <a:buNone/>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81" name="Google Shape;181;p26"/>
          <p:cNvSpPr txBox="1">
            <a:spLocks noGrp="1"/>
          </p:cNvSpPr>
          <p:nvPr>
            <p:ph type="body" idx="4"/>
          </p:nvPr>
        </p:nvSpPr>
        <p:spPr>
          <a:xfrm>
            <a:off x="468000" y="5982790"/>
            <a:ext cx="11252201" cy="31641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900"/>
              <a:buNone/>
              <a:defRPr sz="900"/>
            </a:lvl1pPr>
            <a:lvl2pPr marL="914400" lvl="1" indent="-228600" algn="l">
              <a:spcBef>
                <a:spcPts val="0"/>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82" name="Google Shape;182;p26"/>
          <p:cNvSpPr txBox="1">
            <a:spLocks noGrp="1"/>
          </p:cNvSpPr>
          <p:nvPr>
            <p:ph type="body" idx="5"/>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83" name="Google Shape;183;p26"/>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2 chart">
  <p:cSld name="2 chart">
    <p:spTree>
      <p:nvGrpSpPr>
        <p:cNvPr id="1" name="Shape 184"/>
        <p:cNvGrpSpPr/>
        <p:nvPr/>
      </p:nvGrpSpPr>
      <p:grpSpPr>
        <a:xfrm>
          <a:off x="0" y="0"/>
          <a:ext cx="0" cy="0"/>
          <a:chOff x="0" y="0"/>
          <a:chExt cx="0" cy="0"/>
        </a:xfrm>
      </p:grpSpPr>
      <p:sp>
        <p:nvSpPr>
          <p:cNvPr id="185" name="Google Shape;185;p27"/>
          <p:cNvSpPr>
            <a:spLocks noGrp="1"/>
          </p:cNvSpPr>
          <p:nvPr>
            <p:ph type="chart" idx="2"/>
          </p:nvPr>
        </p:nvSpPr>
        <p:spPr>
          <a:xfrm>
            <a:off x="6239584" y="2125013"/>
            <a:ext cx="5482516" cy="3857777"/>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186" name="Google Shape;186;p27"/>
          <p:cNvSpPr txBox="1">
            <a:spLocks noGrp="1"/>
          </p:cNvSpPr>
          <p:nvPr>
            <p:ph type="body" idx="1"/>
          </p:nvPr>
        </p:nvSpPr>
        <p:spPr>
          <a:xfrm>
            <a:off x="6239585" y="1654028"/>
            <a:ext cx="5482516" cy="420687"/>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800"/>
              <a:buNone/>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87" name="Google Shape;187;p27"/>
          <p:cNvSpPr>
            <a:spLocks noGrp="1"/>
          </p:cNvSpPr>
          <p:nvPr>
            <p:ph type="chart" idx="3"/>
          </p:nvPr>
        </p:nvSpPr>
        <p:spPr>
          <a:xfrm>
            <a:off x="469900" y="2125013"/>
            <a:ext cx="5482517" cy="3857777"/>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188" name="Google Shape;188;p27"/>
          <p:cNvSpPr txBox="1">
            <a:spLocks noGrp="1"/>
          </p:cNvSpPr>
          <p:nvPr>
            <p:ph type="body" idx="4"/>
          </p:nvPr>
        </p:nvSpPr>
        <p:spPr>
          <a:xfrm>
            <a:off x="469898" y="1665288"/>
            <a:ext cx="5482517" cy="409427"/>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800"/>
              <a:buNone/>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89" name="Google Shape;189;p27"/>
          <p:cNvSpPr txBox="1">
            <a:spLocks noGrp="1"/>
          </p:cNvSpPr>
          <p:nvPr>
            <p:ph type="body" idx="5"/>
          </p:nvPr>
        </p:nvSpPr>
        <p:spPr>
          <a:xfrm>
            <a:off x="468000" y="5982790"/>
            <a:ext cx="11252201" cy="31641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900"/>
              <a:buNone/>
              <a:defRPr sz="900"/>
            </a:lvl1pPr>
            <a:lvl2pPr marL="914400" lvl="1" indent="-228600" algn="l">
              <a:spcBef>
                <a:spcPts val="0"/>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90" name="Google Shape;190;p27"/>
          <p:cNvSpPr txBox="1">
            <a:spLocks noGrp="1"/>
          </p:cNvSpPr>
          <p:nvPr>
            <p:ph type="body" idx="6"/>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91" name="Google Shape;191;p27"/>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2 column content">
  <p:cSld name="2 column content">
    <p:spTree>
      <p:nvGrpSpPr>
        <p:cNvPr id="1" name="Shape 192"/>
        <p:cNvGrpSpPr/>
        <p:nvPr/>
      </p:nvGrpSpPr>
      <p:grpSpPr>
        <a:xfrm>
          <a:off x="0" y="0"/>
          <a:ext cx="0" cy="0"/>
          <a:chOff x="0" y="0"/>
          <a:chExt cx="0" cy="0"/>
        </a:xfrm>
      </p:grpSpPr>
      <p:sp>
        <p:nvSpPr>
          <p:cNvPr id="193" name="Google Shape;193;p28"/>
          <p:cNvSpPr txBox="1">
            <a:spLocks noGrp="1"/>
          </p:cNvSpPr>
          <p:nvPr>
            <p:ph type="body" idx="1"/>
          </p:nvPr>
        </p:nvSpPr>
        <p:spPr>
          <a:xfrm>
            <a:off x="469900" y="1665289"/>
            <a:ext cx="4431857" cy="4633913"/>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200"/>
              <a:buNone/>
              <a:defRPr/>
            </a:lvl1pPr>
            <a:lvl2pPr marL="914400" lvl="1" indent="-228600" algn="l">
              <a:spcBef>
                <a:spcPts val="1333"/>
              </a:spcBef>
              <a:spcAft>
                <a:spcPts val="0"/>
              </a:spcAft>
              <a:buClr>
                <a:schemeClr val="dk1"/>
              </a:buClr>
              <a:buSzPts val="1200"/>
              <a:buNone/>
              <a:defRPr/>
            </a:lvl2pPr>
            <a:lvl3pPr marL="1371600" lvl="2" indent="-304800" algn="l">
              <a:spcBef>
                <a:spcPts val="1333"/>
              </a:spcBef>
              <a:spcAft>
                <a:spcPts val="0"/>
              </a:spcAft>
              <a:buClr>
                <a:schemeClr val="dk1"/>
              </a:buClr>
              <a:buSzPts val="1200"/>
              <a:buChar char="•"/>
              <a:defRPr/>
            </a:lvl3pPr>
            <a:lvl4pPr marL="1828800" lvl="3" indent="-304800" algn="l">
              <a:spcBef>
                <a:spcPts val="1333"/>
              </a:spcBef>
              <a:spcAft>
                <a:spcPts val="0"/>
              </a:spcAft>
              <a:buClr>
                <a:schemeClr val="dk1"/>
              </a:buClr>
              <a:buSzPts val="1200"/>
              <a:buChar char="−"/>
              <a:defRPr/>
            </a:lvl4pPr>
            <a:lvl5pPr marL="2286000" lvl="4" indent="-304800" algn="l">
              <a:spcBef>
                <a:spcPts val="1333"/>
              </a:spcBef>
              <a:spcAft>
                <a:spcPts val="0"/>
              </a:spcAft>
              <a:buClr>
                <a:schemeClr val="dk1"/>
              </a:buClr>
              <a:buSzPts val="12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94" name="Google Shape;194;p28"/>
          <p:cNvSpPr txBox="1">
            <a:spLocks noGrp="1"/>
          </p:cNvSpPr>
          <p:nvPr>
            <p:ph type="body" idx="2"/>
          </p:nvPr>
        </p:nvSpPr>
        <p:spPr>
          <a:xfrm>
            <a:off x="5482100" y="1700213"/>
            <a:ext cx="6240000" cy="4598989"/>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200"/>
              <a:buNone/>
              <a:defRPr/>
            </a:lvl1pPr>
            <a:lvl2pPr marL="914400" lvl="1" indent="-228600" algn="l">
              <a:spcBef>
                <a:spcPts val="1333"/>
              </a:spcBef>
              <a:spcAft>
                <a:spcPts val="0"/>
              </a:spcAft>
              <a:buClr>
                <a:schemeClr val="dk1"/>
              </a:buClr>
              <a:buSzPts val="1200"/>
              <a:buNone/>
              <a:defRPr/>
            </a:lvl2pPr>
            <a:lvl3pPr marL="1371600" lvl="2" indent="-304800" algn="l">
              <a:spcBef>
                <a:spcPts val="1333"/>
              </a:spcBef>
              <a:spcAft>
                <a:spcPts val="0"/>
              </a:spcAft>
              <a:buClr>
                <a:schemeClr val="dk1"/>
              </a:buClr>
              <a:buSzPts val="1200"/>
              <a:buChar char="•"/>
              <a:defRPr/>
            </a:lvl3pPr>
            <a:lvl4pPr marL="1828800" lvl="3" indent="-304800" algn="l">
              <a:spcBef>
                <a:spcPts val="1333"/>
              </a:spcBef>
              <a:spcAft>
                <a:spcPts val="0"/>
              </a:spcAft>
              <a:buClr>
                <a:schemeClr val="dk1"/>
              </a:buClr>
              <a:buSzPts val="1200"/>
              <a:buChar char="−"/>
              <a:defRPr/>
            </a:lvl4pPr>
            <a:lvl5pPr marL="2286000" lvl="4" indent="-304800" algn="l">
              <a:spcBef>
                <a:spcPts val="1333"/>
              </a:spcBef>
              <a:spcAft>
                <a:spcPts val="0"/>
              </a:spcAft>
              <a:buClr>
                <a:schemeClr val="dk1"/>
              </a:buClr>
              <a:buSzPts val="12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95" name="Google Shape;195;p28"/>
          <p:cNvSpPr txBox="1">
            <a:spLocks noGrp="1"/>
          </p:cNvSpPr>
          <p:nvPr>
            <p:ph type="body" idx="3"/>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96" name="Google Shape;196;p28"/>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2 content with quote ">
  <p:cSld name="2 content with quote ">
    <p:spTree>
      <p:nvGrpSpPr>
        <p:cNvPr id="1" name="Shape 197"/>
        <p:cNvGrpSpPr/>
        <p:nvPr/>
      </p:nvGrpSpPr>
      <p:grpSpPr>
        <a:xfrm>
          <a:off x="0" y="0"/>
          <a:ext cx="0" cy="0"/>
          <a:chOff x="0" y="0"/>
          <a:chExt cx="0" cy="0"/>
        </a:xfrm>
      </p:grpSpPr>
      <p:sp>
        <p:nvSpPr>
          <p:cNvPr id="198" name="Google Shape;198;p29"/>
          <p:cNvSpPr txBox="1">
            <a:spLocks noGrp="1"/>
          </p:cNvSpPr>
          <p:nvPr>
            <p:ph type="body" idx="1"/>
          </p:nvPr>
        </p:nvSpPr>
        <p:spPr>
          <a:xfrm>
            <a:off x="7455116" y="1626099"/>
            <a:ext cx="4266983" cy="467310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3"/>
              </a:buClr>
              <a:buSzPts val="2400"/>
              <a:buNone/>
              <a:defRPr sz="2400">
                <a:solidFill>
                  <a:schemeClr val="accent3"/>
                </a:solidFill>
              </a:defRPr>
            </a:lvl1pPr>
            <a:lvl2pPr marL="914400" lvl="1" indent="-228600" algn="l">
              <a:spcBef>
                <a:spcPts val="1333"/>
              </a:spcBef>
              <a:spcAft>
                <a:spcPts val="0"/>
              </a:spcAft>
              <a:buClr>
                <a:schemeClr val="dk1"/>
              </a:buClr>
              <a:buSzPts val="1200"/>
              <a:buNone/>
              <a:defRPr/>
            </a:lvl2pPr>
            <a:lvl3pPr marL="1371600" lvl="2" indent="-304800" algn="l">
              <a:spcBef>
                <a:spcPts val="1333"/>
              </a:spcBef>
              <a:spcAft>
                <a:spcPts val="0"/>
              </a:spcAft>
              <a:buClr>
                <a:schemeClr val="dk1"/>
              </a:buClr>
              <a:buSzPts val="1200"/>
              <a:buChar char="•"/>
              <a:defRPr/>
            </a:lvl3pPr>
            <a:lvl4pPr marL="1828800" lvl="3" indent="-304800" algn="l">
              <a:spcBef>
                <a:spcPts val="1333"/>
              </a:spcBef>
              <a:spcAft>
                <a:spcPts val="0"/>
              </a:spcAft>
              <a:buClr>
                <a:schemeClr val="dk1"/>
              </a:buClr>
              <a:buSzPts val="1200"/>
              <a:buChar char="−"/>
              <a:defRPr/>
            </a:lvl4pPr>
            <a:lvl5pPr marL="2286000" lvl="4" indent="-304800" algn="l">
              <a:spcBef>
                <a:spcPts val="1333"/>
              </a:spcBef>
              <a:spcAft>
                <a:spcPts val="0"/>
              </a:spcAft>
              <a:buClr>
                <a:schemeClr val="dk1"/>
              </a:buClr>
              <a:buSzPts val="12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199" name="Google Shape;199;p29"/>
          <p:cNvSpPr txBox="1">
            <a:spLocks noGrp="1"/>
          </p:cNvSpPr>
          <p:nvPr>
            <p:ph type="body" idx="2"/>
          </p:nvPr>
        </p:nvSpPr>
        <p:spPr>
          <a:xfrm>
            <a:off x="469900" y="1665288"/>
            <a:ext cx="6660866" cy="4633913"/>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200"/>
              <a:buNone/>
              <a:defRPr/>
            </a:lvl1pPr>
            <a:lvl2pPr marL="914400" lvl="1" indent="-228600" algn="l">
              <a:spcBef>
                <a:spcPts val="1333"/>
              </a:spcBef>
              <a:spcAft>
                <a:spcPts val="0"/>
              </a:spcAft>
              <a:buClr>
                <a:schemeClr val="dk1"/>
              </a:buClr>
              <a:buSzPts val="1200"/>
              <a:buNone/>
              <a:defRPr/>
            </a:lvl2pPr>
            <a:lvl3pPr marL="1371600" lvl="2" indent="-304800" algn="l">
              <a:spcBef>
                <a:spcPts val="1333"/>
              </a:spcBef>
              <a:spcAft>
                <a:spcPts val="0"/>
              </a:spcAft>
              <a:buClr>
                <a:schemeClr val="dk1"/>
              </a:buClr>
              <a:buSzPts val="1200"/>
              <a:buChar char="•"/>
              <a:defRPr/>
            </a:lvl3pPr>
            <a:lvl4pPr marL="1828800" lvl="3" indent="-304800" algn="l">
              <a:spcBef>
                <a:spcPts val="1333"/>
              </a:spcBef>
              <a:spcAft>
                <a:spcPts val="0"/>
              </a:spcAft>
              <a:buClr>
                <a:schemeClr val="dk1"/>
              </a:buClr>
              <a:buSzPts val="1200"/>
              <a:buChar char="−"/>
              <a:defRPr/>
            </a:lvl4pPr>
            <a:lvl5pPr marL="2286000" lvl="4" indent="-304800" algn="l">
              <a:spcBef>
                <a:spcPts val="1333"/>
              </a:spcBef>
              <a:spcAft>
                <a:spcPts val="0"/>
              </a:spcAft>
              <a:buClr>
                <a:schemeClr val="dk1"/>
              </a:buClr>
              <a:buSzPts val="12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00" name="Google Shape;200;p29"/>
          <p:cNvSpPr txBox="1">
            <a:spLocks noGrp="1"/>
          </p:cNvSpPr>
          <p:nvPr>
            <p:ph type="body" idx="3"/>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01" name="Google Shape;201;p29"/>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eam profile">
  <p:cSld name="Team profile">
    <p:spTree>
      <p:nvGrpSpPr>
        <p:cNvPr id="1" name="Shape 202"/>
        <p:cNvGrpSpPr/>
        <p:nvPr/>
      </p:nvGrpSpPr>
      <p:grpSpPr>
        <a:xfrm>
          <a:off x="0" y="0"/>
          <a:ext cx="0" cy="0"/>
          <a:chOff x="0" y="0"/>
          <a:chExt cx="0" cy="0"/>
        </a:xfrm>
      </p:grpSpPr>
      <p:sp>
        <p:nvSpPr>
          <p:cNvPr id="203" name="Google Shape;203;p30"/>
          <p:cNvSpPr>
            <a:spLocks noGrp="1"/>
          </p:cNvSpPr>
          <p:nvPr>
            <p:ph type="pic" idx="2"/>
          </p:nvPr>
        </p:nvSpPr>
        <p:spPr>
          <a:xfrm>
            <a:off x="488742" y="1700213"/>
            <a:ext cx="2664000" cy="1260000"/>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204" name="Google Shape;204;p30"/>
          <p:cNvSpPr>
            <a:spLocks noGrp="1"/>
          </p:cNvSpPr>
          <p:nvPr>
            <p:ph type="pic" idx="3"/>
          </p:nvPr>
        </p:nvSpPr>
        <p:spPr>
          <a:xfrm>
            <a:off x="3341040" y="1700212"/>
            <a:ext cx="2664000" cy="1260000"/>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205" name="Google Shape;205;p30"/>
          <p:cNvSpPr>
            <a:spLocks noGrp="1"/>
          </p:cNvSpPr>
          <p:nvPr>
            <p:ph type="pic" idx="4"/>
          </p:nvPr>
        </p:nvSpPr>
        <p:spPr>
          <a:xfrm>
            <a:off x="6193338" y="1700212"/>
            <a:ext cx="2664000" cy="1260000"/>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206" name="Google Shape;206;p30"/>
          <p:cNvSpPr>
            <a:spLocks noGrp="1"/>
          </p:cNvSpPr>
          <p:nvPr>
            <p:ph type="pic" idx="5"/>
          </p:nvPr>
        </p:nvSpPr>
        <p:spPr>
          <a:xfrm>
            <a:off x="9045636" y="1700212"/>
            <a:ext cx="2664000" cy="1260000"/>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207" name="Google Shape;207;p30"/>
          <p:cNvSpPr txBox="1">
            <a:spLocks noGrp="1"/>
          </p:cNvSpPr>
          <p:nvPr>
            <p:ph type="body" idx="1"/>
          </p:nvPr>
        </p:nvSpPr>
        <p:spPr>
          <a:xfrm>
            <a:off x="482363" y="3076573"/>
            <a:ext cx="2640000" cy="3222628"/>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0"/>
              </a:spcBef>
              <a:spcAft>
                <a:spcPts val="0"/>
              </a:spcAft>
              <a:buClr>
                <a:schemeClr val="dk1"/>
              </a:buClr>
              <a:buSzPts val="1200"/>
              <a:buNone/>
              <a:defRPr/>
            </a:lvl3pPr>
            <a:lvl4pPr marL="1828800" lvl="3" indent="-304800" algn="l">
              <a:spcBef>
                <a:spcPts val="0"/>
              </a:spcBef>
              <a:spcAft>
                <a:spcPts val="0"/>
              </a:spcAft>
              <a:buClr>
                <a:schemeClr val="dk1"/>
              </a:buClr>
              <a:buSzPts val="1200"/>
              <a:buFont typeface="Arial"/>
              <a:buChar char="•"/>
              <a:defRPr/>
            </a:lvl4pPr>
            <a:lvl5pPr marL="2286000" lvl="4" indent="-304800" algn="l">
              <a:spcBef>
                <a:spcPts val="0"/>
              </a:spcBef>
              <a:spcAft>
                <a:spcPts val="0"/>
              </a:spcAft>
              <a:buClr>
                <a:schemeClr val="dk1"/>
              </a:buClr>
              <a:buSzPts val="1200"/>
              <a:buChar char="−"/>
              <a:defRPr/>
            </a:lvl5pPr>
            <a:lvl6pPr marL="2743200" lvl="5" indent="-330200" algn="l">
              <a:spcBef>
                <a:spcPts val="0"/>
              </a:spcBef>
              <a:spcAft>
                <a:spcPts val="0"/>
              </a:spcAft>
              <a:buClr>
                <a:schemeClr val="dk1"/>
              </a:buClr>
              <a:buSzPts val="1600"/>
              <a:buFont typeface="Verdana"/>
              <a:buChar char="−"/>
              <a:defRPr/>
            </a:lvl6pPr>
            <a:lvl7pPr marL="3200400" lvl="6" indent="-330200" algn="l">
              <a:spcBef>
                <a:spcPts val="0"/>
              </a:spcBef>
              <a:spcAft>
                <a:spcPts val="0"/>
              </a:spcAft>
              <a:buClr>
                <a:schemeClr val="dk1"/>
              </a:buClr>
              <a:buSzPts val="1600"/>
              <a:buChar char="−"/>
              <a:defRPr/>
            </a:lvl7pPr>
            <a:lvl8pPr marL="3657600" lvl="7" indent="-330200" algn="l">
              <a:spcBef>
                <a:spcPts val="0"/>
              </a:spcBef>
              <a:spcAft>
                <a:spcPts val="0"/>
              </a:spcAft>
              <a:buClr>
                <a:schemeClr val="dk1"/>
              </a:buClr>
              <a:buSzPts val="1600"/>
              <a:buChar char="−"/>
              <a:defRPr/>
            </a:lvl8pPr>
            <a:lvl9pPr marL="4114800" lvl="8" indent="-330200" algn="l">
              <a:spcBef>
                <a:spcPts val="0"/>
              </a:spcBef>
              <a:spcAft>
                <a:spcPts val="0"/>
              </a:spcAft>
              <a:buClr>
                <a:schemeClr val="dk1"/>
              </a:buClr>
              <a:buSzPts val="1600"/>
              <a:buChar char="−"/>
              <a:defRPr/>
            </a:lvl9pPr>
          </a:lstStyle>
          <a:p>
            <a:endParaRPr/>
          </a:p>
        </p:txBody>
      </p:sp>
      <p:sp>
        <p:nvSpPr>
          <p:cNvPr id="208" name="Google Shape;208;p30"/>
          <p:cNvSpPr txBox="1">
            <a:spLocks noGrp="1"/>
          </p:cNvSpPr>
          <p:nvPr>
            <p:ph type="body" idx="6"/>
          </p:nvPr>
        </p:nvSpPr>
        <p:spPr>
          <a:xfrm>
            <a:off x="6207211" y="3079742"/>
            <a:ext cx="2640000" cy="3222628"/>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0"/>
              </a:spcBef>
              <a:spcAft>
                <a:spcPts val="0"/>
              </a:spcAft>
              <a:buClr>
                <a:schemeClr val="dk1"/>
              </a:buClr>
              <a:buSzPts val="1200"/>
              <a:buNone/>
              <a:defRPr/>
            </a:lvl3pPr>
            <a:lvl4pPr marL="1828800" lvl="3" indent="-304800" algn="l">
              <a:spcBef>
                <a:spcPts val="0"/>
              </a:spcBef>
              <a:spcAft>
                <a:spcPts val="0"/>
              </a:spcAft>
              <a:buClr>
                <a:schemeClr val="dk1"/>
              </a:buClr>
              <a:buSzPts val="1200"/>
              <a:buFont typeface="Arial"/>
              <a:buChar char="•"/>
              <a:defRPr/>
            </a:lvl4pPr>
            <a:lvl5pPr marL="2286000" lvl="4" indent="-304800" algn="l">
              <a:spcBef>
                <a:spcPts val="0"/>
              </a:spcBef>
              <a:spcAft>
                <a:spcPts val="0"/>
              </a:spcAft>
              <a:buClr>
                <a:schemeClr val="dk1"/>
              </a:buClr>
              <a:buSzPts val="1200"/>
              <a:buChar char="−"/>
              <a:defRPr/>
            </a:lvl5pPr>
            <a:lvl6pPr marL="2743200" lvl="5" indent="-330200" algn="l">
              <a:spcBef>
                <a:spcPts val="0"/>
              </a:spcBef>
              <a:spcAft>
                <a:spcPts val="0"/>
              </a:spcAft>
              <a:buClr>
                <a:schemeClr val="dk1"/>
              </a:buClr>
              <a:buSzPts val="1600"/>
              <a:buFont typeface="Verdana"/>
              <a:buChar char="−"/>
              <a:defRPr/>
            </a:lvl6pPr>
            <a:lvl7pPr marL="3200400" lvl="6" indent="-330200" algn="l">
              <a:spcBef>
                <a:spcPts val="0"/>
              </a:spcBef>
              <a:spcAft>
                <a:spcPts val="0"/>
              </a:spcAft>
              <a:buClr>
                <a:schemeClr val="dk1"/>
              </a:buClr>
              <a:buSzPts val="1600"/>
              <a:buChar char="−"/>
              <a:defRPr/>
            </a:lvl7pPr>
            <a:lvl8pPr marL="3657600" lvl="7" indent="-330200" algn="l">
              <a:spcBef>
                <a:spcPts val="0"/>
              </a:spcBef>
              <a:spcAft>
                <a:spcPts val="0"/>
              </a:spcAft>
              <a:buClr>
                <a:schemeClr val="dk1"/>
              </a:buClr>
              <a:buSzPts val="1600"/>
              <a:buChar char="−"/>
              <a:defRPr/>
            </a:lvl8pPr>
            <a:lvl9pPr marL="4114800" lvl="8" indent="-330200" algn="l">
              <a:spcBef>
                <a:spcPts val="0"/>
              </a:spcBef>
              <a:spcAft>
                <a:spcPts val="0"/>
              </a:spcAft>
              <a:buClr>
                <a:schemeClr val="dk1"/>
              </a:buClr>
              <a:buSzPts val="1600"/>
              <a:buChar char="−"/>
              <a:defRPr/>
            </a:lvl9pPr>
          </a:lstStyle>
          <a:p>
            <a:endParaRPr/>
          </a:p>
        </p:txBody>
      </p:sp>
      <p:sp>
        <p:nvSpPr>
          <p:cNvPr id="209" name="Google Shape;209;p30"/>
          <p:cNvSpPr txBox="1">
            <a:spLocks noGrp="1"/>
          </p:cNvSpPr>
          <p:nvPr>
            <p:ph type="body" idx="7"/>
          </p:nvPr>
        </p:nvSpPr>
        <p:spPr>
          <a:xfrm>
            <a:off x="3344787" y="3076573"/>
            <a:ext cx="2640000" cy="3222628"/>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0"/>
              </a:spcBef>
              <a:spcAft>
                <a:spcPts val="0"/>
              </a:spcAft>
              <a:buClr>
                <a:schemeClr val="dk1"/>
              </a:buClr>
              <a:buSzPts val="1200"/>
              <a:buNone/>
              <a:defRPr/>
            </a:lvl3pPr>
            <a:lvl4pPr marL="1828800" lvl="3" indent="-304800" algn="l">
              <a:spcBef>
                <a:spcPts val="0"/>
              </a:spcBef>
              <a:spcAft>
                <a:spcPts val="0"/>
              </a:spcAft>
              <a:buClr>
                <a:schemeClr val="dk1"/>
              </a:buClr>
              <a:buSzPts val="1200"/>
              <a:buFont typeface="Arial"/>
              <a:buChar char="•"/>
              <a:defRPr/>
            </a:lvl4pPr>
            <a:lvl5pPr marL="2286000" lvl="4" indent="-304800" algn="l">
              <a:spcBef>
                <a:spcPts val="0"/>
              </a:spcBef>
              <a:spcAft>
                <a:spcPts val="0"/>
              </a:spcAft>
              <a:buClr>
                <a:schemeClr val="dk1"/>
              </a:buClr>
              <a:buSzPts val="1200"/>
              <a:buChar char="−"/>
              <a:defRPr/>
            </a:lvl5pPr>
            <a:lvl6pPr marL="2743200" lvl="5" indent="-330200" algn="l">
              <a:spcBef>
                <a:spcPts val="0"/>
              </a:spcBef>
              <a:spcAft>
                <a:spcPts val="0"/>
              </a:spcAft>
              <a:buClr>
                <a:schemeClr val="dk1"/>
              </a:buClr>
              <a:buSzPts val="1600"/>
              <a:buFont typeface="Verdana"/>
              <a:buChar char="−"/>
              <a:defRPr/>
            </a:lvl6pPr>
            <a:lvl7pPr marL="3200400" lvl="6" indent="-330200" algn="l">
              <a:spcBef>
                <a:spcPts val="0"/>
              </a:spcBef>
              <a:spcAft>
                <a:spcPts val="0"/>
              </a:spcAft>
              <a:buClr>
                <a:schemeClr val="dk1"/>
              </a:buClr>
              <a:buSzPts val="1600"/>
              <a:buChar char="−"/>
              <a:defRPr/>
            </a:lvl7pPr>
            <a:lvl8pPr marL="3657600" lvl="7" indent="-330200" algn="l">
              <a:spcBef>
                <a:spcPts val="0"/>
              </a:spcBef>
              <a:spcAft>
                <a:spcPts val="0"/>
              </a:spcAft>
              <a:buClr>
                <a:schemeClr val="dk1"/>
              </a:buClr>
              <a:buSzPts val="1600"/>
              <a:buChar char="−"/>
              <a:defRPr/>
            </a:lvl8pPr>
            <a:lvl9pPr marL="4114800" lvl="8" indent="-330200" algn="l">
              <a:spcBef>
                <a:spcPts val="0"/>
              </a:spcBef>
              <a:spcAft>
                <a:spcPts val="0"/>
              </a:spcAft>
              <a:buClr>
                <a:schemeClr val="dk1"/>
              </a:buClr>
              <a:buSzPts val="1600"/>
              <a:buChar char="−"/>
              <a:defRPr/>
            </a:lvl9pPr>
          </a:lstStyle>
          <a:p>
            <a:endParaRPr/>
          </a:p>
        </p:txBody>
      </p:sp>
      <p:sp>
        <p:nvSpPr>
          <p:cNvPr id="210" name="Google Shape;210;p30"/>
          <p:cNvSpPr txBox="1">
            <a:spLocks noGrp="1"/>
          </p:cNvSpPr>
          <p:nvPr>
            <p:ph type="body" idx="8"/>
          </p:nvPr>
        </p:nvSpPr>
        <p:spPr>
          <a:xfrm>
            <a:off x="9069636" y="3079742"/>
            <a:ext cx="2640000" cy="3222628"/>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0"/>
              </a:spcBef>
              <a:spcAft>
                <a:spcPts val="0"/>
              </a:spcAft>
              <a:buClr>
                <a:schemeClr val="dk1"/>
              </a:buClr>
              <a:buSzPts val="1200"/>
              <a:buNone/>
              <a:defRPr/>
            </a:lvl3pPr>
            <a:lvl4pPr marL="1828800" lvl="3" indent="-304800" algn="l">
              <a:spcBef>
                <a:spcPts val="0"/>
              </a:spcBef>
              <a:spcAft>
                <a:spcPts val="0"/>
              </a:spcAft>
              <a:buClr>
                <a:schemeClr val="dk1"/>
              </a:buClr>
              <a:buSzPts val="1200"/>
              <a:buFont typeface="Arial"/>
              <a:buChar char="•"/>
              <a:defRPr/>
            </a:lvl4pPr>
            <a:lvl5pPr marL="2286000" lvl="4" indent="-304800" algn="l">
              <a:spcBef>
                <a:spcPts val="0"/>
              </a:spcBef>
              <a:spcAft>
                <a:spcPts val="0"/>
              </a:spcAft>
              <a:buClr>
                <a:schemeClr val="dk1"/>
              </a:buClr>
              <a:buSzPts val="1200"/>
              <a:buChar char="−"/>
              <a:defRPr/>
            </a:lvl5pPr>
            <a:lvl6pPr marL="2743200" lvl="5" indent="-330200" algn="l">
              <a:spcBef>
                <a:spcPts val="0"/>
              </a:spcBef>
              <a:spcAft>
                <a:spcPts val="0"/>
              </a:spcAft>
              <a:buClr>
                <a:schemeClr val="dk1"/>
              </a:buClr>
              <a:buSzPts val="1600"/>
              <a:buFont typeface="Verdana"/>
              <a:buChar char="−"/>
              <a:defRPr/>
            </a:lvl6pPr>
            <a:lvl7pPr marL="3200400" lvl="6" indent="-330200" algn="l">
              <a:spcBef>
                <a:spcPts val="0"/>
              </a:spcBef>
              <a:spcAft>
                <a:spcPts val="0"/>
              </a:spcAft>
              <a:buClr>
                <a:schemeClr val="dk1"/>
              </a:buClr>
              <a:buSzPts val="1600"/>
              <a:buChar char="−"/>
              <a:defRPr/>
            </a:lvl7pPr>
            <a:lvl8pPr marL="3657600" lvl="7" indent="-330200" algn="l">
              <a:spcBef>
                <a:spcPts val="0"/>
              </a:spcBef>
              <a:spcAft>
                <a:spcPts val="0"/>
              </a:spcAft>
              <a:buClr>
                <a:schemeClr val="dk1"/>
              </a:buClr>
              <a:buSzPts val="1600"/>
              <a:buChar char="−"/>
              <a:defRPr/>
            </a:lvl8pPr>
            <a:lvl9pPr marL="4114800" lvl="8" indent="-330200" algn="l">
              <a:spcBef>
                <a:spcPts val="0"/>
              </a:spcBef>
              <a:spcAft>
                <a:spcPts val="0"/>
              </a:spcAft>
              <a:buClr>
                <a:schemeClr val="dk1"/>
              </a:buClr>
              <a:buSzPts val="1600"/>
              <a:buChar char="−"/>
              <a:defRPr/>
            </a:lvl9pPr>
          </a:lstStyle>
          <a:p>
            <a:endParaRPr/>
          </a:p>
        </p:txBody>
      </p:sp>
      <p:sp>
        <p:nvSpPr>
          <p:cNvPr id="211" name="Google Shape;211;p30"/>
          <p:cNvSpPr txBox="1">
            <a:spLocks noGrp="1"/>
          </p:cNvSpPr>
          <p:nvPr>
            <p:ph type="body" idx="9"/>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12" name="Google Shape;212;p30"/>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 White">
  <p:cSld name="Title Slide - White">
    <p:bg>
      <p:bgPr>
        <a:solidFill>
          <a:schemeClr val="lt1"/>
        </a:solidFill>
        <a:effectLst/>
      </p:bgPr>
    </p:bg>
    <p:spTree>
      <p:nvGrpSpPr>
        <p:cNvPr id="1" name="Shape 28"/>
        <p:cNvGrpSpPr/>
        <p:nvPr/>
      </p:nvGrpSpPr>
      <p:grpSpPr>
        <a:xfrm>
          <a:off x="0" y="0"/>
          <a:ext cx="0" cy="0"/>
          <a:chOff x="0" y="0"/>
          <a:chExt cx="0" cy="0"/>
        </a:xfrm>
      </p:grpSpPr>
      <p:sp>
        <p:nvSpPr>
          <p:cNvPr id="29" name="Google Shape;29;p4"/>
          <p:cNvSpPr txBox="1">
            <a:spLocks noGrp="1"/>
          </p:cNvSpPr>
          <p:nvPr>
            <p:ph type="subTitle" idx="1"/>
          </p:nvPr>
        </p:nvSpPr>
        <p:spPr>
          <a:xfrm>
            <a:off x="475327" y="5845180"/>
            <a:ext cx="5594348" cy="505645"/>
          </a:xfrm>
          <a:prstGeom prst="rect">
            <a:avLst/>
          </a:prstGeom>
          <a:noFill/>
          <a:ln>
            <a:noFill/>
          </a:ln>
        </p:spPr>
        <p:txBody>
          <a:bodyPr spcFirstLastPara="1" wrap="square" lIns="0" tIns="0" rIns="0" bIns="0" anchor="b" anchorCtr="0"/>
          <a:lstStyle>
            <a:lvl1pPr lvl="0" algn="l">
              <a:lnSpc>
                <a:spcPct val="100000"/>
              </a:lnSpc>
              <a:spcBef>
                <a:spcPts val="0"/>
              </a:spcBef>
              <a:spcAft>
                <a:spcPts val="0"/>
              </a:spcAft>
              <a:buClr>
                <a:schemeClr val="dk1"/>
              </a:buClr>
              <a:buSzPts val="1800"/>
              <a:buNone/>
              <a:defRPr sz="1800" b="1">
                <a:solidFill>
                  <a:schemeClr val="dk1"/>
                </a:solidFill>
              </a:defRPr>
            </a:lvl1pPr>
            <a:lvl2pPr lvl="1" algn="l">
              <a:spcBef>
                <a:spcPts val="0"/>
              </a:spcBef>
              <a:spcAft>
                <a:spcPts val="0"/>
              </a:spcAft>
              <a:buClr>
                <a:schemeClr val="dk1"/>
              </a:buClr>
              <a:buSzPts val="1600"/>
              <a:buNone/>
              <a:defRPr sz="1600" b="0"/>
            </a:lvl2pPr>
            <a:lvl3pPr lvl="2" algn="ctr">
              <a:spcBef>
                <a:spcPts val="1333"/>
              </a:spcBef>
              <a:spcAft>
                <a:spcPts val="0"/>
              </a:spcAft>
              <a:buClr>
                <a:schemeClr val="dk1"/>
              </a:buClr>
              <a:buSzPts val="2400"/>
              <a:buNone/>
              <a:defRPr sz="2400"/>
            </a:lvl3pPr>
            <a:lvl4pPr lvl="3" algn="ctr">
              <a:spcBef>
                <a:spcPts val="1333"/>
              </a:spcBef>
              <a:spcAft>
                <a:spcPts val="0"/>
              </a:spcAft>
              <a:buClr>
                <a:schemeClr val="dk1"/>
              </a:buClr>
              <a:buSzPts val="2133"/>
              <a:buNone/>
              <a:defRPr sz="2133"/>
            </a:lvl4pPr>
            <a:lvl5pPr lvl="4" algn="ctr">
              <a:spcBef>
                <a:spcPts val="1333"/>
              </a:spcBef>
              <a:spcAft>
                <a:spcPts val="0"/>
              </a:spcAft>
              <a:buClr>
                <a:schemeClr val="dk1"/>
              </a:buClr>
              <a:buSzPts val="2133"/>
              <a:buNone/>
              <a:defRPr sz="2133"/>
            </a:lvl5pPr>
            <a:lvl6pPr lvl="5" algn="ctr">
              <a:spcBef>
                <a:spcPts val="1333"/>
              </a:spcBef>
              <a:spcAft>
                <a:spcPts val="0"/>
              </a:spcAft>
              <a:buClr>
                <a:schemeClr val="dk1"/>
              </a:buClr>
              <a:buSzPts val="2133"/>
              <a:buNone/>
              <a:defRPr sz="2133"/>
            </a:lvl6pPr>
            <a:lvl7pPr lvl="6" algn="ctr">
              <a:spcBef>
                <a:spcPts val="1333"/>
              </a:spcBef>
              <a:spcAft>
                <a:spcPts val="0"/>
              </a:spcAft>
              <a:buClr>
                <a:schemeClr val="dk1"/>
              </a:buClr>
              <a:buSzPts val="2133"/>
              <a:buNone/>
              <a:defRPr sz="2133"/>
            </a:lvl7pPr>
            <a:lvl8pPr lvl="7" algn="ctr">
              <a:spcBef>
                <a:spcPts val="1333"/>
              </a:spcBef>
              <a:spcAft>
                <a:spcPts val="0"/>
              </a:spcAft>
              <a:buClr>
                <a:schemeClr val="dk1"/>
              </a:buClr>
              <a:buSzPts val="2133"/>
              <a:buNone/>
              <a:defRPr sz="2133"/>
            </a:lvl8pPr>
            <a:lvl9pPr lvl="8" algn="ctr">
              <a:spcBef>
                <a:spcPts val="1333"/>
              </a:spcBef>
              <a:spcAft>
                <a:spcPts val="1333"/>
              </a:spcAft>
              <a:buClr>
                <a:schemeClr val="dk1"/>
              </a:buClr>
              <a:buSzPts val="2133"/>
              <a:buNone/>
              <a:defRPr sz="2133"/>
            </a:lvl9pPr>
          </a:lstStyle>
          <a:p>
            <a:endParaRPr/>
          </a:p>
        </p:txBody>
      </p:sp>
      <p:sp>
        <p:nvSpPr>
          <p:cNvPr id="30" name="Google Shape;30;p4"/>
          <p:cNvSpPr txBox="1">
            <a:spLocks noGrp="1"/>
          </p:cNvSpPr>
          <p:nvPr>
            <p:ph type="body" idx="2"/>
          </p:nvPr>
        </p:nvSpPr>
        <p:spPr>
          <a:xfrm>
            <a:off x="475325" y="6362699"/>
            <a:ext cx="5594349" cy="29845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050"/>
              <a:buNone/>
              <a:defRPr sz="1050">
                <a:solidFill>
                  <a:schemeClr val="dk1"/>
                </a:solidFill>
              </a:defRPr>
            </a:lvl1pPr>
            <a:lvl2pPr marL="914400" lvl="1" indent="-228600" algn="l">
              <a:spcBef>
                <a:spcPts val="0"/>
              </a:spcBef>
              <a:spcAft>
                <a:spcPts val="0"/>
              </a:spcAft>
              <a:buClr>
                <a:schemeClr val="lt1"/>
              </a:buClr>
              <a:buSzPts val="1200"/>
              <a:buNone/>
              <a:defRPr>
                <a:solidFill>
                  <a:schemeClr val="lt1"/>
                </a:solidFill>
              </a:defRPr>
            </a:lvl2pPr>
            <a:lvl3pPr marL="1371600" lvl="2" indent="-304800" algn="l">
              <a:spcBef>
                <a:spcPts val="1333"/>
              </a:spcBef>
              <a:spcAft>
                <a:spcPts val="0"/>
              </a:spcAft>
              <a:buClr>
                <a:schemeClr val="lt1"/>
              </a:buClr>
              <a:buSzPts val="1200"/>
              <a:buChar char="•"/>
              <a:defRPr>
                <a:solidFill>
                  <a:schemeClr val="lt1"/>
                </a:solidFill>
              </a:defRPr>
            </a:lvl3pPr>
            <a:lvl4pPr marL="1828800" lvl="3" indent="-304800" algn="l">
              <a:spcBef>
                <a:spcPts val="1333"/>
              </a:spcBef>
              <a:spcAft>
                <a:spcPts val="0"/>
              </a:spcAft>
              <a:buClr>
                <a:schemeClr val="lt1"/>
              </a:buClr>
              <a:buSzPts val="1200"/>
              <a:buChar char="−"/>
              <a:defRPr>
                <a:solidFill>
                  <a:schemeClr val="lt1"/>
                </a:solidFill>
              </a:defRPr>
            </a:lvl4pPr>
            <a:lvl5pPr marL="2286000" lvl="4" indent="-304800" algn="l">
              <a:spcBef>
                <a:spcPts val="1333"/>
              </a:spcBef>
              <a:spcAft>
                <a:spcPts val="0"/>
              </a:spcAft>
              <a:buClr>
                <a:schemeClr val="lt1"/>
              </a:buClr>
              <a:buSzPts val="1200"/>
              <a:buChar char="−"/>
              <a:defRPr>
                <a:solidFill>
                  <a:schemeClr val="lt1"/>
                </a:solidFill>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grpSp>
        <p:nvGrpSpPr>
          <p:cNvPr id="31" name="Google Shape;31;p4"/>
          <p:cNvGrpSpPr/>
          <p:nvPr/>
        </p:nvGrpSpPr>
        <p:grpSpPr>
          <a:xfrm>
            <a:off x="475325" y="457200"/>
            <a:ext cx="1998000" cy="374400"/>
            <a:chOff x="398463" y="404813"/>
            <a:chExt cx="1627187" cy="307976"/>
          </a:xfrm>
        </p:grpSpPr>
        <p:sp>
          <p:nvSpPr>
            <p:cNvPr id="32" name="Google Shape;32;p4"/>
            <p:cNvSpPr/>
            <p:nvPr/>
          </p:nvSpPr>
          <p:spPr>
            <a:xfrm>
              <a:off x="1938338" y="625476"/>
              <a:ext cx="87312" cy="87313"/>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33" name="Google Shape;33;p4"/>
            <p:cNvSpPr/>
            <p:nvPr/>
          </p:nvSpPr>
          <p:spPr>
            <a:xfrm>
              <a:off x="398463" y="406401"/>
              <a:ext cx="247650" cy="301625"/>
            </a:xfrm>
            <a:custGeom>
              <a:avLst/>
              <a:gdLst/>
              <a:ahLst/>
              <a:cxnLst/>
              <a:rect l="l" t="t" r="r" b="b"/>
              <a:pathLst>
                <a:path w="287" h="347" extrusionOk="0">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34" name="Google Shape;34;p4"/>
            <p:cNvSpPr/>
            <p:nvPr/>
          </p:nvSpPr>
          <p:spPr>
            <a:xfrm>
              <a:off x="906463" y="404813"/>
              <a:ext cx="74612" cy="303213"/>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35" name="Google Shape;35;p4"/>
            <p:cNvSpPr/>
            <p:nvPr/>
          </p:nvSpPr>
          <p:spPr>
            <a:xfrm>
              <a:off x="1011238" y="479426"/>
              <a:ext cx="215900" cy="231775"/>
            </a:xfrm>
            <a:custGeom>
              <a:avLst/>
              <a:gdLst/>
              <a:ahLst/>
              <a:cxnLst/>
              <a:rect l="l" t="t" r="r" b="b"/>
              <a:pathLst>
                <a:path w="252" h="267" extrusionOk="0">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36" name="Google Shape;36;p4"/>
            <p:cNvSpPr/>
            <p:nvPr/>
          </p:nvSpPr>
          <p:spPr>
            <a:xfrm>
              <a:off x="1257300" y="482601"/>
              <a:ext cx="74612" cy="225425"/>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37" name="Google Shape;37;p4"/>
            <p:cNvSpPr/>
            <p:nvPr/>
          </p:nvSpPr>
          <p:spPr>
            <a:xfrm>
              <a:off x="1257300" y="404813"/>
              <a:ext cx="74612" cy="508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38" name="Google Shape;38;p4"/>
            <p:cNvSpPr/>
            <p:nvPr/>
          </p:nvSpPr>
          <p:spPr>
            <a:xfrm>
              <a:off x="1362075" y="411163"/>
              <a:ext cx="158750" cy="300038"/>
            </a:xfrm>
            <a:custGeom>
              <a:avLst/>
              <a:gdLst/>
              <a:ahLst/>
              <a:cxnLst/>
              <a:rect l="l" t="t" r="r" b="b"/>
              <a:pathLst>
                <a:path w="184" h="344" extrusionOk="0">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39" name="Google Shape;39;p4"/>
            <p:cNvSpPr/>
            <p:nvPr/>
          </p:nvSpPr>
          <p:spPr>
            <a:xfrm>
              <a:off x="1535113" y="411163"/>
              <a:ext cx="158750" cy="300038"/>
            </a:xfrm>
            <a:custGeom>
              <a:avLst/>
              <a:gdLst/>
              <a:ahLst/>
              <a:cxnLst/>
              <a:rect l="l" t="t" r="r" b="b"/>
              <a:pathLst>
                <a:path w="184" h="344" extrusionOk="0">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40" name="Google Shape;40;p4"/>
            <p:cNvSpPr/>
            <p:nvPr/>
          </p:nvSpPr>
          <p:spPr>
            <a:xfrm>
              <a:off x="1709738" y="479426"/>
              <a:ext cx="211137" cy="231775"/>
            </a:xfrm>
            <a:custGeom>
              <a:avLst/>
              <a:gdLst/>
              <a:ahLst/>
              <a:cxnLst/>
              <a:rect l="l" t="t" r="r" b="b"/>
              <a:pathLst>
                <a:path w="244" h="267" extrusionOk="0">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41" name="Google Shape;41;p4"/>
            <p:cNvSpPr/>
            <p:nvPr/>
          </p:nvSpPr>
          <p:spPr>
            <a:xfrm>
              <a:off x="668338" y="479426"/>
              <a:ext cx="209550" cy="231775"/>
            </a:xfrm>
            <a:custGeom>
              <a:avLst/>
              <a:gdLst/>
              <a:ahLst/>
              <a:cxnLst/>
              <a:rect l="l" t="t" r="r" b="b"/>
              <a:pathLst>
                <a:path w="243" h="267" extrusionOk="0">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grpSp>
      <p:sp>
        <p:nvSpPr>
          <p:cNvPr id="42" name="Google Shape;42;p4"/>
          <p:cNvSpPr>
            <a:spLocks noGrp="1"/>
          </p:cNvSpPr>
          <p:nvPr>
            <p:ph type="pic" idx="3"/>
          </p:nvPr>
        </p:nvSpPr>
        <p:spPr>
          <a:xfrm>
            <a:off x="3393716" y="727595"/>
            <a:ext cx="5400000" cy="5400000"/>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eam profile 2">
  <p:cSld name="Team profile 2">
    <p:spTree>
      <p:nvGrpSpPr>
        <p:cNvPr id="1" name="Shape 213"/>
        <p:cNvGrpSpPr/>
        <p:nvPr/>
      </p:nvGrpSpPr>
      <p:grpSpPr>
        <a:xfrm>
          <a:off x="0" y="0"/>
          <a:ext cx="0" cy="0"/>
          <a:chOff x="0" y="0"/>
          <a:chExt cx="0" cy="0"/>
        </a:xfrm>
      </p:grpSpPr>
      <p:sp>
        <p:nvSpPr>
          <p:cNvPr id="214" name="Google Shape;214;p31"/>
          <p:cNvSpPr/>
          <p:nvPr/>
        </p:nvSpPr>
        <p:spPr>
          <a:xfrm>
            <a:off x="476780" y="1703863"/>
            <a:ext cx="5536800" cy="54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467">
              <a:solidFill>
                <a:schemeClr val="lt1"/>
              </a:solidFill>
              <a:latin typeface="Verdana"/>
              <a:ea typeface="Verdana"/>
              <a:cs typeface="Verdana"/>
              <a:sym typeface="Verdana"/>
            </a:endParaRPr>
          </a:p>
        </p:txBody>
      </p:sp>
      <p:sp>
        <p:nvSpPr>
          <p:cNvPr id="215" name="Google Shape;215;p31"/>
          <p:cNvSpPr/>
          <p:nvPr/>
        </p:nvSpPr>
        <p:spPr>
          <a:xfrm>
            <a:off x="6184900" y="1703863"/>
            <a:ext cx="5536800" cy="54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467">
              <a:solidFill>
                <a:schemeClr val="lt1"/>
              </a:solidFill>
              <a:latin typeface="Verdana"/>
              <a:ea typeface="Verdana"/>
              <a:cs typeface="Verdana"/>
              <a:sym typeface="Verdana"/>
            </a:endParaRPr>
          </a:p>
        </p:txBody>
      </p:sp>
      <p:sp>
        <p:nvSpPr>
          <p:cNvPr id="216" name="Google Shape;216;p31"/>
          <p:cNvSpPr/>
          <p:nvPr/>
        </p:nvSpPr>
        <p:spPr>
          <a:xfrm>
            <a:off x="469900" y="4065173"/>
            <a:ext cx="5536800" cy="54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467">
              <a:solidFill>
                <a:schemeClr val="lt1"/>
              </a:solidFill>
              <a:latin typeface="Verdana"/>
              <a:ea typeface="Verdana"/>
              <a:cs typeface="Verdana"/>
              <a:sym typeface="Verdana"/>
            </a:endParaRPr>
          </a:p>
        </p:txBody>
      </p:sp>
      <p:sp>
        <p:nvSpPr>
          <p:cNvPr id="217" name="Google Shape;217;p31"/>
          <p:cNvSpPr/>
          <p:nvPr/>
        </p:nvSpPr>
        <p:spPr>
          <a:xfrm>
            <a:off x="6184900" y="4065173"/>
            <a:ext cx="5536800" cy="54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467">
              <a:solidFill>
                <a:schemeClr val="lt1"/>
              </a:solidFill>
              <a:latin typeface="Verdana"/>
              <a:ea typeface="Verdana"/>
              <a:cs typeface="Verdana"/>
              <a:sym typeface="Verdana"/>
            </a:endParaRPr>
          </a:p>
        </p:txBody>
      </p:sp>
      <p:sp>
        <p:nvSpPr>
          <p:cNvPr id="218" name="Google Shape;218;p31"/>
          <p:cNvSpPr>
            <a:spLocks noGrp="1"/>
          </p:cNvSpPr>
          <p:nvPr>
            <p:ph type="pic" idx="2"/>
          </p:nvPr>
        </p:nvSpPr>
        <p:spPr>
          <a:xfrm>
            <a:off x="476780" y="1880213"/>
            <a:ext cx="2116800" cy="1591200"/>
          </a:xfrm>
          <a:prstGeom prst="rect">
            <a:avLst/>
          </a:prstGeom>
          <a:noFill/>
          <a:ln>
            <a:noFill/>
          </a:ln>
        </p:spPr>
        <p:txBody>
          <a:bodyPr spcFirstLastPara="1" wrap="square" lIns="0" tIns="0" rIns="0" bIns="0" anchor="t" anchorCtr="0"/>
          <a:lstStyle>
            <a:lvl1pPr marR="0" lvl="0" algn="ctr"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219" name="Google Shape;219;p31"/>
          <p:cNvSpPr>
            <a:spLocks noGrp="1"/>
          </p:cNvSpPr>
          <p:nvPr>
            <p:ph type="pic" idx="3"/>
          </p:nvPr>
        </p:nvSpPr>
        <p:spPr>
          <a:xfrm>
            <a:off x="6204097" y="1880212"/>
            <a:ext cx="2116800" cy="1591200"/>
          </a:xfrm>
          <a:prstGeom prst="rect">
            <a:avLst/>
          </a:prstGeom>
          <a:noFill/>
          <a:ln>
            <a:noFill/>
          </a:ln>
        </p:spPr>
        <p:txBody>
          <a:bodyPr spcFirstLastPara="1" wrap="square" lIns="0" tIns="0" rIns="0" bIns="0" anchor="t" anchorCtr="0"/>
          <a:lstStyle>
            <a:lvl1pPr marR="0" lvl="0" algn="ctr"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220" name="Google Shape;220;p31"/>
          <p:cNvSpPr>
            <a:spLocks noGrp="1"/>
          </p:cNvSpPr>
          <p:nvPr>
            <p:ph type="pic" idx="4"/>
          </p:nvPr>
        </p:nvSpPr>
        <p:spPr>
          <a:xfrm>
            <a:off x="481779" y="4256211"/>
            <a:ext cx="2116800" cy="1591200"/>
          </a:xfrm>
          <a:prstGeom prst="rect">
            <a:avLst/>
          </a:prstGeom>
          <a:noFill/>
          <a:ln>
            <a:noFill/>
          </a:ln>
        </p:spPr>
        <p:txBody>
          <a:bodyPr spcFirstLastPara="1" wrap="square" lIns="0" tIns="0" rIns="0" bIns="0" anchor="t" anchorCtr="0"/>
          <a:lstStyle>
            <a:lvl1pPr marR="0" lvl="0" algn="ctr"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221" name="Google Shape;221;p31"/>
          <p:cNvSpPr>
            <a:spLocks noGrp="1"/>
          </p:cNvSpPr>
          <p:nvPr>
            <p:ph type="pic" idx="5"/>
          </p:nvPr>
        </p:nvSpPr>
        <p:spPr>
          <a:xfrm>
            <a:off x="6204097" y="4256211"/>
            <a:ext cx="2116800" cy="1591200"/>
          </a:xfrm>
          <a:prstGeom prst="rect">
            <a:avLst/>
          </a:prstGeom>
          <a:noFill/>
          <a:ln>
            <a:noFill/>
          </a:ln>
        </p:spPr>
        <p:txBody>
          <a:bodyPr spcFirstLastPara="1" wrap="square" lIns="0" tIns="0" rIns="0" bIns="0" anchor="t" anchorCtr="0"/>
          <a:lstStyle>
            <a:lvl1pPr marR="0" lvl="0" algn="ctr"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222" name="Google Shape;222;p31"/>
          <p:cNvSpPr txBox="1">
            <a:spLocks noGrp="1"/>
          </p:cNvSpPr>
          <p:nvPr>
            <p:ph type="body" idx="1"/>
          </p:nvPr>
        </p:nvSpPr>
        <p:spPr>
          <a:xfrm>
            <a:off x="2840780" y="1880213"/>
            <a:ext cx="3172800" cy="1944000"/>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200"/>
              <a:buNone/>
              <a:defRPr b="1"/>
            </a:lvl1pPr>
            <a:lvl2pPr marL="914400" lvl="1" indent="-228600" algn="l">
              <a:spcBef>
                <a:spcPts val="0"/>
              </a:spcBef>
              <a:spcAft>
                <a:spcPts val="0"/>
              </a:spcAft>
              <a:buClr>
                <a:schemeClr val="dk1"/>
              </a:buClr>
              <a:buSzPts val="1200"/>
              <a:buNone/>
              <a:defRPr b="0"/>
            </a:lvl2pPr>
            <a:lvl3pPr marL="1371600" lvl="2" indent="-342900" algn="l">
              <a:spcBef>
                <a:spcPts val="0"/>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23" name="Google Shape;223;p31"/>
          <p:cNvSpPr txBox="1">
            <a:spLocks noGrp="1"/>
          </p:cNvSpPr>
          <p:nvPr>
            <p:ph type="body" idx="6"/>
          </p:nvPr>
        </p:nvSpPr>
        <p:spPr>
          <a:xfrm>
            <a:off x="8550676" y="1880213"/>
            <a:ext cx="3171024" cy="1944000"/>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200"/>
              <a:buNone/>
              <a:defRPr b="1"/>
            </a:lvl1pPr>
            <a:lvl2pPr marL="914400" lvl="1" indent="-228600" algn="l">
              <a:spcBef>
                <a:spcPts val="0"/>
              </a:spcBef>
              <a:spcAft>
                <a:spcPts val="0"/>
              </a:spcAft>
              <a:buClr>
                <a:schemeClr val="dk1"/>
              </a:buClr>
              <a:buSzPts val="1200"/>
              <a:buNone/>
              <a:defRPr b="0"/>
            </a:lvl2pPr>
            <a:lvl3pPr marL="1371600" lvl="2" indent="-342900" algn="l">
              <a:spcBef>
                <a:spcPts val="0"/>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24" name="Google Shape;224;p31"/>
          <p:cNvSpPr txBox="1">
            <a:spLocks noGrp="1"/>
          </p:cNvSpPr>
          <p:nvPr>
            <p:ph type="body" idx="7"/>
          </p:nvPr>
        </p:nvSpPr>
        <p:spPr>
          <a:xfrm>
            <a:off x="2802551" y="4256213"/>
            <a:ext cx="3172800" cy="1944000"/>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200"/>
              <a:buNone/>
              <a:defRPr b="1"/>
            </a:lvl1pPr>
            <a:lvl2pPr marL="914400" lvl="1" indent="-228600" algn="l">
              <a:spcBef>
                <a:spcPts val="0"/>
              </a:spcBef>
              <a:spcAft>
                <a:spcPts val="0"/>
              </a:spcAft>
              <a:buClr>
                <a:schemeClr val="dk1"/>
              </a:buClr>
              <a:buSzPts val="1200"/>
              <a:buNone/>
              <a:defRPr b="0"/>
            </a:lvl2pPr>
            <a:lvl3pPr marL="1371600" lvl="2" indent="-342900" algn="l">
              <a:spcBef>
                <a:spcPts val="0"/>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25" name="Google Shape;225;p31"/>
          <p:cNvSpPr txBox="1">
            <a:spLocks noGrp="1"/>
          </p:cNvSpPr>
          <p:nvPr>
            <p:ph type="body" idx="8"/>
          </p:nvPr>
        </p:nvSpPr>
        <p:spPr>
          <a:xfrm>
            <a:off x="8548900" y="4256212"/>
            <a:ext cx="3172800" cy="1944000"/>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200"/>
              <a:buNone/>
              <a:defRPr b="1"/>
            </a:lvl1pPr>
            <a:lvl2pPr marL="914400" lvl="1" indent="-228600" algn="l">
              <a:spcBef>
                <a:spcPts val="0"/>
              </a:spcBef>
              <a:spcAft>
                <a:spcPts val="0"/>
              </a:spcAft>
              <a:buClr>
                <a:schemeClr val="dk1"/>
              </a:buClr>
              <a:buSzPts val="1200"/>
              <a:buNone/>
              <a:defRPr b="0"/>
            </a:lvl2pPr>
            <a:lvl3pPr marL="1371600" lvl="2" indent="-342900" algn="l">
              <a:spcBef>
                <a:spcPts val="0"/>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26" name="Google Shape;226;p31"/>
          <p:cNvSpPr txBox="1">
            <a:spLocks noGrp="1"/>
          </p:cNvSpPr>
          <p:nvPr>
            <p:ph type="body" idx="9"/>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27" name="Google Shape;227;p31"/>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3 picture and text">
  <p:cSld name="3 picture and text">
    <p:spTree>
      <p:nvGrpSpPr>
        <p:cNvPr id="1" name="Shape 228"/>
        <p:cNvGrpSpPr/>
        <p:nvPr/>
      </p:nvGrpSpPr>
      <p:grpSpPr>
        <a:xfrm>
          <a:off x="0" y="0"/>
          <a:ext cx="0" cy="0"/>
          <a:chOff x="0" y="0"/>
          <a:chExt cx="0" cy="0"/>
        </a:xfrm>
      </p:grpSpPr>
      <p:sp>
        <p:nvSpPr>
          <p:cNvPr id="229" name="Google Shape;229;p32"/>
          <p:cNvSpPr>
            <a:spLocks noGrp="1"/>
          </p:cNvSpPr>
          <p:nvPr>
            <p:ph type="pic" idx="2"/>
          </p:nvPr>
        </p:nvSpPr>
        <p:spPr>
          <a:xfrm>
            <a:off x="469900" y="1700213"/>
            <a:ext cx="3627438" cy="2052830"/>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230" name="Google Shape;230;p32"/>
          <p:cNvSpPr>
            <a:spLocks noGrp="1"/>
          </p:cNvSpPr>
          <p:nvPr>
            <p:ph type="pic" idx="3"/>
          </p:nvPr>
        </p:nvSpPr>
        <p:spPr>
          <a:xfrm>
            <a:off x="8082784" y="1700213"/>
            <a:ext cx="3639316" cy="2059099"/>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231" name="Google Shape;231;p32"/>
          <p:cNvSpPr>
            <a:spLocks noGrp="1"/>
          </p:cNvSpPr>
          <p:nvPr>
            <p:ph type="pic" idx="4"/>
          </p:nvPr>
        </p:nvSpPr>
        <p:spPr>
          <a:xfrm>
            <a:off x="4284188" y="1700212"/>
            <a:ext cx="3636962" cy="2057767"/>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232" name="Google Shape;232;p32"/>
          <p:cNvSpPr txBox="1">
            <a:spLocks noGrp="1"/>
          </p:cNvSpPr>
          <p:nvPr>
            <p:ph type="body" idx="1"/>
          </p:nvPr>
        </p:nvSpPr>
        <p:spPr>
          <a:xfrm>
            <a:off x="469900" y="3832225"/>
            <a:ext cx="3627438" cy="2181440"/>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800"/>
              <a:buNone/>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33" name="Google Shape;233;p32"/>
          <p:cNvSpPr txBox="1">
            <a:spLocks noGrp="1"/>
          </p:cNvSpPr>
          <p:nvPr>
            <p:ph type="body" idx="5"/>
          </p:nvPr>
        </p:nvSpPr>
        <p:spPr>
          <a:xfrm>
            <a:off x="4278313" y="3832224"/>
            <a:ext cx="3636962" cy="2186686"/>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800"/>
              <a:buNone/>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34" name="Google Shape;234;p32"/>
          <p:cNvSpPr txBox="1">
            <a:spLocks noGrp="1"/>
          </p:cNvSpPr>
          <p:nvPr>
            <p:ph type="body" idx="6"/>
          </p:nvPr>
        </p:nvSpPr>
        <p:spPr>
          <a:xfrm>
            <a:off x="8082784" y="3832224"/>
            <a:ext cx="3639316" cy="218810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800"/>
              <a:buNone/>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35" name="Google Shape;235;p32"/>
          <p:cNvSpPr txBox="1">
            <a:spLocks noGrp="1"/>
          </p:cNvSpPr>
          <p:nvPr>
            <p:ph type="body" idx="7"/>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36" name="Google Shape;236;p32"/>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mp; subtitle">
  <p:cSld name="Title &amp; subtitle">
    <p:spTree>
      <p:nvGrpSpPr>
        <p:cNvPr id="1" name="Shape 237"/>
        <p:cNvGrpSpPr/>
        <p:nvPr/>
      </p:nvGrpSpPr>
      <p:grpSpPr>
        <a:xfrm>
          <a:off x="0" y="0"/>
          <a:ext cx="0" cy="0"/>
          <a:chOff x="0" y="0"/>
          <a:chExt cx="0" cy="0"/>
        </a:xfrm>
      </p:grpSpPr>
      <p:sp>
        <p:nvSpPr>
          <p:cNvPr id="238" name="Google Shape;238;p33"/>
          <p:cNvSpPr txBox="1">
            <a:spLocks noGrp="1"/>
          </p:cNvSpPr>
          <p:nvPr>
            <p:ph type="body" idx="1"/>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39" name="Google Shape;239;p33"/>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Qualifications 2 x 1">
  <p:cSld name="Qualifications 2 x 1">
    <p:spTree>
      <p:nvGrpSpPr>
        <p:cNvPr id="1" name="Shape 240"/>
        <p:cNvGrpSpPr/>
        <p:nvPr/>
      </p:nvGrpSpPr>
      <p:grpSpPr>
        <a:xfrm>
          <a:off x="0" y="0"/>
          <a:ext cx="0" cy="0"/>
          <a:chOff x="0" y="0"/>
          <a:chExt cx="0" cy="0"/>
        </a:xfrm>
      </p:grpSpPr>
      <p:sp>
        <p:nvSpPr>
          <p:cNvPr id="241" name="Google Shape;241;p34"/>
          <p:cNvSpPr txBox="1">
            <a:spLocks noGrp="1"/>
          </p:cNvSpPr>
          <p:nvPr>
            <p:ph type="body" idx="1"/>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42" name="Google Shape;242;p34"/>
          <p:cNvSpPr txBox="1">
            <a:spLocks noGrp="1"/>
          </p:cNvSpPr>
          <p:nvPr>
            <p:ph type="title"/>
          </p:nvPr>
        </p:nvSpPr>
        <p:spPr>
          <a:xfrm>
            <a:off x="469900" y="402586"/>
            <a:ext cx="11252200" cy="334101"/>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3" name="Google Shape;243;p34"/>
          <p:cNvSpPr txBox="1">
            <a:spLocks noGrp="1"/>
          </p:cNvSpPr>
          <p:nvPr>
            <p:ph type="body" idx="2"/>
          </p:nvPr>
        </p:nvSpPr>
        <p:spPr>
          <a:xfrm>
            <a:off x="469899" y="1857892"/>
            <a:ext cx="5544000" cy="169545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1333"/>
              </a:spcBef>
              <a:spcAft>
                <a:spcPts val="0"/>
              </a:spcAft>
              <a:buClr>
                <a:schemeClr val="dk1"/>
              </a:buClr>
              <a:buSzPts val="1200"/>
              <a:buNone/>
              <a:defRPr/>
            </a:lvl3pPr>
            <a:lvl4pPr marL="1828800" lvl="3" indent="-304800" algn="l">
              <a:spcBef>
                <a:spcPts val="1333"/>
              </a:spcBef>
              <a:spcAft>
                <a:spcPts val="0"/>
              </a:spcAft>
              <a:buClr>
                <a:schemeClr val="dk1"/>
              </a:buClr>
              <a:buSzPts val="1200"/>
              <a:buFont typeface="Arial"/>
              <a:buChar char="•"/>
              <a:defRPr/>
            </a:lvl4pPr>
            <a:lvl5pPr marL="2286000" lvl="4" indent="-304800" algn="l">
              <a:spcBef>
                <a:spcPts val="1333"/>
              </a:spcBef>
              <a:spcAft>
                <a:spcPts val="0"/>
              </a:spcAft>
              <a:buClr>
                <a:schemeClr val="dk1"/>
              </a:buClr>
              <a:buSzPts val="1200"/>
              <a:buChar char="−"/>
              <a:defRPr/>
            </a:lvl5pPr>
            <a:lvl6pPr marL="2743200" lvl="5" indent="-330200" algn="l">
              <a:spcBef>
                <a:spcPts val="1333"/>
              </a:spcBef>
              <a:spcAft>
                <a:spcPts val="0"/>
              </a:spcAft>
              <a:buClr>
                <a:schemeClr val="dk1"/>
              </a:buClr>
              <a:buSzPts val="1600"/>
              <a:buFont typeface="Verdana"/>
              <a:buChar char="−"/>
              <a:defRPr/>
            </a:lvl6pPr>
            <a:lvl7pPr marL="3200400" lvl="6" indent="-330200" algn="l">
              <a:spcBef>
                <a:spcPts val="1333"/>
              </a:spcBef>
              <a:spcAft>
                <a:spcPts val="0"/>
              </a:spcAft>
              <a:buClr>
                <a:schemeClr val="dk1"/>
              </a:buClr>
              <a:buSzPts val="1600"/>
              <a:buChar char="−"/>
              <a:defRPr/>
            </a:lvl7pPr>
            <a:lvl8pPr marL="3657600" lvl="7" indent="-330200" algn="l">
              <a:spcBef>
                <a:spcPts val="1333"/>
              </a:spcBef>
              <a:spcAft>
                <a:spcPts val="0"/>
              </a:spcAft>
              <a:buClr>
                <a:schemeClr val="dk1"/>
              </a:buClr>
              <a:buSzPts val="1600"/>
              <a:buChar char="−"/>
              <a:defRPr/>
            </a:lvl8pPr>
            <a:lvl9pPr marL="4114800" lvl="8" indent="-330200" algn="l">
              <a:spcBef>
                <a:spcPts val="1333"/>
              </a:spcBef>
              <a:spcAft>
                <a:spcPts val="1333"/>
              </a:spcAft>
              <a:buClr>
                <a:schemeClr val="dk1"/>
              </a:buClr>
              <a:buSzPts val="1600"/>
              <a:buChar char="−"/>
              <a:defRPr/>
            </a:lvl9pPr>
          </a:lstStyle>
          <a:p>
            <a:endParaRPr/>
          </a:p>
        </p:txBody>
      </p:sp>
      <p:sp>
        <p:nvSpPr>
          <p:cNvPr id="244" name="Google Shape;244;p34"/>
          <p:cNvSpPr txBox="1">
            <a:spLocks noGrp="1"/>
          </p:cNvSpPr>
          <p:nvPr>
            <p:ph type="body" idx="3"/>
          </p:nvPr>
        </p:nvSpPr>
        <p:spPr>
          <a:xfrm>
            <a:off x="6177462" y="1857892"/>
            <a:ext cx="5544000" cy="169545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1333"/>
              </a:spcBef>
              <a:spcAft>
                <a:spcPts val="0"/>
              </a:spcAft>
              <a:buClr>
                <a:schemeClr val="dk1"/>
              </a:buClr>
              <a:buSzPts val="1200"/>
              <a:buNone/>
              <a:defRPr/>
            </a:lvl3pPr>
            <a:lvl4pPr marL="1828800" lvl="3" indent="-304800" algn="l">
              <a:spcBef>
                <a:spcPts val="1333"/>
              </a:spcBef>
              <a:spcAft>
                <a:spcPts val="0"/>
              </a:spcAft>
              <a:buClr>
                <a:schemeClr val="dk1"/>
              </a:buClr>
              <a:buSzPts val="1200"/>
              <a:buFont typeface="Arial"/>
              <a:buChar char="•"/>
              <a:defRPr/>
            </a:lvl4pPr>
            <a:lvl5pPr marL="2286000" lvl="4" indent="-304800" algn="l">
              <a:spcBef>
                <a:spcPts val="1333"/>
              </a:spcBef>
              <a:spcAft>
                <a:spcPts val="0"/>
              </a:spcAft>
              <a:buClr>
                <a:schemeClr val="dk1"/>
              </a:buClr>
              <a:buSzPts val="1200"/>
              <a:buChar char="−"/>
              <a:defRPr/>
            </a:lvl5pPr>
            <a:lvl6pPr marL="2743200" lvl="5" indent="-330200" algn="l">
              <a:spcBef>
                <a:spcPts val="1333"/>
              </a:spcBef>
              <a:spcAft>
                <a:spcPts val="0"/>
              </a:spcAft>
              <a:buClr>
                <a:schemeClr val="dk1"/>
              </a:buClr>
              <a:buSzPts val="1600"/>
              <a:buFont typeface="Verdana"/>
              <a:buChar char="−"/>
              <a:defRPr/>
            </a:lvl6pPr>
            <a:lvl7pPr marL="3200400" lvl="6" indent="-330200" algn="l">
              <a:spcBef>
                <a:spcPts val="1333"/>
              </a:spcBef>
              <a:spcAft>
                <a:spcPts val="0"/>
              </a:spcAft>
              <a:buClr>
                <a:schemeClr val="dk1"/>
              </a:buClr>
              <a:buSzPts val="1600"/>
              <a:buChar char="−"/>
              <a:defRPr/>
            </a:lvl7pPr>
            <a:lvl8pPr marL="3657600" lvl="7" indent="-330200" algn="l">
              <a:spcBef>
                <a:spcPts val="1333"/>
              </a:spcBef>
              <a:spcAft>
                <a:spcPts val="0"/>
              </a:spcAft>
              <a:buClr>
                <a:schemeClr val="dk1"/>
              </a:buClr>
              <a:buSzPts val="1600"/>
              <a:buChar char="−"/>
              <a:defRPr/>
            </a:lvl8pPr>
            <a:lvl9pPr marL="4114800" lvl="8" indent="-330200" algn="l">
              <a:spcBef>
                <a:spcPts val="1333"/>
              </a:spcBef>
              <a:spcAft>
                <a:spcPts val="1333"/>
              </a:spcAft>
              <a:buClr>
                <a:schemeClr val="dk1"/>
              </a:buClr>
              <a:buSzPts val="1600"/>
              <a:buChar char="−"/>
              <a:defRPr/>
            </a:lvl9pPr>
          </a:lstStyle>
          <a:p>
            <a:endParaRPr/>
          </a:p>
        </p:txBody>
      </p:sp>
      <p:sp>
        <p:nvSpPr>
          <p:cNvPr id="245" name="Google Shape;245;p34"/>
          <p:cNvSpPr/>
          <p:nvPr/>
        </p:nvSpPr>
        <p:spPr>
          <a:xfrm>
            <a:off x="469899" y="1705379"/>
            <a:ext cx="5544000" cy="53044"/>
          </a:xfrm>
          <a:prstGeom prst="rect">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467">
              <a:solidFill>
                <a:schemeClr val="lt1"/>
              </a:solidFill>
              <a:latin typeface="Verdana"/>
              <a:ea typeface="Verdana"/>
              <a:cs typeface="Verdana"/>
              <a:sym typeface="Verdana"/>
            </a:endParaRPr>
          </a:p>
        </p:txBody>
      </p:sp>
      <p:sp>
        <p:nvSpPr>
          <p:cNvPr id="246" name="Google Shape;246;p34"/>
          <p:cNvSpPr/>
          <p:nvPr/>
        </p:nvSpPr>
        <p:spPr>
          <a:xfrm>
            <a:off x="6167796" y="1705379"/>
            <a:ext cx="5544000" cy="53044"/>
          </a:xfrm>
          <a:prstGeom prst="rect">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467">
              <a:solidFill>
                <a:schemeClr val="lt1"/>
              </a:solidFill>
              <a:latin typeface="Verdana"/>
              <a:ea typeface="Verdana"/>
              <a:cs typeface="Verdana"/>
              <a:sym typeface="Verdana"/>
            </a:endParaRPr>
          </a:p>
        </p:txBody>
      </p:sp>
      <p:sp>
        <p:nvSpPr>
          <p:cNvPr id="247" name="Google Shape;247;p34"/>
          <p:cNvSpPr>
            <a:spLocks noGrp="1"/>
          </p:cNvSpPr>
          <p:nvPr>
            <p:ph type="pic" idx="4"/>
          </p:nvPr>
        </p:nvSpPr>
        <p:spPr>
          <a:xfrm>
            <a:off x="10467635" y="1857892"/>
            <a:ext cx="1244161" cy="549275"/>
          </a:xfrm>
          <a:prstGeom prst="rect">
            <a:avLst/>
          </a:prstGeom>
          <a:noFill/>
          <a:ln>
            <a:noFill/>
          </a:ln>
        </p:spPr>
        <p:txBody>
          <a:bodyPr spcFirstLastPara="1" wrap="square" lIns="0" tIns="0" rIns="0" bIns="0" anchor="t" anchorCtr="0"/>
          <a:lstStyle>
            <a:lvl1pPr marR="0" lvl="0"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248" name="Google Shape;248;p34"/>
          <p:cNvSpPr>
            <a:spLocks noGrp="1"/>
          </p:cNvSpPr>
          <p:nvPr>
            <p:ph type="pic" idx="5"/>
          </p:nvPr>
        </p:nvSpPr>
        <p:spPr>
          <a:xfrm>
            <a:off x="4734795" y="1863917"/>
            <a:ext cx="1244906" cy="549275"/>
          </a:xfrm>
          <a:prstGeom prst="rect">
            <a:avLst/>
          </a:prstGeom>
          <a:noFill/>
          <a:ln>
            <a:noFill/>
          </a:ln>
        </p:spPr>
        <p:txBody>
          <a:bodyPr spcFirstLastPara="1" wrap="square" lIns="0" tIns="0" rIns="0" bIns="0" anchor="t" anchorCtr="0"/>
          <a:lstStyle>
            <a:lvl1pPr marR="0" lvl="0"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Tree>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Qualifications 2 x 2">
  <p:cSld name="Qualifications 2 x 2">
    <p:spTree>
      <p:nvGrpSpPr>
        <p:cNvPr id="1" name="Shape 249"/>
        <p:cNvGrpSpPr/>
        <p:nvPr/>
      </p:nvGrpSpPr>
      <p:grpSpPr>
        <a:xfrm>
          <a:off x="0" y="0"/>
          <a:ext cx="0" cy="0"/>
          <a:chOff x="0" y="0"/>
          <a:chExt cx="0" cy="0"/>
        </a:xfrm>
      </p:grpSpPr>
      <p:sp>
        <p:nvSpPr>
          <p:cNvPr id="250" name="Google Shape;250;p35"/>
          <p:cNvSpPr txBox="1">
            <a:spLocks noGrp="1"/>
          </p:cNvSpPr>
          <p:nvPr>
            <p:ph type="body" idx="1"/>
          </p:nvPr>
        </p:nvSpPr>
        <p:spPr>
          <a:xfrm>
            <a:off x="469899" y="1857892"/>
            <a:ext cx="5544000" cy="169545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1333"/>
              </a:spcBef>
              <a:spcAft>
                <a:spcPts val="0"/>
              </a:spcAft>
              <a:buClr>
                <a:schemeClr val="dk1"/>
              </a:buClr>
              <a:buSzPts val="1200"/>
              <a:buNone/>
              <a:defRPr/>
            </a:lvl3pPr>
            <a:lvl4pPr marL="1828800" lvl="3" indent="-304800" algn="l">
              <a:spcBef>
                <a:spcPts val="1333"/>
              </a:spcBef>
              <a:spcAft>
                <a:spcPts val="0"/>
              </a:spcAft>
              <a:buClr>
                <a:schemeClr val="dk1"/>
              </a:buClr>
              <a:buSzPts val="1200"/>
              <a:buFont typeface="Arial"/>
              <a:buChar char="•"/>
              <a:defRPr/>
            </a:lvl4pPr>
            <a:lvl5pPr marL="2286000" lvl="4" indent="-304800" algn="l">
              <a:spcBef>
                <a:spcPts val="1333"/>
              </a:spcBef>
              <a:spcAft>
                <a:spcPts val="0"/>
              </a:spcAft>
              <a:buClr>
                <a:schemeClr val="dk1"/>
              </a:buClr>
              <a:buSzPts val="1200"/>
              <a:buChar char="−"/>
              <a:defRPr/>
            </a:lvl5pPr>
            <a:lvl6pPr marL="2743200" lvl="5" indent="-330200" algn="l">
              <a:spcBef>
                <a:spcPts val="1333"/>
              </a:spcBef>
              <a:spcAft>
                <a:spcPts val="0"/>
              </a:spcAft>
              <a:buClr>
                <a:schemeClr val="dk1"/>
              </a:buClr>
              <a:buSzPts val="1600"/>
              <a:buFont typeface="Verdana"/>
              <a:buChar char="−"/>
              <a:defRPr/>
            </a:lvl6pPr>
            <a:lvl7pPr marL="3200400" lvl="6" indent="-330200" algn="l">
              <a:spcBef>
                <a:spcPts val="1333"/>
              </a:spcBef>
              <a:spcAft>
                <a:spcPts val="0"/>
              </a:spcAft>
              <a:buClr>
                <a:schemeClr val="dk1"/>
              </a:buClr>
              <a:buSzPts val="1600"/>
              <a:buChar char="−"/>
              <a:defRPr/>
            </a:lvl7pPr>
            <a:lvl8pPr marL="3657600" lvl="7" indent="-330200" algn="l">
              <a:spcBef>
                <a:spcPts val="1333"/>
              </a:spcBef>
              <a:spcAft>
                <a:spcPts val="0"/>
              </a:spcAft>
              <a:buClr>
                <a:schemeClr val="dk1"/>
              </a:buClr>
              <a:buSzPts val="1600"/>
              <a:buChar char="−"/>
              <a:defRPr/>
            </a:lvl8pPr>
            <a:lvl9pPr marL="4114800" lvl="8" indent="-330200" algn="l">
              <a:spcBef>
                <a:spcPts val="1333"/>
              </a:spcBef>
              <a:spcAft>
                <a:spcPts val="1333"/>
              </a:spcAft>
              <a:buClr>
                <a:schemeClr val="dk1"/>
              </a:buClr>
              <a:buSzPts val="1600"/>
              <a:buChar char="−"/>
              <a:defRPr/>
            </a:lvl9pPr>
          </a:lstStyle>
          <a:p>
            <a:endParaRPr/>
          </a:p>
        </p:txBody>
      </p:sp>
      <p:sp>
        <p:nvSpPr>
          <p:cNvPr id="251" name="Google Shape;251;p35"/>
          <p:cNvSpPr txBox="1">
            <a:spLocks noGrp="1"/>
          </p:cNvSpPr>
          <p:nvPr>
            <p:ph type="body" idx="2"/>
          </p:nvPr>
        </p:nvSpPr>
        <p:spPr>
          <a:xfrm>
            <a:off x="6177462" y="1857892"/>
            <a:ext cx="5544000" cy="169545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1333"/>
              </a:spcBef>
              <a:spcAft>
                <a:spcPts val="0"/>
              </a:spcAft>
              <a:buClr>
                <a:schemeClr val="dk1"/>
              </a:buClr>
              <a:buSzPts val="1200"/>
              <a:buNone/>
              <a:defRPr/>
            </a:lvl3pPr>
            <a:lvl4pPr marL="1828800" lvl="3" indent="-304800" algn="l">
              <a:spcBef>
                <a:spcPts val="1333"/>
              </a:spcBef>
              <a:spcAft>
                <a:spcPts val="0"/>
              </a:spcAft>
              <a:buClr>
                <a:schemeClr val="dk1"/>
              </a:buClr>
              <a:buSzPts val="1200"/>
              <a:buFont typeface="Arial"/>
              <a:buChar char="•"/>
              <a:defRPr/>
            </a:lvl4pPr>
            <a:lvl5pPr marL="2286000" lvl="4" indent="-304800" algn="l">
              <a:spcBef>
                <a:spcPts val="1333"/>
              </a:spcBef>
              <a:spcAft>
                <a:spcPts val="0"/>
              </a:spcAft>
              <a:buClr>
                <a:schemeClr val="dk1"/>
              </a:buClr>
              <a:buSzPts val="1200"/>
              <a:buChar char="−"/>
              <a:defRPr/>
            </a:lvl5pPr>
            <a:lvl6pPr marL="2743200" lvl="5" indent="-330200" algn="l">
              <a:spcBef>
                <a:spcPts val="1333"/>
              </a:spcBef>
              <a:spcAft>
                <a:spcPts val="0"/>
              </a:spcAft>
              <a:buClr>
                <a:schemeClr val="dk1"/>
              </a:buClr>
              <a:buSzPts val="1600"/>
              <a:buFont typeface="Verdana"/>
              <a:buChar char="−"/>
              <a:defRPr/>
            </a:lvl6pPr>
            <a:lvl7pPr marL="3200400" lvl="6" indent="-330200" algn="l">
              <a:spcBef>
                <a:spcPts val="1333"/>
              </a:spcBef>
              <a:spcAft>
                <a:spcPts val="0"/>
              </a:spcAft>
              <a:buClr>
                <a:schemeClr val="dk1"/>
              </a:buClr>
              <a:buSzPts val="1600"/>
              <a:buChar char="−"/>
              <a:defRPr/>
            </a:lvl7pPr>
            <a:lvl8pPr marL="3657600" lvl="7" indent="-330200" algn="l">
              <a:spcBef>
                <a:spcPts val="1333"/>
              </a:spcBef>
              <a:spcAft>
                <a:spcPts val="0"/>
              </a:spcAft>
              <a:buClr>
                <a:schemeClr val="dk1"/>
              </a:buClr>
              <a:buSzPts val="1600"/>
              <a:buChar char="−"/>
              <a:defRPr/>
            </a:lvl8pPr>
            <a:lvl9pPr marL="4114800" lvl="8" indent="-330200" algn="l">
              <a:spcBef>
                <a:spcPts val="1333"/>
              </a:spcBef>
              <a:spcAft>
                <a:spcPts val="1333"/>
              </a:spcAft>
              <a:buClr>
                <a:schemeClr val="dk1"/>
              </a:buClr>
              <a:buSzPts val="1600"/>
              <a:buChar char="−"/>
              <a:defRPr/>
            </a:lvl9pPr>
          </a:lstStyle>
          <a:p>
            <a:endParaRPr/>
          </a:p>
        </p:txBody>
      </p:sp>
      <p:sp>
        <p:nvSpPr>
          <p:cNvPr id="252" name="Google Shape;252;p35"/>
          <p:cNvSpPr/>
          <p:nvPr/>
        </p:nvSpPr>
        <p:spPr>
          <a:xfrm>
            <a:off x="469899" y="1705379"/>
            <a:ext cx="5544000" cy="53044"/>
          </a:xfrm>
          <a:prstGeom prst="rect">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467">
              <a:solidFill>
                <a:schemeClr val="lt1"/>
              </a:solidFill>
              <a:latin typeface="Verdana"/>
              <a:ea typeface="Verdana"/>
              <a:cs typeface="Verdana"/>
              <a:sym typeface="Verdana"/>
            </a:endParaRPr>
          </a:p>
        </p:txBody>
      </p:sp>
      <p:sp>
        <p:nvSpPr>
          <p:cNvPr id="253" name="Google Shape;253;p35"/>
          <p:cNvSpPr/>
          <p:nvPr/>
        </p:nvSpPr>
        <p:spPr>
          <a:xfrm>
            <a:off x="6167796" y="1705379"/>
            <a:ext cx="5544000" cy="53044"/>
          </a:xfrm>
          <a:prstGeom prst="rect">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467">
              <a:solidFill>
                <a:schemeClr val="lt1"/>
              </a:solidFill>
              <a:latin typeface="Verdana"/>
              <a:ea typeface="Verdana"/>
              <a:cs typeface="Verdana"/>
              <a:sym typeface="Verdana"/>
            </a:endParaRPr>
          </a:p>
        </p:txBody>
      </p:sp>
      <p:sp>
        <p:nvSpPr>
          <p:cNvPr id="254" name="Google Shape;254;p35"/>
          <p:cNvSpPr>
            <a:spLocks noGrp="1"/>
          </p:cNvSpPr>
          <p:nvPr>
            <p:ph type="pic" idx="3"/>
          </p:nvPr>
        </p:nvSpPr>
        <p:spPr>
          <a:xfrm>
            <a:off x="10467635" y="1857892"/>
            <a:ext cx="1244161" cy="549275"/>
          </a:xfrm>
          <a:prstGeom prst="rect">
            <a:avLst/>
          </a:prstGeom>
          <a:noFill/>
          <a:ln>
            <a:noFill/>
          </a:ln>
        </p:spPr>
        <p:txBody>
          <a:bodyPr spcFirstLastPara="1" wrap="square" lIns="0" tIns="0" rIns="0" bIns="0" anchor="t" anchorCtr="0"/>
          <a:lstStyle>
            <a:lvl1pPr marR="0" lvl="0"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255" name="Google Shape;255;p35"/>
          <p:cNvSpPr txBox="1">
            <a:spLocks noGrp="1"/>
          </p:cNvSpPr>
          <p:nvPr>
            <p:ph type="body" idx="4"/>
          </p:nvPr>
        </p:nvSpPr>
        <p:spPr>
          <a:xfrm>
            <a:off x="469899" y="4249681"/>
            <a:ext cx="5544000" cy="169545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1333"/>
              </a:spcBef>
              <a:spcAft>
                <a:spcPts val="0"/>
              </a:spcAft>
              <a:buClr>
                <a:schemeClr val="dk1"/>
              </a:buClr>
              <a:buSzPts val="1200"/>
              <a:buNone/>
              <a:defRPr/>
            </a:lvl3pPr>
            <a:lvl4pPr marL="1828800" lvl="3" indent="-304800" algn="l">
              <a:spcBef>
                <a:spcPts val="1333"/>
              </a:spcBef>
              <a:spcAft>
                <a:spcPts val="0"/>
              </a:spcAft>
              <a:buClr>
                <a:schemeClr val="dk1"/>
              </a:buClr>
              <a:buSzPts val="1200"/>
              <a:buFont typeface="Arial"/>
              <a:buChar char="•"/>
              <a:defRPr/>
            </a:lvl4pPr>
            <a:lvl5pPr marL="2286000" lvl="4" indent="-304800" algn="l">
              <a:spcBef>
                <a:spcPts val="1333"/>
              </a:spcBef>
              <a:spcAft>
                <a:spcPts val="0"/>
              </a:spcAft>
              <a:buClr>
                <a:schemeClr val="dk1"/>
              </a:buClr>
              <a:buSzPts val="1200"/>
              <a:buChar char="−"/>
              <a:defRPr/>
            </a:lvl5pPr>
            <a:lvl6pPr marL="2743200" lvl="5" indent="-330200" algn="l">
              <a:spcBef>
                <a:spcPts val="1333"/>
              </a:spcBef>
              <a:spcAft>
                <a:spcPts val="0"/>
              </a:spcAft>
              <a:buClr>
                <a:schemeClr val="dk1"/>
              </a:buClr>
              <a:buSzPts val="1600"/>
              <a:buFont typeface="Verdana"/>
              <a:buChar char="−"/>
              <a:defRPr/>
            </a:lvl6pPr>
            <a:lvl7pPr marL="3200400" lvl="6" indent="-330200" algn="l">
              <a:spcBef>
                <a:spcPts val="1333"/>
              </a:spcBef>
              <a:spcAft>
                <a:spcPts val="0"/>
              </a:spcAft>
              <a:buClr>
                <a:schemeClr val="dk1"/>
              </a:buClr>
              <a:buSzPts val="1600"/>
              <a:buChar char="−"/>
              <a:defRPr/>
            </a:lvl7pPr>
            <a:lvl8pPr marL="3657600" lvl="7" indent="-330200" algn="l">
              <a:spcBef>
                <a:spcPts val="1333"/>
              </a:spcBef>
              <a:spcAft>
                <a:spcPts val="0"/>
              </a:spcAft>
              <a:buClr>
                <a:schemeClr val="dk1"/>
              </a:buClr>
              <a:buSzPts val="1600"/>
              <a:buChar char="−"/>
              <a:defRPr/>
            </a:lvl8pPr>
            <a:lvl9pPr marL="4114800" lvl="8" indent="-330200" algn="l">
              <a:spcBef>
                <a:spcPts val="1333"/>
              </a:spcBef>
              <a:spcAft>
                <a:spcPts val="1333"/>
              </a:spcAft>
              <a:buClr>
                <a:schemeClr val="dk1"/>
              </a:buClr>
              <a:buSzPts val="1600"/>
              <a:buChar char="−"/>
              <a:defRPr/>
            </a:lvl9pPr>
          </a:lstStyle>
          <a:p>
            <a:endParaRPr/>
          </a:p>
        </p:txBody>
      </p:sp>
      <p:sp>
        <p:nvSpPr>
          <p:cNvPr id="256" name="Google Shape;256;p35"/>
          <p:cNvSpPr txBox="1">
            <a:spLocks noGrp="1"/>
          </p:cNvSpPr>
          <p:nvPr>
            <p:ph type="body" idx="5"/>
          </p:nvPr>
        </p:nvSpPr>
        <p:spPr>
          <a:xfrm>
            <a:off x="6177460" y="4249681"/>
            <a:ext cx="5544000" cy="169545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1333"/>
              </a:spcBef>
              <a:spcAft>
                <a:spcPts val="0"/>
              </a:spcAft>
              <a:buClr>
                <a:schemeClr val="dk1"/>
              </a:buClr>
              <a:buSzPts val="1200"/>
              <a:buNone/>
              <a:defRPr/>
            </a:lvl3pPr>
            <a:lvl4pPr marL="1828800" lvl="3" indent="-304800" algn="l">
              <a:spcBef>
                <a:spcPts val="1333"/>
              </a:spcBef>
              <a:spcAft>
                <a:spcPts val="0"/>
              </a:spcAft>
              <a:buClr>
                <a:schemeClr val="dk1"/>
              </a:buClr>
              <a:buSzPts val="1200"/>
              <a:buFont typeface="Arial"/>
              <a:buChar char="•"/>
              <a:defRPr/>
            </a:lvl4pPr>
            <a:lvl5pPr marL="2286000" lvl="4" indent="-304800" algn="l">
              <a:spcBef>
                <a:spcPts val="1333"/>
              </a:spcBef>
              <a:spcAft>
                <a:spcPts val="0"/>
              </a:spcAft>
              <a:buClr>
                <a:schemeClr val="dk1"/>
              </a:buClr>
              <a:buSzPts val="1200"/>
              <a:buChar char="−"/>
              <a:defRPr/>
            </a:lvl5pPr>
            <a:lvl6pPr marL="2743200" lvl="5" indent="-330200" algn="l">
              <a:spcBef>
                <a:spcPts val="1333"/>
              </a:spcBef>
              <a:spcAft>
                <a:spcPts val="0"/>
              </a:spcAft>
              <a:buClr>
                <a:schemeClr val="dk1"/>
              </a:buClr>
              <a:buSzPts val="1600"/>
              <a:buFont typeface="Verdana"/>
              <a:buChar char="−"/>
              <a:defRPr/>
            </a:lvl6pPr>
            <a:lvl7pPr marL="3200400" lvl="6" indent="-330200" algn="l">
              <a:spcBef>
                <a:spcPts val="1333"/>
              </a:spcBef>
              <a:spcAft>
                <a:spcPts val="0"/>
              </a:spcAft>
              <a:buClr>
                <a:schemeClr val="dk1"/>
              </a:buClr>
              <a:buSzPts val="1600"/>
              <a:buChar char="−"/>
              <a:defRPr/>
            </a:lvl7pPr>
            <a:lvl8pPr marL="3657600" lvl="7" indent="-330200" algn="l">
              <a:spcBef>
                <a:spcPts val="1333"/>
              </a:spcBef>
              <a:spcAft>
                <a:spcPts val="0"/>
              </a:spcAft>
              <a:buClr>
                <a:schemeClr val="dk1"/>
              </a:buClr>
              <a:buSzPts val="1600"/>
              <a:buChar char="−"/>
              <a:defRPr/>
            </a:lvl8pPr>
            <a:lvl9pPr marL="4114800" lvl="8" indent="-330200" algn="l">
              <a:spcBef>
                <a:spcPts val="1333"/>
              </a:spcBef>
              <a:spcAft>
                <a:spcPts val="1333"/>
              </a:spcAft>
              <a:buClr>
                <a:schemeClr val="dk1"/>
              </a:buClr>
              <a:buSzPts val="1600"/>
              <a:buChar char="−"/>
              <a:defRPr/>
            </a:lvl9pPr>
          </a:lstStyle>
          <a:p>
            <a:endParaRPr/>
          </a:p>
        </p:txBody>
      </p:sp>
      <p:sp>
        <p:nvSpPr>
          <p:cNvPr id="257" name="Google Shape;257;p35"/>
          <p:cNvSpPr/>
          <p:nvPr/>
        </p:nvSpPr>
        <p:spPr>
          <a:xfrm>
            <a:off x="469899" y="4103519"/>
            <a:ext cx="5544000" cy="54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467">
              <a:solidFill>
                <a:schemeClr val="lt1"/>
              </a:solidFill>
              <a:latin typeface="Verdana"/>
              <a:ea typeface="Verdana"/>
              <a:cs typeface="Verdana"/>
              <a:sym typeface="Verdana"/>
            </a:endParaRPr>
          </a:p>
        </p:txBody>
      </p:sp>
      <p:sp>
        <p:nvSpPr>
          <p:cNvPr id="258" name="Google Shape;258;p35"/>
          <p:cNvSpPr/>
          <p:nvPr/>
        </p:nvSpPr>
        <p:spPr>
          <a:xfrm>
            <a:off x="6167796" y="4103519"/>
            <a:ext cx="5544000" cy="54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467">
              <a:solidFill>
                <a:schemeClr val="lt1"/>
              </a:solidFill>
              <a:latin typeface="Verdana"/>
              <a:ea typeface="Verdana"/>
              <a:cs typeface="Verdana"/>
              <a:sym typeface="Verdana"/>
            </a:endParaRPr>
          </a:p>
        </p:txBody>
      </p:sp>
      <p:sp>
        <p:nvSpPr>
          <p:cNvPr id="259" name="Google Shape;259;p35"/>
          <p:cNvSpPr>
            <a:spLocks noGrp="1"/>
          </p:cNvSpPr>
          <p:nvPr>
            <p:ph type="pic" idx="6"/>
          </p:nvPr>
        </p:nvSpPr>
        <p:spPr>
          <a:xfrm>
            <a:off x="4700436" y="4249683"/>
            <a:ext cx="1274916" cy="549275"/>
          </a:xfrm>
          <a:prstGeom prst="rect">
            <a:avLst/>
          </a:prstGeom>
          <a:noFill/>
          <a:ln>
            <a:noFill/>
          </a:ln>
        </p:spPr>
        <p:txBody>
          <a:bodyPr spcFirstLastPara="1" wrap="square" lIns="0" tIns="0" rIns="0" bIns="0" anchor="t" anchorCtr="0"/>
          <a:lstStyle>
            <a:lvl1pPr marR="0" lvl="0"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260" name="Google Shape;260;p35"/>
          <p:cNvSpPr>
            <a:spLocks noGrp="1"/>
          </p:cNvSpPr>
          <p:nvPr>
            <p:ph type="pic" idx="7"/>
          </p:nvPr>
        </p:nvSpPr>
        <p:spPr>
          <a:xfrm>
            <a:off x="10459036" y="4248209"/>
            <a:ext cx="1244160" cy="549275"/>
          </a:xfrm>
          <a:prstGeom prst="rect">
            <a:avLst/>
          </a:prstGeom>
          <a:noFill/>
          <a:ln>
            <a:noFill/>
          </a:ln>
        </p:spPr>
        <p:txBody>
          <a:bodyPr spcFirstLastPara="1" wrap="square" lIns="0" tIns="0" rIns="0" bIns="0" anchor="t" anchorCtr="0"/>
          <a:lstStyle>
            <a:lvl1pPr marR="0" lvl="0"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261" name="Google Shape;261;p35"/>
          <p:cNvSpPr>
            <a:spLocks noGrp="1"/>
          </p:cNvSpPr>
          <p:nvPr>
            <p:ph type="pic" idx="8"/>
          </p:nvPr>
        </p:nvSpPr>
        <p:spPr>
          <a:xfrm>
            <a:off x="4734795" y="1863917"/>
            <a:ext cx="1244906" cy="549275"/>
          </a:xfrm>
          <a:prstGeom prst="rect">
            <a:avLst/>
          </a:prstGeom>
          <a:noFill/>
          <a:ln>
            <a:noFill/>
          </a:ln>
        </p:spPr>
        <p:txBody>
          <a:bodyPr spcFirstLastPara="1" wrap="square" lIns="0" tIns="0" rIns="0" bIns="0" anchor="t" anchorCtr="0"/>
          <a:lstStyle>
            <a:lvl1pPr marR="0" lvl="0"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R="0" lvl="1"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R="0" lvl="2"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R="0" lvl="3"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R="0" lvl="4"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R="0" lvl="5"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R="0" lvl="6"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R="0" lvl="7"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R="0" lvl="8"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262" name="Google Shape;262;p35"/>
          <p:cNvSpPr txBox="1">
            <a:spLocks noGrp="1"/>
          </p:cNvSpPr>
          <p:nvPr>
            <p:ph type="body" idx="9"/>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63" name="Google Shape;263;p35"/>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3 column green line">
  <p:cSld name="3 column green line">
    <p:spTree>
      <p:nvGrpSpPr>
        <p:cNvPr id="1" name="Shape 264"/>
        <p:cNvGrpSpPr/>
        <p:nvPr/>
      </p:nvGrpSpPr>
      <p:grpSpPr>
        <a:xfrm>
          <a:off x="0" y="0"/>
          <a:ext cx="0" cy="0"/>
          <a:chOff x="0" y="0"/>
          <a:chExt cx="0" cy="0"/>
        </a:xfrm>
      </p:grpSpPr>
      <p:sp>
        <p:nvSpPr>
          <p:cNvPr id="265" name="Google Shape;265;p36"/>
          <p:cNvSpPr/>
          <p:nvPr/>
        </p:nvSpPr>
        <p:spPr>
          <a:xfrm>
            <a:off x="4278313" y="1705968"/>
            <a:ext cx="3636962" cy="54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467">
              <a:solidFill>
                <a:schemeClr val="lt1"/>
              </a:solidFill>
              <a:latin typeface="Verdana"/>
              <a:ea typeface="Verdana"/>
              <a:cs typeface="Verdana"/>
              <a:sym typeface="Verdana"/>
            </a:endParaRPr>
          </a:p>
        </p:txBody>
      </p:sp>
      <p:sp>
        <p:nvSpPr>
          <p:cNvPr id="266" name="Google Shape;266;p36"/>
          <p:cNvSpPr/>
          <p:nvPr/>
        </p:nvSpPr>
        <p:spPr>
          <a:xfrm>
            <a:off x="469900" y="1705968"/>
            <a:ext cx="3627438" cy="54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467">
              <a:solidFill>
                <a:schemeClr val="lt1"/>
              </a:solidFill>
              <a:latin typeface="Verdana"/>
              <a:ea typeface="Verdana"/>
              <a:cs typeface="Verdana"/>
              <a:sym typeface="Verdana"/>
            </a:endParaRPr>
          </a:p>
        </p:txBody>
      </p:sp>
      <p:sp>
        <p:nvSpPr>
          <p:cNvPr id="267" name="Google Shape;267;p36"/>
          <p:cNvSpPr/>
          <p:nvPr/>
        </p:nvSpPr>
        <p:spPr>
          <a:xfrm>
            <a:off x="8104176" y="1705968"/>
            <a:ext cx="3629025" cy="54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467">
              <a:solidFill>
                <a:schemeClr val="lt1"/>
              </a:solidFill>
              <a:latin typeface="Verdana"/>
              <a:ea typeface="Verdana"/>
              <a:cs typeface="Verdana"/>
              <a:sym typeface="Verdana"/>
            </a:endParaRPr>
          </a:p>
        </p:txBody>
      </p:sp>
      <p:sp>
        <p:nvSpPr>
          <p:cNvPr id="268" name="Google Shape;268;p36"/>
          <p:cNvSpPr txBox="1">
            <a:spLocks noGrp="1"/>
          </p:cNvSpPr>
          <p:nvPr>
            <p:ph type="body" idx="1"/>
          </p:nvPr>
        </p:nvSpPr>
        <p:spPr>
          <a:xfrm>
            <a:off x="4278313" y="1851441"/>
            <a:ext cx="3636962" cy="38457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1333"/>
              </a:spcBef>
              <a:spcAft>
                <a:spcPts val="0"/>
              </a:spcAft>
              <a:buClr>
                <a:schemeClr val="dk1"/>
              </a:buClr>
              <a:buSzPts val="1200"/>
              <a:buNone/>
              <a:defRPr/>
            </a:lvl3pPr>
            <a:lvl4pPr marL="1828800" lvl="3" indent="-304800" algn="l">
              <a:spcBef>
                <a:spcPts val="1333"/>
              </a:spcBef>
              <a:spcAft>
                <a:spcPts val="0"/>
              </a:spcAft>
              <a:buClr>
                <a:schemeClr val="dk1"/>
              </a:buClr>
              <a:buSzPts val="1200"/>
              <a:buFont typeface="Arial"/>
              <a:buChar char="•"/>
              <a:defRPr/>
            </a:lvl4pPr>
            <a:lvl5pPr marL="2286000" lvl="4" indent="-304800" algn="l">
              <a:spcBef>
                <a:spcPts val="1333"/>
              </a:spcBef>
              <a:spcAft>
                <a:spcPts val="0"/>
              </a:spcAft>
              <a:buClr>
                <a:schemeClr val="dk1"/>
              </a:buClr>
              <a:buSzPts val="1200"/>
              <a:buChar char="−"/>
              <a:defRPr/>
            </a:lvl5pPr>
            <a:lvl6pPr marL="2743200" lvl="5" indent="-330200" algn="l">
              <a:spcBef>
                <a:spcPts val="1333"/>
              </a:spcBef>
              <a:spcAft>
                <a:spcPts val="0"/>
              </a:spcAft>
              <a:buClr>
                <a:schemeClr val="dk1"/>
              </a:buClr>
              <a:buSzPts val="1600"/>
              <a:buFont typeface="Verdana"/>
              <a:buChar char="−"/>
              <a:defRPr/>
            </a:lvl6pPr>
            <a:lvl7pPr marL="3200400" lvl="6" indent="-330200" algn="l">
              <a:spcBef>
                <a:spcPts val="1333"/>
              </a:spcBef>
              <a:spcAft>
                <a:spcPts val="0"/>
              </a:spcAft>
              <a:buClr>
                <a:schemeClr val="dk1"/>
              </a:buClr>
              <a:buSzPts val="1600"/>
              <a:buChar char="−"/>
              <a:defRPr/>
            </a:lvl7pPr>
            <a:lvl8pPr marL="3657600" lvl="7" indent="-330200" algn="l">
              <a:spcBef>
                <a:spcPts val="1333"/>
              </a:spcBef>
              <a:spcAft>
                <a:spcPts val="0"/>
              </a:spcAft>
              <a:buClr>
                <a:schemeClr val="dk1"/>
              </a:buClr>
              <a:buSzPts val="1600"/>
              <a:buChar char="−"/>
              <a:defRPr/>
            </a:lvl8pPr>
            <a:lvl9pPr marL="4114800" lvl="8" indent="-330200" algn="l">
              <a:spcBef>
                <a:spcPts val="1333"/>
              </a:spcBef>
              <a:spcAft>
                <a:spcPts val="1333"/>
              </a:spcAft>
              <a:buClr>
                <a:schemeClr val="dk1"/>
              </a:buClr>
              <a:buSzPts val="1600"/>
              <a:buChar char="−"/>
              <a:defRPr/>
            </a:lvl9pPr>
          </a:lstStyle>
          <a:p>
            <a:endParaRPr/>
          </a:p>
        </p:txBody>
      </p:sp>
      <p:sp>
        <p:nvSpPr>
          <p:cNvPr id="269" name="Google Shape;269;p36"/>
          <p:cNvSpPr txBox="1">
            <a:spLocks noGrp="1"/>
          </p:cNvSpPr>
          <p:nvPr>
            <p:ph type="body" idx="2"/>
          </p:nvPr>
        </p:nvSpPr>
        <p:spPr>
          <a:xfrm>
            <a:off x="469900" y="1851441"/>
            <a:ext cx="3627438" cy="38457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1333"/>
              </a:spcBef>
              <a:spcAft>
                <a:spcPts val="0"/>
              </a:spcAft>
              <a:buClr>
                <a:schemeClr val="dk1"/>
              </a:buClr>
              <a:buSzPts val="1200"/>
              <a:buNone/>
              <a:defRPr/>
            </a:lvl3pPr>
            <a:lvl4pPr marL="1828800" lvl="3" indent="-304800" algn="l">
              <a:spcBef>
                <a:spcPts val="1333"/>
              </a:spcBef>
              <a:spcAft>
                <a:spcPts val="0"/>
              </a:spcAft>
              <a:buClr>
                <a:schemeClr val="dk1"/>
              </a:buClr>
              <a:buSzPts val="1200"/>
              <a:buFont typeface="Arial"/>
              <a:buChar char="•"/>
              <a:defRPr/>
            </a:lvl4pPr>
            <a:lvl5pPr marL="2286000" lvl="4" indent="-304800" algn="l">
              <a:spcBef>
                <a:spcPts val="1333"/>
              </a:spcBef>
              <a:spcAft>
                <a:spcPts val="0"/>
              </a:spcAft>
              <a:buClr>
                <a:schemeClr val="dk1"/>
              </a:buClr>
              <a:buSzPts val="1200"/>
              <a:buChar char="−"/>
              <a:defRPr/>
            </a:lvl5pPr>
            <a:lvl6pPr marL="2743200" lvl="5" indent="-330200" algn="l">
              <a:spcBef>
                <a:spcPts val="1333"/>
              </a:spcBef>
              <a:spcAft>
                <a:spcPts val="0"/>
              </a:spcAft>
              <a:buClr>
                <a:schemeClr val="dk1"/>
              </a:buClr>
              <a:buSzPts val="1600"/>
              <a:buFont typeface="Verdana"/>
              <a:buChar char="−"/>
              <a:defRPr/>
            </a:lvl6pPr>
            <a:lvl7pPr marL="3200400" lvl="6" indent="-330200" algn="l">
              <a:spcBef>
                <a:spcPts val="1333"/>
              </a:spcBef>
              <a:spcAft>
                <a:spcPts val="0"/>
              </a:spcAft>
              <a:buClr>
                <a:schemeClr val="dk1"/>
              </a:buClr>
              <a:buSzPts val="1600"/>
              <a:buChar char="−"/>
              <a:defRPr/>
            </a:lvl7pPr>
            <a:lvl8pPr marL="3657600" lvl="7" indent="-330200" algn="l">
              <a:spcBef>
                <a:spcPts val="1333"/>
              </a:spcBef>
              <a:spcAft>
                <a:spcPts val="0"/>
              </a:spcAft>
              <a:buClr>
                <a:schemeClr val="dk1"/>
              </a:buClr>
              <a:buSzPts val="1600"/>
              <a:buChar char="−"/>
              <a:defRPr/>
            </a:lvl8pPr>
            <a:lvl9pPr marL="4114800" lvl="8" indent="-330200" algn="l">
              <a:spcBef>
                <a:spcPts val="1333"/>
              </a:spcBef>
              <a:spcAft>
                <a:spcPts val="1333"/>
              </a:spcAft>
              <a:buClr>
                <a:schemeClr val="dk1"/>
              </a:buClr>
              <a:buSzPts val="1600"/>
              <a:buChar char="−"/>
              <a:defRPr/>
            </a:lvl9pPr>
          </a:lstStyle>
          <a:p>
            <a:endParaRPr/>
          </a:p>
        </p:txBody>
      </p:sp>
      <p:sp>
        <p:nvSpPr>
          <p:cNvPr id="270" name="Google Shape;270;p36"/>
          <p:cNvSpPr txBox="1">
            <a:spLocks noGrp="1"/>
          </p:cNvSpPr>
          <p:nvPr>
            <p:ph type="body" idx="3"/>
          </p:nvPr>
        </p:nvSpPr>
        <p:spPr>
          <a:xfrm>
            <a:off x="8093075" y="1851441"/>
            <a:ext cx="3629025" cy="38457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1333"/>
              </a:spcBef>
              <a:spcAft>
                <a:spcPts val="0"/>
              </a:spcAft>
              <a:buClr>
                <a:schemeClr val="dk1"/>
              </a:buClr>
              <a:buSzPts val="1200"/>
              <a:buNone/>
              <a:defRPr/>
            </a:lvl3pPr>
            <a:lvl4pPr marL="1828800" lvl="3" indent="-304800" algn="l">
              <a:spcBef>
                <a:spcPts val="1333"/>
              </a:spcBef>
              <a:spcAft>
                <a:spcPts val="0"/>
              </a:spcAft>
              <a:buClr>
                <a:schemeClr val="dk1"/>
              </a:buClr>
              <a:buSzPts val="1200"/>
              <a:buFont typeface="Arial"/>
              <a:buChar char="•"/>
              <a:defRPr/>
            </a:lvl4pPr>
            <a:lvl5pPr marL="2286000" lvl="4" indent="-304800" algn="l">
              <a:spcBef>
                <a:spcPts val="1333"/>
              </a:spcBef>
              <a:spcAft>
                <a:spcPts val="0"/>
              </a:spcAft>
              <a:buClr>
                <a:schemeClr val="dk1"/>
              </a:buClr>
              <a:buSzPts val="1200"/>
              <a:buChar char="−"/>
              <a:defRPr/>
            </a:lvl5pPr>
            <a:lvl6pPr marL="2743200" lvl="5" indent="-330200" algn="l">
              <a:spcBef>
                <a:spcPts val="1333"/>
              </a:spcBef>
              <a:spcAft>
                <a:spcPts val="0"/>
              </a:spcAft>
              <a:buClr>
                <a:schemeClr val="dk1"/>
              </a:buClr>
              <a:buSzPts val="1600"/>
              <a:buFont typeface="Verdana"/>
              <a:buChar char="−"/>
              <a:defRPr/>
            </a:lvl6pPr>
            <a:lvl7pPr marL="3200400" lvl="6" indent="-330200" algn="l">
              <a:spcBef>
                <a:spcPts val="1333"/>
              </a:spcBef>
              <a:spcAft>
                <a:spcPts val="0"/>
              </a:spcAft>
              <a:buClr>
                <a:schemeClr val="dk1"/>
              </a:buClr>
              <a:buSzPts val="1600"/>
              <a:buChar char="−"/>
              <a:defRPr/>
            </a:lvl7pPr>
            <a:lvl8pPr marL="3657600" lvl="7" indent="-330200" algn="l">
              <a:spcBef>
                <a:spcPts val="1333"/>
              </a:spcBef>
              <a:spcAft>
                <a:spcPts val="0"/>
              </a:spcAft>
              <a:buClr>
                <a:schemeClr val="dk1"/>
              </a:buClr>
              <a:buSzPts val="1600"/>
              <a:buChar char="−"/>
              <a:defRPr/>
            </a:lvl8pPr>
            <a:lvl9pPr marL="4114800" lvl="8" indent="-330200" algn="l">
              <a:spcBef>
                <a:spcPts val="1333"/>
              </a:spcBef>
              <a:spcAft>
                <a:spcPts val="1333"/>
              </a:spcAft>
              <a:buClr>
                <a:schemeClr val="dk1"/>
              </a:buClr>
              <a:buSzPts val="1600"/>
              <a:buChar char="−"/>
              <a:defRPr/>
            </a:lvl9pPr>
          </a:lstStyle>
          <a:p>
            <a:endParaRPr/>
          </a:p>
        </p:txBody>
      </p:sp>
      <p:sp>
        <p:nvSpPr>
          <p:cNvPr id="271" name="Google Shape;271;p36"/>
          <p:cNvSpPr txBox="1">
            <a:spLocks noGrp="1"/>
          </p:cNvSpPr>
          <p:nvPr>
            <p:ph type="body" idx="4"/>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72" name="Google Shape;272;p36"/>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4 column icon">
  <p:cSld name="4 column icon">
    <p:spTree>
      <p:nvGrpSpPr>
        <p:cNvPr id="1" name="Shape 273"/>
        <p:cNvGrpSpPr/>
        <p:nvPr/>
      </p:nvGrpSpPr>
      <p:grpSpPr>
        <a:xfrm>
          <a:off x="0" y="0"/>
          <a:ext cx="0" cy="0"/>
          <a:chOff x="0" y="0"/>
          <a:chExt cx="0" cy="0"/>
        </a:xfrm>
      </p:grpSpPr>
      <p:sp>
        <p:nvSpPr>
          <p:cNvPr id="274" name="Google Shape;274;p37"/>
          <p:cNvSpPr txBox="1">
            <a:spLocks noGrp="1"/>
          </p:cNvSpPr>
          <p:nvPr>
            <p:ph type="body" idx="1"/>
          </p:nvPr>
        </p:nvSpPr>
        <p:spPr>
          <a:xfrm>
            <a:off x="469900" y="2556000"/>
            <a:ext cx="2592000" cy="3394800"/>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1333"/>
              </a:spcBef>
              <a:spcAft>
                <a:spcPts val="0"/>
              </a:spcAft>
              <a:buClr>
                <a:schemeClr val="dk1"/>
              </a:buClr>
              <a:buSzPts val="1200"/>
              <a:buNone/>
              <a:defRPr/>
            </a:lvl3pPr>
            <a:lvl4pPr marL="1828800" lvl="3" indent="-304800" algn="l">
              <a:spcBef>
                <a:spcPts val="1333"/>
              </a:spcBef>
              <a:spcAft>
                <a:spcPts val="0"/>
              </a:spcAft>
              <a:buClr>
                <a:schemeClr val="dk1"/>
              </a:buClr>
              <a:buSzPts val="1200"/>
              <a:buFont typeface="Arial"/>
              <a:buChar char="•"/>
              <a:defRPr/>
            </a:lvl4pPr>
            <a:lvl5pPr marL="2286000" lvl="4" indent="-304800" algn="l">
              <a:spcBef>
                <a:spcPts val="1333"/>
              </a:spcBef>
              <a:spcAft>
                <a:spcPts val="0"/>
              </a:spcAft>
              <a:buClr>
                <a:schemeClr val="dk1"/>
              </a:buClr>
              <a:buSzPts val="1200"/>
              <a:buChar char="−"/>
              <a:defRPr/>
            </a:lvl5pPr>
            <a:lvl6pPr marL="2743200" lvl="5" indent="-330200" algn="l">
              <a:spcBef>
                <a:spcPts val="1333"/>
              </a:spcBef>
              <a:spcAft>
                <a:spcPts val="0"/>
              </a:spcAft>
              <a:buClr>
                <a:schemeClr val="dk1"/>
              </a:buClr>
              <a:buSzPts val="1600"/>
              <a:buFont typeface="Verdana"/>
              <a:buChar char="−"/>
              <a:defRPr/>
            </a:lvl6pPr>
            <a:lvl7pPr marL="3200400" lvl="6" indent="-330200" algn="l">
              <a:spcBef>
                <a:spcPts val="1333"/>
              </a:spcBef>
              <a:spcAft>
                <a:spcPts val="0"/>
              </a:spcAft>
              <a:buClr>
                <a:schemeClr val="dk1"/>
              </a:buClr>
              <a:buSzPts val="1600"/>
              <a:buChar char="−"/>
              <a:defRPr/>
            </a:lvl7pPr>
            <a:lvl8pPr marL="3657600" lvl="7" indent="-330200" algn="l">
              <a:spcBef>
                <a:spcPts val="1333"/>
              </a:spcBef>
              <a:spcAft>
                <a:spcPts val="0"/>
              </a:spcAft>
              <a:buClr>
                <a:schemeClr val="dk1"/>
              </a:buClr>
              <a:buSzPts val="1600"/>
              <a:buChar char="−"/>
              <a:defRPr/>
            </a:lvl8pPr>
            <a:lvl9pPr marL="4114800" lvl="8" indent="-330200" algn="l">
              <a:spcBef>
                <a:spcPts val="1333"/>
              </a:spcBef>
              <a:spcAft>
                <a:spcPts val="1333"/>
              </a:spcAft>
              <a:buClr>
                <a:schemeClr val="dk1"/>
              </a:buClr>
              <a:buSzPts val="1600"/>
              <a:buChar char="−"/>
              <a:defRPr/>
            </a:lvl9pPr>
          </a:lstStyle>
          <a:p>
            <a:endParaRPr/>
          </a:p>
        </p:txBody>
      </p:sp>
      <p:sp>
        <p:nvSpPr>
          <p:cNvPr id="275" name="Google Shape;275;p37"/>
          <p:cNvSpPr txBox="1">
            <a:spLocks noGrp="1"/>
          </p:cNvSpPr>
          <p:nvPr>
            <p:ph type="body" idx="2"/>
          </p:nvPr>
        </p:nvSpPr>
        <p:spPr>
          <a:xfrm>
            <a:off x="9130100" y="2556000"/>
            <a:ext cx="2592000" cy="3394800"/>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1333"/>
              </a:spcBef>
              <a:spcAft>
                <a:spcPts val="0"/>
              </a:spcAft>
              <a:buClr>
                <a:schemeClr val="dk1"/>
              </a:buClr>
              <a:buSzPts val="1200"/>
              <a:buNone/>
              <a:defRPr/>
            </a:lvl3pPr>
            <a:lvl4pPr marL="1828800" lvl="3" indent="-304800" algn="l">
              <a:spcBef>
                <a:spcPts val="1333"/>
              </a:spcBef>
              <a:spcAft>
                <a:spcPts val="0"/>
              </a:spcAft>
              <a:buClr>
                <a:schemeClr val="dk1"/>
              </a:buClr>
              <a:buSzPts val="1200"/>
              <a:buFont typeface="Arial"/>
              <a:buChar char="•"/>
              <a:defRPr/>
            </a:lvl4pPr>
            <a:lvl5pPr marL="2286000" lvl="4" indent="-304800" algn="l">
              <a:spcBef>
                <a:spcPts val="1333"/>
              </a:spcBef>
              <a:spcAft>
                <a:spcPts val="0"/>
              </a:spcAft>
              <a:buClr>
                <a:schemeClr val="dk1"/>
              </a:buClr>
              <a:buSzPts val="1200"/>
              <a:buChar char="−"/>
              <a:defRPr/>
            </a:lvl5pPr>
            <a:lvl6pPr marL="2743200" lvl="5" indent="-330200" algn="l">
              <a:spcBef>
                <a:spcPts val="1333"/>
              </a:spcBef>
              <a:spcAft>
                <a:spcPts val="0"/>
              </a:spcAft>
              <a:buClr>
                <a:schemeClr val="dk1"/>
              </a:buClr>
              <a:buSzPts val="1600"/>
              <a:buFont typeface="Verdana"/>
              <a:buChar char="−"/>
              <a:defRPr/>
            </a:lvl6pPr>
            <a:lvl7pPr marL="3200400" lvl="6" indent="-330200" algn="l">
              <a:spcBef>
                <a:spcPts val="1333"/>
              </a:spcBef>
              <a:spcAft>
                <a:spcPts val="0"/>
              </a:spcAft>
              <a:buClr>
                <a:schemeClr val="dk1"/>
              </a:buClr>
              <a:buSzPts val="1600"/>
              <a:buChar char="−"/>
              <a:defRPr/>
            </a:lvl7pPr>
            <a:lvl8pPr marL="3657600" lvl="7" indent="-330200" algn="l">
              <a:spcBef>
                <a:spcPts val="1333"/>
              </a:spcBef>
              <a:spcAft>
                <a:spcPts val="0"/>
              </a:spcAft>
              <a:buClr>
                <a:schemeClr val="dk1"/>
              </a:buClr>
              <a:buSzPts val="1600"/>
              <a:buChar char="−"/>
              <a:defRPr/>
            </a:lvl8pPr>
            <a:lvl9pPr marL="4114800" lvl="8" indent="-330200" algn="l">
              <a:spcBef>
                <a:spcPts val="1333"/>
              </a:spcBef>
              <a:spcAft>
                <a:spcPts val="1333"/>
              </a:spcAft>
              <a:buClr>
                <a:schemeClr val="dk1"/>
              </a:buClr>
              <a:buSzPts val="1600"/>
              <a:buChar char="−"/>
              <a:defRPr/>
            </a:lvl9pPr>
          </a:lstStyle>
          <a:p>
            <a:endParaRPr/>
          </a:p>
        </p:txBody>
      </p:sp>
      <p:sp>
        <p:nvSpPr>
          <p:cNvPr id="276" name="Google Shape;276;p37"/>
          <p:cNvSpPr txBox="1">
            <a:spLocks noGrp="1"/>
          </p:cNvSpPr>
          <p:nvPr>
            <p:ph type="body" idx="3"/>
          </p:nvPr>
        </p:nvSpPr>
        <p:spPr>
          <a:xfrm>
            <a:off x="3356633" y="2556000"/>
            <a:ext cx="2592000" cy="3394800"/>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1333"/>
              </a:spcBef>
              <a:spcAft>
                <a:spcPts val="0"/>
              </a:spcAft>
              <a:buClr>
                <a:schemeClr val="dk1"/>
              </a:buClr>
              <a:buSzPts val="1200"/>
              <a:buNone/>
              <a:defRPr/>
            </a:lvl3pPr>
            <a:lvl4pPr marL="1828800" lvl="3" indent="-304800" algn="l">
              <a:spcBef>
                <a:spcPts val="1333"/>
              </a:spcBef>
              <a:spcAft>
                <a:spcPts val="0"/>
              </a:spcAft>
              <a:buClr>
                <a:schemeClr val="dk1"/>
              </a:buClr>
              <a:buSzPts val="1200"/>
              <a:buFont typeface="Arial"/>
              <a:buChar char="•"/>
              <a:defRPr/>
            </a:lvl4pPr>
            <a:lvl5pPr marL="2286000" lvl="4" indent="-304800" algn="l">
              <a:spcBef>
                <a:spcPts val="1333"/>
              </a:spcBef>
              <a:spcAft>
                <a:spcPts val="0"/>
              </a:spcAft>
              <a:buClr>
                <a:schemeClr val="dk1"/>
              </a:buClr>
              <a:buSzPts val="1200"/>
              <a:buChar char="−"/>
              <a:defRPr/>
            </a:lvl5pPr>
            <a:lvl6pPr marL="2743200" lvl="5" indent="-330200" algn="l">
              <a:spcBef>
                <a:spcPts val="1333"/>
              </a:spcBef>
              <a:spcAft>
                <a:spcPts val="0"/>
              </a:spcAft>
              <a:buClr>
                <a:schemeClr val="dk1"/>
              </a:buClr>
              <a:buSzPts val="1600"/>
              <a:buFont typeface="Verdana"/>
              <a:buChar char="−"/>
              <a:defRPr/>
            </a:lvl6pPr>
            <a:lvl7pPr marL="3200400" lvl="6" indent="-330200" algn="l">
              <a:spcBef>
                <a:spcPts val="1333"/>
              </a:spcBef>
              <a:spcAft>
                <a:spcPts val="0"/>
              </a:spcAft>
              <a:buClr>
                <a:schemeClr val="dk1"/>
              </a:buClr>
              <a:buSzPts val="1600"/>
              <a:buChar char="−"/>
              <a:defRPr/>
            </a:lvl7pPr>
            <a:lvl8pPr marL="3657600" lvl="7" indent="-330200" algn="l">
              <a:spcBef>
                <a:spcPts val="1333"/>
              </a:spcBef>
              <a:spcAft>
                <a:spcPts val="0"/>
              </a:spcAft>
              <a:buClr>
                <a:schemeClr val="dk1"/>
              </a:buClr>
              <a:buSzPts val="1600"/>
              <a:buChar char="−"/>
              <a:defRPr/>
            </a:lvl8pPr>
            <a:lvl9pPr marL="4114800" lvl="8" indent="-330200" algn="l">
              <a:spcBef>
                <a:spcPts val="1333"/>
              </a:spcBef>
              <a:spcAft>
                <a:spcPts val="1333"/>
              </a:spcAft>
              <a:buClr>
                <a:schemeClr val="dk1"/>
              </a:buClr>
              <a:buSzPts val="1600"/>
              <a:buChar char="−"/>
              <a:defRPr/>
            </a:lvl9pPr>
          </a:lstStyle>
          <a:p>
            <a:endParaRPr/>
          </a:p>
        </p:txBody>
      </p:sp>
      <p:sp>
        <p:nvSpPr>
          <p:cNvPr id="277" name="Google Shape;277;p37"/>
          <p:cNvSpPr txBox="1">
            <a:spLocks noGrp="1"/>
          </p:cNvSpPr>
          <p:nvPr>
            <p:ph type="body" idx="4"/>
          </p:nvPr>
        </p:nvSpPr>
        <p:spPr>
          <a:xfrm>
            <a:off x="6243366" y="2556000"/>
            <a:ext cx="2592000" cy="3394800"/>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accent1"/>
              </a:buClr>
              <a:buSzPts val="1200"/>
              <a:buNone/>
              <a:defRPr b="1">
                <a:solidFill>
                  <a:schemeClr val="accent1"/>
                </a:solidFill>
              </a:defRPr>
            </a:lvl1pPr>
            <a:lvl2pPr marL="914400" lvl="1" indent="-228600" algn="l">
              <a:spcBef>
                <a:spcPts val="1333"/>
              </a:spcBef>
              <a:spcAft>
                <a:spcPts val="0"/>
              </a:spcAft>
              <a:buClr>
                <a:schemeClr val="dk1"/>
              </a:buClr>
              <a:buSzPts val="1200"/>
              <a:buNone/>
              <a:defRPr/>
            </a:lvl2pPr>
            <a:lvl3pPr marL="1371600" lvl="2" indent="-228600" algn="l">
              <a:spcBef>
                <a:spcPts val="1333"/>
              </a:spcBef>
              <a:spcAft>
                <a:spcPts val="0"/>
              </a:spcAft>
              <a:buClr>
                <a:schemeClr val="dk1"/>
              </a:buClr>
              <a:buSzPts val="1200"/>
              <a:buNone/>
              <a:defRPr/>
            </a:lvl3pPr>
            <a:lvl4pPr marL="1828800" lvl="3" indent="-304800" algn="l">
              <a:spcBef>
                <a:spcPts val="1333"/>
              </a:spcBef>
              <a:spcAft>
                <a:spcPts val="0"/>
              </a:spcAft>
              <a:buClr>
                <a:schemeClr val="dk1"/>
              </a:buClr>
              <a:buSzPts val="1200"/>
              <a:buFont typeface="Arial"/>
              <a:buChar char="•"/>
              <a:defRPr/>
            </a:lvl4pPr>
            <a:lvl5pPr marL="2286000" lvl="4" indent="-304800" algn="l">
              <a:spcBef>
                <a:spcPts val="1333"/>
              </a:spcBef>
              <a:spcAft>
                <a:spcPts val="0"/>
              </a:spcAft>
              <a:buClr>
                <a:schemeClr val="dk1"/>
              </a:buClr>
              <a:buSzPts val="1200"/>
              <a:buChar char="−"/>
              <a:defRPr/>
            </a:lvl5pPr>
            <a:lvl6pPr marL="2743200" lvl="5" indent="-330200" algn="l">
              <a:spcBef>
                <a:spcPts val="1333"/>
              </a:spcBef>
              <a:spcAft>
                <a:spcPts val="0"/>
              </a:spcAft>
              <a:buClr>
                <a:schemeClr val="dk1"/>
              </a:buClr>
              <a:buSzPts val="1600"/>
              <a:buFont typeface="Verdana"/>
              <a:buChar char="−"/>
              <a:defRPr/>
            </a:lvl6pPr>
            <a:lvl7pPr marL="3200400" lvl="6" indent="-330200" algn="l">
              <a:spcBef>
                <a:spcPts val="1333"/>
              </a:spcBef>
              <a:spcAft>
                <a:spcPts val="0"/>
              </a:spcAft>
              <a:buClr>
                <a:schemeClr val="dk1"/>
              </a:buClr>
              <a:buSzPts val="1600"/>
              <a:buChar char="−"/>
              <a:defRPr/>
            </a:lvl7pPr>
            <a:lvl8pPr marL="3657600" lvl="7" indent="-330200" algn="l">
              <a:spcBef>
                <a:spcPts val="1333"/>
              </a:spcBef>
              <a:spcAft>
                <a:spcPts val="0"/>
              </a:spcAft>
              <a:buClr>
                <a:schemeClr val="dk1"/>
              </a:buClr>
              <a:buSzPts val="1600"/>
              <a:buChar char="−"/>
              <a:defRPr/>
            </a:lvl8pPr>
            <a:lvl9pPr marL="4114800" lvl="8" indent="-330200" algn="l">
              <a:spcBef>
                <a:spcPts val="1333"/>
              </a:spcBef>
              <a:spcAft>
                <a:spcPts val="1333"/>
              </a:spcAft>
              <a:buClr>
                <a:schemeClr val="dk1"/>
              </a:buClr>
              <a:buSzPts val="1600"/>
              <a:buChar char="−"/>
              <a:defRPr/>
            </a:lvl9pPr>
          </a:lstStyle>
          <a:p>
            <a:endParaRPr/>
          </a:p>
        </p:txBody>
      </p:sp>
      <p:sp>
        <p:nvSpPr>
          <p:cNvPr id="278" name="Google Shape;278;p37"/>
          <p:cNvSpPr txBox="1">
            <a:spLocks noGrp="1"/>
          </p:cNvSpPr>
          <p:nvPr>
            <p:ph type="body" idx="5"/>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79" name="Google Shape;279;p37"/>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matchingName="4 column icon green">
  <p:cSld name="4 column icon green">
    <p:bg>
      <p:bgPr>
        <a:solidFill>
          <a:schemeClr val="accent2"/>
        </a:solidFill>
        <a:effectLst/>
      </p:bgPr>
    </p:bg>
    <p:spTree>
      <p:nvGrpSpPr>
        <p:cNvPr id="1" name="Shape 280"/>
        <p:cNvGrpSpPr/>
        <p:nvPr/>
      </p:nvGrpSpPr>
      <p:grpSpPr>
        <a:xfrm>
          <a:off x="0" y="0"/>
          <a:ext cx="0" cy="0"/>
          <a:chOff x="0" y="0"/>
          <a:chExt cx="0" cy="0"/>
        </a:xfrm>
      </p:grpSpPr>
      <p:sp>
        <p:nvSpPr>
          <p:cNvPr id="281" name="Google Shape;281;p38"/>
          <p:cNvSpPr txBox="1">
            <a:spLocks noGrp="1"/>
          </p:cNvSpPr>
          <p:nvPr>
            <p:ph type="body" idx="1"/>
          </p:nvPr>
        </p:nvSpPr>
        <p:spPr>
          <a:xfrm>
            <a:off x="469903" y="2556000"/>
            <a:ext cx="2592000" cy="3394800"/>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lt1"/>
              </a:buClr>
              <a:buSzPts val="1200"/>
              <a:buNone/>
              <a:defRPr b="1">
                <a:solidFill>
                  <a:schemeClr val="lt1"/>
                </a:solidFill>
              </a:defRPr>
            </a:lvl1pPr>
            <a:lvl2pPr marL="914400" lvl="1" indent="-228600" algn="l">
              <a:spcBef>
                <a:spcPts val="1333"/>
              </a:spcBef>
              <a:spcAft>
                <a:spcPts val="0"/>
              </a:spcAft>
              <a:buClr>
                <a:schemeClr val="lt1"/>
              </a:buClr>
              <a:buSzPts val="1200"/>
              <a:buNone/>
              <a:defRPr>
                <a:solidFill>
                  <a:schemeClr val="lt1"/>
                </a:solidFill>
              </a:defRPr>
            </a:lvl2pPr>
            <a:lvl3pPr marL="1371600" lvl="2" indent="-228600" algn="l">
              <a:spcBef>
                <a:spcPts val="1333"/>
              </a:spcBef>
              <a:spcAft>
                <a:spcPts val="0"/>
              </a:spcAft>
              <a:buClr>
                <a:schemeClr val="lt1"/>
              </a:buClr>
              <a:buSzPts val="1200"/>
              <a:buNone/>
              <a:defRPr>
                <a:solidFill>
                  <a:schemeClr val="lt1"/>
                </a:solidFill>
              </a:defRPr>
            </a:lvl3pPr>
            <a:lvl4pPr marL="1828800" lvl="3" indent="-304800" algn="l">
              <a:spcBef>
                <a:spcPts val="1333"/>
              </a:spcBef>
              <a:spcAft>
                <a:spcPts val="0"/>
              </a:spcAft>
              <a:buClr>
                <a:schemeClr val="lt1"/>
              </a:buClr>
              <a:buSzPts val="1200"/>
              <a:buFont typeface="Arial"/>
              <a:buChar char="•"/>
              <a:defRPr>
                <a:solidFill>
                  <a:schemeClr val="lt1"/>
                </a:solidFill>
              </a:defRPr>
            </a:lvl4pPr>
            <a:lvl5pPr marL="2286000" lvl="4" indent="-304800" algn="l">
              <a:spcBef>
                <a:spcPts val="1333"/>
              </a:spcBef>
              <a:spcAft>
                <a:spcPts val="0"/>
              </a:spcAft>
              <a:buClr>
                <a:schemeClr val="lt1"/>
              </a:buClr>
              <a:buSzPts val="1200"/>
              <a:buChar char="−"/>
              <a:defRPr>
                <a:solidFill>
                  <a:schemeClr val="lt1"/>
                </a:solidFill>
              </a:defRPr>
            </a:lvl5pPr>
            <a:lvl6pPr marL="2743200" lvl="5" indent="-330200" algn="l">
              <a:spcBef>
                <a:spcPts val="1333"/>
              </a:spcBef>
              <a:spcAft>
                <a:spcPts val="0"/>
              </a:spcAft>
              <a:buClr>
                <a:schemeClr val="lt1"/>
              </a:buClr>
              <a:buSzPts val="1600"/>
              <a:buFont typeface="Verdana"/>
              <a:buChar char="−"/>
              <a:defRPr>
                <a:solidFill>
                  <a:schemeClr val="lt1"/>
                </a:solidFill>
              </a:defRPr>
            </a:lvl6pPr>
            <a:lvl7pPr marL="3200400" lvl="6" indent="-330200" algn="l">
              <a:spcBef>
                <a:spcPts val="1333"/>
              </a:spcBef>
              <a:spcAft>
                <a:spcPts val="0"/>
              </a:spcAft>
              <a:buClr>
                <a:schemeClr val="lt1"/>
              </a:buClr>
              <a:buSzPts val="1600"/>
              <a:buChar char="−"/>
              <a:defRPr>
                <a:solidFill>
                  <a:schemeClr val="lt1"/>
                </a:solidFill>
              </a:defRPr>
            </a:lvl7pPr>
            <a:lvl8pPr marL="3657600" lvl="7" indent="-330200" algn="l">
              <a:spcBef>
                <a:spcPts val="1333"/>
              </a:spcBef>
              <a:spcAft>
                <a:spcPts val="0"/>
              </a:spcAft>
              <a:buClr>
                <a:schemeClr val="lt1"/>
              </a:buClr>
              <a:buSzPts val="1600"/>
              <a:buChar char="−"/>
              <a:defRPr>
                <a:solidFill>
                  <a:schemeClr val="lt1"/>
                </a:solidFill>
              </a:defRPr>
            </a:lvl8pPr>
            <a:lvl9pPr marL="4114800" lvl="8" indent="-330200" algn="l">
              <a:spcBef>
                <a:spcPts val="1333"/>
              </a:spcBef>
              <a:spcAft>
                <a:spcPts val="1333"/>
              </a:spcAft>
              <a:buClr>
                <a:schemeClr val="lt1"/>
              </a:buClr>
              <a:buSzPts val="1600"/>
              <a:buChar char="−"/>
              <a:defRPr>
                <a:solidFill>
                  <a:schemeClr val="lt1"/>
                </a:solidFill>
              </a:defRPr>
            </a:lvl9pPr>
          </a:lstStyle>
          <a:p>
            <a:endParaRPr/>
          </a:p>
        </p:txBody>
      </p:sp>
      <p:sp>
        <p:nvSpPr>
          <p:cNvPr id="282" name="Google Shape;282;p38"/>
          <p:cNvSpPr txBox="1">
            <a:spLocks noGrp="1"/>
          </p:cNvSpPr>
          <p:nvPr>
            <p:ph type="body" idx="2"/>
          </p:nvPr>
        </p:nvSpPr>
        <p:spPr>
          <a:xfrm>
            <a:off x="9130100" y="2556000"/>
            <a:ext cx="2592000" cy="3394800"/>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lt1"/>
              </a:buClr>
              <a:buSzPts val="1200"/>
              <a:buNone/>
              <a:defRPr b="1">
                <a:solidFill>
                  <a:schemeClr val="lt1"/>
                </a:solidFill>
              </a:defRPr>
            </a:lvl1pPr>
            <a:lvl2pPr marL="914400" lvl="1" indent="-228600" algn="l">
              <a:spcBef>
                <a:spcPts val="1333"/>
              </a:spcBef>
              <a:spcAft>
                <a:spcPts val="0"/>
              </a:spcAft>
              <a:buClr>
                <a:schemeClr val="lt1"/>
              </a:buClr>
              <a:buSzPts val="1200"/>
              <a:buNone/>
              <a:defRPr>
                <a:solidFill>
                  <a:schemeClr val="lt1"/>
                </a:solidFill>
              </a:defRPr>
            </a:lvl2pPr>
            <a:lvl3pPr marL="1371600" lvl="2" indent="-228600" algn="l">
              <a:spcBef>
                <a:spcPts val="1333"/>
              </a:spcBef>
              <a:spcAft>
                <a:spcPts val="0"/>
              </a:spcAft>
              <a:buClr>
                <a:schemeClr val="lt1"/>
              </a:buClr>
              <a:buSzPts val="1200"/>
              <a:buNone/>
              <a:defRPr>
                <a:solidFill>
                  <a:schemeClr val="lt1"/>
                </a:solidFill>
              </a:defRPr>
            </a:lvl3pPr>
            <a:lvl4pPr marL="1828800" lvl="3" indent="-304800" algn="l">
              <a:spcBef>
                <a:spcPts val="1333"/>
              </a:spcBef>
              <a:spcAft>
                <a:spcPts val="0"/>
              </a:spcAft>
              <a:buClr>
                <a:schemeClr val="lt1"/>
              </a:buClr>
              <a:buSzPts val="1200"/>
              <a:buFont typeface="Arial"/>
              <a:buChar char="•"/>
              <a:defRPr>
                <a:solidFill>
                  <a:schemeClr val="lt1"/>
                </a:solidFill>
              </a:defRPr>
            </a:lvl4pPr>
            <a:lvl5pPr marL="2286000" lvl="4" indent="-304800" algn="l">
              <a:spcBef>
                <a:spcPts val="1333"/>
              </a:spcBef>
              <a:spcAft>
                <a:spcPts val="0"/>
              </a:spcAft>
              <a:buClr>
                <a:schemeClr val="lt1"/>
              </a:buClr>
              <a:buSzPts val="1200"/>
              <a:buChar char="−"/>
              <a:defRPr>
                <a:solidFill>
                  <a:schemeClr val="lt1"/>
                </a:solidFill>
              </a:defRPr>
            </a:lvl5pPr>
            <a:lvl6pPr marL="2743200" lvl="5" indent="-330200" algn="l">
              <a:spcBef>
                <a:spcPts val="1333"/>
              </a:spcBef>
              <a:spcAft>
                <a:spcPts val="0"/>
              </a:spcAft>
              <a:buClr>
                <a:schemeClr val="lt1"/>
              </a:buClr>
              <a:buSzPts val="1600"/>
              <a:buFont typeface="Verdana"/>
              <a:buChar char="−"/>
              <a:defRPr>
                <a:solidFill>
                  <a:schemeClr val="lt1"/>
                </a:solidFill>
              </a:defRPr>
            </a:lvl6pPr>
            <a:lvl7pPr marL="3200400" lvl="6" indent="-330200" algn="l">
              <a:spcBef>
                <a:spcPts val="1333"/>
              </a:spcBef>
              <a:spcAft>
                <a:spcPts val="0"/>
              </a:spcAft>
              <a:buClr>
                <a:schemeClr val="lt1"/>
              </a:buClr>
              <a:buSzPts val="1600"/>
              <a:buChar char="−"/>
              <a:defRPr>
                <a:solidFill>
                  <a:schemeClr val="lt1"/>
                </a:solidFill>
              </a:defRPr>
            </a:lvl7pPr>
            <a:lvl8pPr marL="3657600" lvl="7" indent="-330200" algn="l">
              <a:spcBef>
                <a:spcPts val="1333"/>
              </a:spcBef>
              <a:spcAft>
                <a:spcPts val="0"/>
              </a:spcAft>
              <a:buClr>
                <a:schemeClr val="lt1"/>
              </a:buClr>
              <a:buSzPts val="1600"/>
              <a:buChar char="−"/>
              <a:defRPr>
                <a:solidFill>
                  <a:schemeClr val="lt1"/>
                </a:solidFill>
              </a:defRPr>
            </a:lvl8pPr>
            <a:lvl9pPr marL="4114800" lvl="8" indent="-330200" algn="l">
              <a:spcBef>
                <a:spcPts val="1333"/>
              </a:spcBef>
              <a:spcAft>
                <a:spcPts val="1333"/>
              </a:spcAft>
              <a:buClr>
                <a:schemeClr val="lt1"/>
              </a:buClr>
              <a:buSzPts val="1600"/>
              <a:buChar char="−"/>
              <a:defRPr>
                <a:solidFill>
                  <a:schemeClr val="lt1"/>
                </a:solidFill>
              </a:defRPr>
            </a:lvl9pPr>
          </a:lstStyle>
          <a:p>
            <a:endParaRPr/>
          </a:p>
        </p:txBody>
      </p:sp>
      <p:sp>
        <p:nvSpPr>
          <p:cNvPr id="283" name="Google Shape;283;p38"/>
          <p:cNvSpPr txBox="1">
            <a:spLocks noGrp="1"/>
          </p:cNvSpPr>
          <p:nvPr>
            <p:ph type="body" idx="3"/>
          </p:nvPr>
        </p:nvSpPr>
        <p:spPr>
          <a:xfrm>
            <a:off x="3356635" y="2556000"/>
            <a:ext cx="2592000" cy="3394800"/>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lt1"/>
              </a:buClr>
              <a:buSzPts val="1200"/>
              <a:buNone/>
              <a:defRPr b="1">
                <a:solidFill>
                  <a:schemeClr val="lt1"/>
                </a:solidFill>
              </a:defRPr>
            </a:lvl1pPr>
            <a:lvl2pPr marL="914400" lvl="1" indent="-228600" algn="l">
              <a:spcBef>
                <a:spcPts val="1333"/>
              </a:spcBef>
              <a:spcAft>
                <a:spcPts val="0"/>
              </a:spcAft>
              <a:buClr>
                <a:schemeClr val="lt1"/>
              </a:buClr>
              <a:buSzPts val="1200"/>
              <a:buNone/>
              <a:defRPr>
                <a:solidFill>
                  <a:schemeClr val="lt1"/>
                </a:solidFill>
              </a:defRPr>
            </a:lvl2pPr>
            <a:lvl3pPr marL="1371600" lvl="2" indent="-228600" algn="l">
              <a:spcBef>
                <a:spcPts val="1333"/>
              </a:spcBef>
              <a:spcAft>
                <a:spcPts val="0"/>
              </a:spcAft>
              <a:buClr>
                <a:schemeClr val="lt1"/>
              </a:buClr>
              <a:buSzPts val="1200"/>
              <a:buNone/>
              <a:defRPr>
                <a:solidFill>
                  <a:schemeClr val="lt1"/>
                </a:solidFill>
              </a:defRPr>
            </a:lvl3pPr>
            <a:lvl4pPr marL="1828800" lvl="3" indent="-304800" algn="l">
              <a:spcBef>
                <a:spcPts val="1333"/>
              </a:spcBef>
              <a:spcAft>
                <a:spcPts val="0"/>
              </a:spcAft>
              <a:buClr>
                <a:schemeClr val="lt1"/>
              </a:buClr>
              <a:buSzPts val="1200"/>
              <a:buFont typeface="Arial"/>
              <a:buChar char="•"/>
              <a:defRPr>
                <a:solidFill>
                  <a:schemeClr val="lt1"/>
                </a:solidFill>
              </a:defRPr>
            </a:lvl4pPr>
            <a:lvl5pPr marL="2286000" lvl="4" indent="-304800" algn="l">
              <a:spcBef>
                <a:spcPts val="1333"/>
              </a:spcBef>
              <a:spcAft>
                <a:spcPts val="0"/>
              </a:spcAft>
              <a:buClr>
                <a:schemeClr val="lt1"/>
              </a:buClr>
              <a:buSzPts val="1200"/>
              <a:buChar char="−"/>
              <a:defRPr>
                <a:solidFill>
                  <a:schemeClr val="lt1"/>
                </a:solidFill>
              </a:defRPr>
            </a:lvl5pPr>
            <a:lvl6pPr marL="2743200" lvl="5" indent="-330200" algn="l">
              <a:spcBef>
                <a:spcPts val="1333"/>
              </a:spcBef>
              <a:spcAft>
                <a:spcPts val="0"/>
              </a:spcAft>
              <a:buClr>
                <a:schemeClr val="lt1"/>
              </a:buClr>
              <a:buSzPts val="1600"/>
              <a:buFont typeface="Verdana"/>
              <a:buChar char="−"/>
              <a:defRPr>
                <a:solidFill>
                  <a:schemeClr val="lt1"/>
                </a:solidFill>
              </a:defRPr>
            </a:lvl6pPr>
            <a:lvl7pPr marL="3200400" lvl="6" indent="-330200" algn="l">
              <a:spcBef>
                <a:spcPts val="1333"/>
              </a:spcBef>
              <a:spcAft>
                <a:spcPts val="0"/>
              </a:spcAft>
              <a:buClr>
                <a:schemeClr val="lt1"/>
              </a:buClr>
              <a:buSzPts val="1600"/>
              <a:buChar char="−"/>
              <a:defRPr>
                <a:solidFill>
                  <a:schemeClr val="lt1"/>
                </a:solidFill>
              </a:defRPr>
            </a:lvl7pPr>
            <a:lvl8pPr marL="3657600" lvl="7" indent="-330200" algn="l">
              <a:spcBef>
                <a:spcPts val="1333"/>
              </a:spcBef>
              <a:spcAft>
                <a:spcPts val="0"/>
              </a:spcAft>
              <a:buClr>
                <a:schemeClr val="lt1"/>
              </a:buClr>
              <a:buSzPts val="1600"/>
              <a:buChar char="−"/>
              <a:defRPr>
                <a:solidFill>
                  <a:schemeClr val="lt1"/>
                </a:solidFill>
              </a:defRPr>
            </a:lvl8pPr>
            <a:lvl9pPr marL="4114800" lvl="8" indent="-330200" algn="l">
              <a:spcBef>
                <a:spcPts val="1333"/>
              </a:spcBef>
              <a:spcAft>
                <a:spcPts val="1333"/>
              </a:spcAft>
              <a:buClr>
                <a:schemeClr val="lt1"/>
              </a:buClr>
              <a:buSzPts val="1600"/>
              <a:buChar char="−"/>
              <a:defRPr>
                <a:solidFill>
                  <a:schemeClr val="lt1"/>
                </a:solidFill>
              </a:defRPr>
            </a:lvl9pPr>
          </a:lstStyle>
          <a:p>
            <a:endParaRPr/>
          </a:p>
        </p:txBody>
      </p:sp>
      <p:sp>
        <p:nvSpPr>
          <p:cNvPr id="284" name="Google Shape;284;p38"/>
          <p:cNvSpPr txBox="1">
            <a:spLocks noGrp="1"/>
          </p:cNvSpPr>
          <p:nvPr>
            <p:ph type="body" idx="4"/>
          </p:nvPr>
        </p:nvSpPr>
        <p:spPr>
          <a:xfrm>
            <a:off x="6243367" y="2556000"/>
            <a:ext cx="2592000" cy="3394800"/>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lt1"/>
              </a:buClr>
              <a:buSzPts val="1200"/>
              <a:buNone/>
              <a:defRPr b="1">
                <a:solidFill>
                  <a:schemeClr val="lt1"/>
                </a:solidFill>
              </a:defRPr>
            </a:lvl1pPr>
            <a:lvl2pPr marL="914400" lvl="1" indent="-228600" algn="l">
              <a:spcBef>
                <a:spcPts val="1333"/>
              </a:spcBef>
              <a:spcAft>
                <a:spcPts val="0"/>
              </a:spcAft>
              <a:buClr>
                <a:schemeClr val="lt1"/>
              </a:buClr>
              <a:buSzPts val="1200"/>
              <a:buNone/>
              <a:defRPr>
                <a:solidFill>
                  <a:schemeClr val="lt1"/>
                </a:solidFill>
              </a:defRPr>
            </a:lvl2pPr>
            <a:lvl3pPr marL="1371600" lvl="2" indent="-228600" algn="l">
              <a:spcBef>
                <a:spcPts val="1333"/>
              </a:spcBef>
              <a:spcAft>
                <a:spcPts val="0"/>
              </a:spcAft>
              <a:buClr>
                <a:schemeClr val="lt1"/>
              </a:buClr>
              <a:buSzPts val="1200"/>
              <a:buNone/>
              <a:defRPr>
                <a:solidFill>
                  <a:schemeClr val="lt1"/>
                </a:solidFill>
              </a:defRPr>
            </a:lvl3pPr>
            <a:lvl4pPr marL="1828800" lvl="3" indent="-304800" algn="l">
              <a:spcBef>
                <a:spcPts val="1333"/>
              </a:spcBef>
              <a:spcAft>
                <a:spcPts val="0"/>
              </a:spcAft>
              <a:buClr>
                <a:schemeClr val="lt1"/>
              </a:buClr>
              <a:buSzPts val="1200"/>
              <a:buFont typeface="Arial"/>
              <a:buChar char="•"/>
              <a:defRPr>
                <a:solidFill>
                  <a:schemeClr val="lt1"/>
                </a:solidFill>
              </a:defRPr>
            </a:lvl4pPr>
            <a:lvl5pPr marL="2286000" lvl="4" indent="-304800" algn="l">
              <a:spcBef>
                <a:spcPts val="1333"/>
              </a:spcBef>
              <a:spcAft>
                <a:spcPts val="0"/>
              </a:spcAft>
              <a:buClr>
                <a:schemeClr val="lt1"/>
              </a:buClr>
              <a:buSzPts val="1200"/>
              <a:buChar char="−"/>
              <a:defRPr>
                <a:solidFill>
                  <a:schemeClr val="lt1"/>
                </a:solidFill>
              </a:defRPr>
            </a:lvl5pPr>
            <a:lvl6pPr marL="2743200" lvl="5" indent="-330200" algn="l">
              <a:spcBef>
                <a:spcPts val="1333"/>
              </a:spcBef>
              <a:spcAft>
                <a:spcPts val="0"/>
              </a:spcAft>
              <a:buClr>
                <a:schemeClr val="lt1"/>
              </a:buClr>
              <a:buSzPts val="1600"/>
              <a:buFont typeface="Verdana"/>
              <a:buChar char="−"/>
              <a:defRPr>
                <a:solidFill>
                  <a:schemeClr val="lt1"/>
                </a:solidFill>
              </a:defRPr>
            </a:lvl6pPr>
            <a:lvl7pPr marL="3200400" lvl="6" indent="-330200" algn="l">
              <a:spcBef>
                <a:spcPts val="1333"/>
              </a:spcBef>
              <a:spcAft>
                <a:spcPts val="0"/>
              </a:spcAft>
              <a:buClr>
                <a:schemeClr val="lt1"/>
              </a:buClr>
              <a:buSzPts val="1600"/>
              <a:buChar char="−"/>
              <a:defRPr>
                <a:solidFill>
                  <a:schemeClr val="lt1"/>
                </a:solidFill>
              </a:defRPr>
            </a:lvl7pPr>
            <a:lvl8pPr marL="3657600" lvl="7" indent="-330200" algn="l">
              <a:spcBef>
                <a:spcPts val="1333"/>
              </a:spcBef>
              <a:spcAft>
                <a:spcPts val="0"/>
              </a:spcAft>
              <a:buClr>
                <a:schemeClr val="lt1"/>
              </a:buClr>
              <a:buSzPts val="1600"/>
              <a:buChar char="−"/>
              <a:defRPr>
                <a:solidFill>
                  <a:schemeClr val="lt1"/>
                </a:solidFill>
              </a:defRPr>
            </a:lvl8pPr>
            <a:lvl9pPr marL="4114800" lvl="8" indent="-330200" algn="l">
              <a:spcBef>
                <a:spcPts val="1333"/>
              </a:spcBef>
              <a:spcAft>
                <a:spcPts val="1333"/>
              </a:spcAft>
              <a:buClr>
                <a:schemeClr val="lt1"/>
              </a:buClr>
              <a:buSzPts val="1600"/>
              <a:buChar char="−"/>
              <a:defRPr>
                <a:solidFill>
                  <a:schemeClr val="lt1"/>
                </a:solidFill>
              </a:defRPr>
            </a:lvl9pPr>
          </a:lstStyle>
          <a:p>
            <a:endParaRPr/>
          </a:p>
        </p:txBody>
      </p:sp>
      <p:sp>
        <p:nvSpPr>
          <p:cNvPr id="285" name="Google Shape;285;p38"/>
          <p:cNvSpPr txBox="1"/>
          <p:nvPr/>
        </p:nvSpPr>
        <p:spPr>
          <a:xfrm>
            <a:off x="6335184" y="6477001"/>
            <a:ext cx="4896560" cy="200055"/>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Presentation title</a:t>
            </a:r>
            <a:br>
              <a:rPr lang="fr-BE" sz="650">
                <a:solidFill>
                  <a:schemeClr val="lt1"/>
                </a:solidFill>
                <a:latin typeface="Verdana"/>
                <a:ea typeface="Verdana"/>
                <a:cs typeface="Verdana"/>
                <a:sym typeface="Verdana"/>
              </a:rPr>
            </a:br>
            <a:r>
              <a:rPr lang="fr-BE" sz="650">
                <a:solidFill>
                  <a:schemeClr val="lt1"/>
                </a:solidFill>
                <a:latin typeface="Verdana"/>
                <a:ea typeface="Verdana"/>
                <a:cs typeface="Verdana"/>
                <a:sym typeface="Verdana"/>
              </a:rPr>
              <a:t>[To edit, click View &gt; Slide Master &gt; Slide Master]</a:t>
            </a:r>
            <a:endParaRPr/>
          </a:p>
        </p:txBody>
      </p:sp>
      <p:sp>
        <p:nvSpPr>
          <p:cNvPr id="286" name="Google Shape;286;p38"/>
          <p:cNvSpPr txBox="1"/>
          <p:nvPr/>
        </p:nvSpPr>
        <p:spPr>
          <a:xfrm>
            <a:off x="501653" y="6477000"/>
            <a:ext cx="5355167" cy="10002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 2016 Deloitte Belgium</a:t>
            </a:r>
            <a:endParaRPr/>
          </a:p>
        </p:txBody>
      </p:sp>
      <p:sp>
        <p:nvSpPr>
          <p:cNvPr id="287" name="Google Shape;287;p38"/>
          <p:cNvSpPr txBox="1"/>
          <p:nvPr/>
        </p:nvSpPr>
        <p:spPr>
          <a:xfrm>
            <a:off x="11382378" y="6477001"/>
            <a:ext cx="307975"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fld id="{00000000-1234-1234-1234-123412341234}" type="slidenum">
              <a:rPr lang="fr-BE" sz="650">
                <a:solidFill>
                  <a:schemeClr val="lt1"/>
                </a:solidFill>
                <a:latin typeface="Verdana"/>
                <a:ea typeface="Verdana"/>
                <a:cs typeface="Verdana"/>
                <a:sym typeface="Verdana"/>
              </a:rPr>
              <a:t>‹#›</a:t>
            </a:fld>
            <a:endParaRPr sz="650">
              <a:solidFill>
                <a:schemeClr val="lt1"/>
              </a:solidFill>
              <a:latin typeface="Verdana"/>
              <a:ea typeface="Verdana"/>
              <a:cs typeface="Verdana"/>
              <a:sym typeface="Verdana"/>
            </a:endParaRPr>
          </a:p>
        </p:txBody>
      </p:sp>
      <p:sp>
        <p:nvSpPr>
          <p:cNvPr id="288" name="Google Shape;288;p38"/>
          <p:cNvSpPr txBox="1">
            <a:spLocks noGrp="1"/>
          </p:cNvSpPr>
          <p:nvPr>
            <p:ph type="body" idx="5"/>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lt1"/>
              </a:buClr>
              <a:buSzPts val="2000"/>
              <a:buNone/>
              <a:defRPr sz="2000" b="0">
                <a:solidFill>
                  <a:schemeClr val="lt1"/>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89" name="Google Shape;289;p38"/>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lt1"/>
              </a:buClr>
              <a:buSzPts val="2000"/>
              <a:buFont typeface="Verdana"/>
              <a:buNone/>
              <a:defRPr sz="2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subtitle, 1 column text with charts">
  <p:cSld name="Title, subtitle, 1 column text with charts">
    <p:spTree>
      <p:nvGrpSpPr>
        <p:cNvPr id="1" name="Shape 290"/>
        <p:cNvGrpSpPr/>
        <p:nvPr/>
      </p:nvGrpSpPr>
      <p:grpSpPr>
        <a:xfrm>
          <a:off x="0" y="0"/>
          <a:ext cx="0" cy="0"/>
          <a:chOff x="0" y="0"/>
          <a:chExt cx="0" cy="0"/>
        </a:xfrm>
      </p:grpSpPr>
      <p:sp>
        <p:nvSpPr>
          <p:cNvPr id="291" name="Google Shape;291;p39"/>
          <p:cNvSpPr txBox="1">
            <a:spLocks noGrp="1"/>
          </p:cNvSpPr>
          <p:nvPr>
            <p:ph type="body" idx="1"/>
          </p:nvPr>
        </p:nvSpPr>
        <p:spPr>
          <a:xfrm>
            <a:off x="467783" y="1665817"/>
            <a:ext cx="5537730" cy="4633383"/>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800"/>
              <a:buNone/>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92" name="Google Shape;292;p39"/>
          <p:cNvSpPr txBox="1">
            <a:spLocks noGrp="1"/>
          </p:cNvSpPr>
          <p:nvPr>
            <p:ph type="body" idx="2"/>
          </p:nvPr>
        </p:nvSpPr>
        <p:spPr>
          <a:xfrm>
            <a:off x="469900" y="736688"/>
            <a:ext cx="11252200" cy="757255"/>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rgbClr val="575757"/>
              </a:buClr>
              <a:buSzPts val="2000"/>
              <a:buNone/>
              <a:defRPr sz="2000" b="0">
                <a:solidFill>
                  <a:srgbClr val="575757"/>
                </a:solidFill>
              </a:defRPr>
            </a:lvl1pPr>
            <a:lvl2pPr marL="914400" lvl="1" indent="-228600" algn="l">
              <a:spcBef>
                <a:spcPts val="1333"/>
              </a:spcBef>
              <a:spcAft>
                <a:spcPts val="0"/>
              </a:spcAft>
              <a:buClr>
                <a:schemeClr val="dk1"/>
              </a:buClr>
              <a:buSzPts val="1800"/>
              <a:buNone/>
              <a:defRPr/>
            </a:lvl2pPr>
            <a:lvl3pPr marL="1371600" lvl="2" indent="-342900" algn="l">
              <a:spcBef>
                <a:spcPts val="1333"/>
              </a:spcBef>
              <a:spcAft>
                <a:spcPts val="0"/>
              </a:spcAft>
              <a:buClr>
                <a:schemeClr val="dk1"/>
              </a:buClr>
              <a:buSzPts val="1800"/>
              <a:buChar char="•"/>
              <a:defRPr/>
            </a:lvl3pPr>
            <a:lvl4pPr marL="1828800" lvl="3" indent="-342900" algn="l">
              <a:spcBef>
                <a:spcPts val="1333"/>
              </a:spcBef>
              <a:spcAft>
                <a:spcPts val="0"/>
              </a:spcAft>
              <a:buClr>
                <a:schemeClr val="dk1"/>
              </a:buClr>
              <a:buSzPts val="1800"/>
              <a:buChar char="−"/>
              <a:defRPr/>
            </a:lvl4pPr>
            <a:lvl5pPr marL="2286000" lvl="4" indent="-342900" algn="l">
              <a:spcBef>
                <a:spcPts val="1333"/>
              </a:spcBef>
              <a:spcAft>
                <a:spcPts val="0"/>
              </a:spcAft>
              <a:buClr>
                <a:schemeClr val="dk1"/>
              </a:buClr>
              <a:buSzPts val="1800"/>
              <a:buChar char="−"/>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sp>
        <p:nvSpPr>
          <p:cNvPr id="293" name="Google Shape;293;p39"/>
          <p:cNvSpPr txBox="1">
            <a:spLocks noGrp="1"/>
          </p:cNvSpPr>
          <p:nvPr>
            <p:ph type="title"/>
          </p:nvPr>
        </p:nvSpPr>
        <p:spPr>
          <a:xfrm>
            <a:off x="469900" y="402587"/>
            <a:ext cx="11252200" cy="334102"/>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94"/>
        <p:cNvGrpSpPr/>
        <p:nvPr/>
      </p:nvGrpSpPr>
      <p:grpSpPr>
        <a:xfrm>
          <a:off x="0" y="0"/>
          <a:ext cx="0" cy="0"/>
          <a:chOff x="0" y="0"/>
          <a:chExt cx="0" cy="0"/>
        </a:xfrm>
      </p:grpSpPr>
      <p:sp>
        <p:nvSpPr>
          <p:cNvPr id="295" name="Google Shape;295;p40"/>
          <p:cNvSpPr txBox="1">
            <a:spLocks noGrp="1"/>
          </p:cNvSpPr>
          <p:nvPr>
            <p:ph type="title"/>
          </p:nvPr>
        </p:nvSpPr>
        <p:spPr>
          <a:xfrm>
            <a:off x="469900" y="402586"/>
            <a:ext cx="11252200" cy="698501"/>
          </a:xfrm>
          <a:prstGeom prst="rect">
            <a:avLst/>
          </a:prstGeom>
          <a:noFill/>
          <a:ln>
            <a:noFill/>
          </a:ln>
        </p:spPr>
        <p:txBody>
          <a:bodyPr spcFirstLastPara="1" wrap="square" lIns="0" tIns="0" rIns="0" bIns="0" anchor="t" anchorCtr="0"/>
          <a:lstStyle>
            <a:lvl1pPr lvl="0" algn="l">
              <a:spcBef>
                <a:spcPts val="0"/>
              </a:spcBef>
              <a:spcAft>
                <a:spcPts val="0"/>
              </a:spcAft>
              <a:buClr>
                <a:schemeClr val="dk1"/>
              </a:buClr>
              <a:buSzPts val="2000"/>
              <a:buFont typeface="Verdana"/>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Slide - Circle Black">
  <p:cSld name="Title Slide - Circle Black">
    <p:bg>
      <p:bgPr>
        <a:blipFill>
          <a:blip r:embed="rId2">
            <a:alphaModFix/>
          </a:blip>
          <a:stretch>
            <a:fillRect/>
          </a:stretch>
        </a:blipFill>
        <a:effectLst/>
      </p:bgPr>
    </p:bg>
    <p:spTree>
      <p:nvGrpSpPr>
        <p:cNvPr id="1" name="Shape 43"/>
        <p:cNvGrpSpPr/>
        <p:nvPr/>
      </p:nvGrpSpPr>
      <p:grpSpPr>
        <a:xfrm>
          <a:off x="0" y="0"/>
          <a:ext cx="0" cy="0"/>
          <a:chOff x="0" y="0"/>
          <a:chExt cx="0" cy="0"/>
        </a:xfrm>
      </p:grpSpPr>
      <p:sp>
        <p:nvSpPr>
          <p:cNvPr id="44" name="Google Shape;44;p5"/>
          <p:cNvSpPr>
            <a:spLocks noGrp="1"/>
          </p:cNvSpPr>
          <p:nvPr>
            <p:ph type="ctrTitle"/>
          </p:nvPr>
        </p:nvSpPr>
        <p:spPr>
          <a:xfrm>
            <a:off x="4210150" y="1530450"/>
            <a:ext cx="3780000" cy="3780000"/>
          </a:xfrm>
          <a:prstGeom prst="ellipse">
            <a:avLst/>
          </a:prstGeom>
          <a:noFill/>
          <a:ln w="25400" cap="flat" cmpd="sng">
            <a:solidFill>
              <a:schemeClr val="accent1"/>
            </a:solidFill>
            <a:prstDash val="solid"/>
            <a:round/>
            <a:headEnd type="none" w="sm" len="sm"/>
            <a:tailEnd type="none" w="sm" len="sm"/>
          </a:ln>
        </p:spPr>
        <p:txBody>
          <a:bodyPr spcFirstLastPara="1" wrap="square" lIns="108000" tIns="108000" rIns="108000" bIns="108000" anchor="ctr" anchorCtr="0"/>
          <a:lstStyle>
            <a:lvl1pPr lvl="0" algn="ctr">
              <a:lnSpc>
                <a:spcPct val="118750"/>
              </a:lnSpc>
              <a:spcBef>
                <a:spcPts val="0"/>
              </a:spcBef>
              <a:spcAft>
                <a:spcPts val="0"/>
              </a:spcAft>
              <a:buClr>
                <a:schemeClr val="lt1"/>
              </a:buClr>
              <a:buSzPts val="3200"/>
              <a:buFont typeface="Verdana"/>
              <a:buNone/>
              <a:defRPr sz="3200" b="0">
                <a:solidFill>
                  <a:schemeClr val="lt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5"/>
          <p:cNvSpPr txBox="1">
            <a:spLocks noGrp="1"/>
          </p:cNvSpPr>
          <p:nvPr>
            <p:ph type="subTitle" idx="1"/>
          </p:nvPr>
        </p:nvSpPr>
        <p:spPr>
          <a:xfrm>
            <a:off x="475200" y="5845180"/>
            <a:ext cx="5592011" cy="505645"/>
          </a:xfrm>
          <a:prstGeom prst="rect">
            <a:avLst/>
          </a:prstGeom>
          <a:noFill/>
          <a:ln>
            <a:noFill/>
          </a:ln>
        </p:spPr>
        <p:txBody>
          <a:bodyPr spcFirstLastPara="1" wrap="square" lIns="0" tIns="0" rIns="0" bIns="0" anchor="b" anchorCtr="0"/>
          <a:lstStyle>
            <a:lvl1pPr lvl="0" algn="l">
              <a:lnSpc>
                <a:spcPct val="100000"/>
              </a:lnSpc>
              <a:spcBef>
                <a:spcPts val="0"/>
              </a:spcBef>
              <a:spcAft>
                <a:spcPts val="0"/>
              </a:spcAft>
              <a:buClr>
                <a:schemeClr val="lt1"/>
              </a:buClr>
              <a:buSzPts val="1600"/>
              <a:buNone/>
              <a:defRPr sz="1600">
                <a:solidFill>
                  <a:schemeClr val="lt1"/>
                </a:solidFill>
              </a:defRPr>
            </a:lvl1pPr>
            <a:lvl2pPr lvl="1" algn="ctr">
              <a:spcBef>
                <a:spcPts val="0"/>
              </a:spcBef>
              <a:spcAft>
                <a:spcPts val="0"/>
              </a:spcAft>
              <a:buClr>
                <a:schemeClr val="dk1"/>
              </a:buClr>
              <a:buSzPts val="2667"/>
              <a:buNone/>
              <a:defRPr sz="2667"/>
            </a:lvl2pPr>
            <a:lvl3pPr lvl="2" algn="ctr">
              <a:spcBef>
                <a:spcPts val="1333"/>
              </a:spcBef>
              <a:spcAft>
                <a:spcPts val="0"/>
              </a:spcAft>
              <a:buClr>
                <a:schemeClr val="dk1"/>
              </a:buClr>
              <a:buSzPts val="2400"/>
              <a:buNone/>
              <a:defRPr sz="2400"/>
            </a:lvl3pPr>
            <a:lvl4pPr lvl="3" algn="ctr">
              <a:spcBef>
                <a:spcPts val="1333"/>
              </a:spcBef>
              <a:spcAft>
                <a:spcPts val="0"/>
              </a:spcAft>
              <a:buClr>
                <a:schemeClr val="dk1"/>
              </a:buClr>
              <a:buSzPts val="2133"/>
              <a:buNone/>
              <a:defRPr sz="2133"/>
            </a:lvl4pPr>
            <a:lvl5pPr lvl="4" algn="ctr">
              <a:spcBef>
                <a:spcPts val="1333"/>
              </a:spcBef>
              <a:spcAft>
                <a:spcPts val="0"/>
              </a:spcAft>
              <a:buClr>
                <a:schemeClr val="dk1"/>
              </a:buClr>
              <a:buSzPts val="2133"/>
              <a:buNone/>
              <a:defRPr sz="2133"/>
            </a:lvl5pPr>
            <a:lvl6pPr lvl="5" algn="ctr">
              <a:spcBef>
                <a:spcPts val="1333"/>
              </a:spcBef>
              <a:spcAft>
                <a:spcPts val="0"/>
              </a:spcAft>
              <a:buClr>
                <a:schemeClr val="dk1"/>
              </a:buClr>
              <a:buSzPts val="2133"/>
              <a:buNone/>
              <a:defRPr sz="2133"/>
            </a:lvl6pPr>
            <a:lvl7pPr lvl="6" algn="ctr">
              <a:spcBef>
                <a:spcPts val="1333"/>
              </a:spcBef>
              <a:spcAft>
                <a:spcPts val="0"/>
              </a:spcAft>
              <a:buClr>
                <a:schemeClr val="dk1"/>
              </a:buClr>
              <a:buSzPts val="2133"/>
              <a:buNone/>
              <a:defRPr sz="2133"/>
            </a:lvl7pPr>
            <a:lvl8pPr lvl="7" algn="ctr">
              <a:spcBef>
                <a:spcPts val="1333"/>
              </a:spcBef>
              <a:spcAft>
                <a:spcPts val="0"/>
              </a:spcAft>
              <a:buClr>
                <a:schemeClr val="dk1"/>
              </a:buClr>
              <a:buSzPts val="2133"/>
              <a:buNone/>
              <a:defRPr sz="2133"/>
            </a:lvl8pPr>
            <a:lvl9pPr lvl="8" algn="ctr">
              <a:spcBef>
                <a:spcPts val="1333"/>
              </a:spcBef>
              <a:spcAft>
                <a:spcPts val="1333"/>
              </a:spcAft>
              <a:buClr>
                <a:schemeClr val="dk1"/>
              </a:buClr>
              <a:buSzPts val="2133"/>
              <a:buNone/>
              <a:defRPr sz="2133"/>
            </a:lvl9pPr>
          </a:lstStyle>
          <a:p>
            <a:endParaRPr/>
          </a:p>
        </p:txBody>
      </p:sp>
      <p:sp>
        <p:nvSpPr>
          <p:cNvPr id="46" name="Google Shape;46;p5"/>
          <p:cNvSpPr txBox="1">
            <a:spLocks noGrp="1"/>
          </p:cNvSpPr>
          <p:nvPr>
            <p:ph type="body" idx="2"/>
          </p:nvPr>
        </p:nvSpPr>
        <p:spPr>
          <a:xfrm>
            <a:off x="475200" y="6362699"/>
            <a:ext cx="5594349" cy="29845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lt1"/>
              </a:buClr>
              <a:buSzPts val="1050"/>
              <a:buNone/>
              <a:defRPr sz="1050">
                <a:solidFill>
                  <a:schemeClr val="lt1"/>
                </a:solidFill>
              </a:defRPr>
            </a:lvl1pPr>
            <a:lvl2pPr marL="914400" lvl="1" indent="-228600" algn="l">
              <a:spcBef>
                <a:spcPts val="0"/>
              </a:spcBef>
              <a:spcAft>
                <a:spcPts val="0"/>
              </a:spcAft>
              <a:buClr>
                <a:schemeClr val="lt1"/>
              </a:buClr>
              <a:buSzPts val="1200"/>
              <a:buNone/>
              <a:defRPr>
                <a:solidFill>
                  <a:schemeClr val="lt1"/>
                </a:solidFill>
              </a:defRPr>
            </a:lvl2pPr>
            <a:lvl3pPr marL="1371600" lvl="2" indent="-304800" algn="l">
              <a:spcBef>
                <a:spcPts val="1333"/>
              </a:spcBef>
              <a:spcAft>
                <a:spcPts val="0"/>
              </a:spcAft>
              <a:buClr>
                <a:schemeClr val="lt1"/>
              </a:buClr>
              <a:buSzPts val="1200"/>
              <a:buChar char="•"/>
              <a:defRPr>
                <a:solidFill>
                  <a:schemeClr val="lt1"/>
                </a:solidFill>
              </a:defRPr>
            </a:lvl3pPr>
            <a:lvl4pPr marL="1828800" lvl="3" indent="-304800" algn="l">
              <a:spcBef>
                <a:spcPts val="1333"/>
              </a:spcBef>
              <a:spcAft>
                <a:spcPts val="0"/>
              </a:spcAft>
              <a:buClr>
                <a:schemeClr val="lt1"/>
              </a:buClr>
              <a:buSzPts val="1200"/>
              <a:buChar char="−"/>
              <a:defRPr>
                <a:solidFill>
                  <a:schemeClr val="lt1"/>
                </a:solidFill>
              </a:defRPr>
            </a:lvl4pPr>
            <a:lvl5pPr marL="2286000" lvl="4" indent="-304800" algn="l">
              <a:spcBef>
                <a:spcPts val="1333"/>
              </a:spcBef>
              <a:spcAft>
                <a:spcPts val="0"/>
              </a:spcAft>
              <a:buClr>
                <a:schemeClr val="lt1"/>
              </a:buClr>
              <a:buSzPts val="1200"/>
              <a:buChar char="−"/>
              <a:defRPr>
                <a:solidFill>
                  <a:schemeClr val="lt1"/>
                </a:solidFill>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grpSp>
        <p:nvGrpSpPr>
          <p:cNvPr id="47" name="Google Shape;47;p5"/>
          <p:cNvGrpSpPr/>
          <p:nvPr/>
        </p:nvGrpSpPr>
        <p:grpSpPr>
          <a:xfrm>
            <a:off x="469900" y="457761"/>
            <a:ext cx="1998000" cy="374400"/>
            <a:chOff x="398463" y="404813"/>
            <a:chExt cx="1627187" cy="307976"/>
          </a:xfrm>
        </p:grpSpPr>
        <p:sp>
          <p:nvSpPr>
            <p:cNvPr id="48" name="Google Shape;48;p5"/>
            <p:cNvSpPr/>
            <p:nvPr/>
          </p:nvSpPr>
          <p:spPr>
            <a:xfrm>
              <a:off x="1938338" y="625476"/>
              <a:ext cx="87312" cy="87313"/>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49" name="Google Shape;49;p5"/>
            <p:cNvSpPr/>
            <p:nvPr/>
          </p:nvSpPr>
          <p:spPr>
            <a:xfrm>
              <a:off x="398463" y="406401"/>
              <a:ext cx="247650" cy="301625"/>
            </a:xfrm>
            <a:custGeom>
              <a:avLst/>
              <a:gdLst/>
              <a:ahLst/>
              <a:cxnLst/>
              <a:rect l="l" t="t" r="r" b="b"/>
              <a:pathLst>
                <a:path w="287" h="347" extrusionOk="0">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50" name="Google Shape;50;p5"/>
            <p:cNvSpPr/>
            <p:nvPr/>
          </p:nvSpPr>
          <p:spPr>
            <a:xfrm>
              <a:off x="906463" y="404813"/>
              <a:ext cx="74612" cy="303213"/>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51" name="Google Shape;51;p5"/>
            <p:cNvSpPr/>
            <p:nvPr/>
          </p:nvSpPr>
          <p:spPr>
            <a:xfrm>
              <a:off x="1011238" y="479426"/>
              <a:ext cx="215900" cy="231775"/>
            </a:xfrm>
            <a:custGeom>
              <a:avLst/>
              <a:gdLst/>
              <a:ahLst/>
              <a:cxnLst/>
              <a:rect l="l" t="t" r="r" b="b"/>
              <a:pathLst>
                <a:path w="252" h="267" extrusionOk="0">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52" name="Google Shape;52;p5"/>
            <p:cNvSpPr/>
            <p:nvPr/>
          </p:nvSpPr>
          <p:spPr>
            <a:xfrm>
              <a:off x="1257300" y="482601"/>
              <a:ext cx="74612" cy="225425"/>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53" name="Google Shape;53;p5"/>
            <p:cNvSpPr/>
            <p:nvPr/>
          </p:nvSpPr>
          <p:spPr>
            <a:xfrm>
              <a:off x="1257300" y="404813"/>
              <a:ext cx="74612" cy="508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54" name="Google Shape;54;p5"/>
            <p:cNvSpPr/>
            <p:nvPr/>
          </p:nvSpPr>
          <p:spPr>
            <a:xfrm>
              <a:off x="1362075" y="411163"/>
              <a:ext cx="158750" cy="300038"/>
            </a:xfrm>
            <a:custGeom>
              <a:avLst/>
              <a:gdLst/>
              <a:ahLst/>
              <a:cxnLst/>
              <a:rect l="l" t="t" r="r" b="b"/>
              <a:pathLst>
                <a:path w="184" h="344" extrusionOk="0">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55" name="Google Shape;55;p5"/>
            <p:cNvSpPr/>
            <p:nvPr/>
          </p:nvSpPr>
          <p:spPr>
            <a:xfrm>
              <a:off x="1535113" y="411163"/>
              <a:ext cx="158750" cy="300038"/>
            </a:xfrm>
            <a:custGeom>
              <a:avLst/>
              <a:gdLst/>
              <a:ahLst/>
              <a:cxnLst/>
              <a:rect l="l" t="t" r="r" b="b"/>
              <a:pathLst>
                <a:path w="184" h="344" extrusionOk="0">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56" name="Google Shape;56;p5"/>
            <p:cNvSpPr/>
            <p:nvPr/>
          </p:nvSpPr>
          <p:spPr>
            <a:xfrm>
              <a:off x="1709738" y="479426"/>
              <a:ext cx="211137" cy="231775"/>
            </a:xfrm>
            <a:custGeom>
              <a:avLst/>
              <a:gdLst/>
              <a:ahLst/>
              <a:cxnLst/>
              <a:rect l="l" t="t" r="r" b="b"/>
              <a:pathLst>
                <a:path w="244" h="267" extrusionOk="0">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57" name="Google Shape;57;p5"/>
            <p:cNvSpPr/>
            <p:nvPr/>
          </p:nvSpPr>
          <p:spPr>
            <a:xfrm>
              <a:off x="668338" y="479426"/>
              <a:ext cx="209550" cy="231775"/>
            </a:xfrm>
            <a:custGeom>
              <a:avLst/>
              <a:gdLst/>
              <a:ahLst/>
              <a:cxnLst/>
              <a:rect l="l" t="t" r="r" b="b"/>
              <a:pathLst>
                <a:path w="243" h="267" extrusionOk="0">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grpSp>
    </p:spTree>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296"/>
        <p:cNvGrpSpPr/>
        <p:nvPr/>
      </p:nvGrpSpPr>
      <p:grpSpPr>
        <a:xfrm>
          <a:off x="0" y="0"/>
          <a:ext cx="0" cy="0"/>
          <a:chOff x="0" y="0"/>
          <a:chExt cx="0" cy="0"/>
        </a:xfrm>
      </p:grpSpPr>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itle Slide - Circle White">
  <p:cSld name="Title Slide - Circle White">
    <p:bg>
      <p:bgPr>
        <a:solidFill>
          <a:schemeClr val="lt1"/>
        </a:solidFill>
        <a:effectLst/>
      </p:bgPr>
    </p:bg>
    <p:spTree>
      <p:nvGrpSpPr>
        <p:cNvPr id="1" name="Shape 58"/>
        <p:cNvGrpSpPr/>
        <p:nvPr/>
      </p:nvGrpSpPr>
      <p:grpSpPr>
        <a:xfrm>
          <a:off x="0" y="0"/>
          <a:ext cx="0" cy="0"/>
          <a:chOff x="0" y="0"/>
          <a:chExt cx="0" cy="0"/>
        </a:xfrm>
      </p:grpSpPr>
      <p:sp>
        <p:nvSpPr>
          <p:cNvPr id="59" name="Google Shape;59;p6"/>
          <p:cNvSpPr>
            <a:spLocks noGrp="1"/>
          </p:cNvSpPr>
          <p:nvPr>
            <p:ph type="ctrTitle"/>
          </p:nvPr>
        </p:nvSpPr>
        <p:spPr>
          <a:xfrm>
            <a:off x="4212000" y="1530000"/>
            <a:ext cx="3780000" cy="3780000"/>
          </a:xfrm>
          <a:prstGeom prst="ellipse">
            <a:avLst/>
          </a:prstGeom>
          <a:noFill/>
          <a:ln w="25400" cap="flat" cmpd="sng">
            <a:solidFill>
              <a:schemeClr val="accent1"/>
            </a:solidFill>
            <a:prstDash val="solid"/>
            <a:round/>
            <a:headEnd type="none" w="sm" len="sm"/>
            <a:tailEnd type="none" w="sm" len="sm"/>
          </a:ln>
        </p:spPr>
        <p:txBody>
          <a:bodyPr spcFirstLastPara="1" wrap="square" lIns="108000" tIns="108000" rIns="108000" bIns="108000" anchor="ctr" anchorCtr="0"/>
          <a:lstStyle>
            <a:lvl1pPr lvl="0" algn="ctr">
              <a:lnSpc>
                <a:spcPct val="118750"/>
              </a:lnSpc>
              <a:spcBef>
                <a:spcPts val="0"/>
              </a:spcBef>
              <a:spcAft>
                <a:spcPts val="0"/>
              </a:spcAft>
              <a:buClr>
                <a:schemeClr val="dk1"/>
              </a:buClr>
              <a:buSzPts val="3200"/>
              <a:buFont typeface="Verdana"/>
              <a:buNone/>
              <a:defRPr sz="3200" b="0">
                <a:solidFill>
                  <a:schemeClr val="dk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6"/>
          <p:cNvSpPr txBox="1">
            <a:spLocks noGrp="1"/>
          </p:cNvSpPr>
          <p:nvPr>
            <p:ph type="subTitle" idx="1"/>
          </p:nvPr>
        </p:nvSpPr>
        <p:spPr>
          <a:xfrm>
            <a:off x="475327" y="5845180"/>
            <a:ext cx="5594348" cy="505645"/>
          </a:xfrm>
          <a:prstGeom prst="rect">
            <a:avLst/>
          </a:prstGeom>
          <a:noFill/>
          <a:ln>
            <a:noFill/>
          </a:ln>
        </p:spPr>
        <p:txBody>
          <a:bodyPr spcFirstLastPara="1" wrap="square" lIns="0" tIns="0" rIns="0" bIns="0" anchor="b" anchorCtr="0"/>
          <a:lstStyle>
            <a:lvl1pPr lvl="0" algn="l">
              <a:lnSpc>
                <a:spcPct val="100000"/>
              </a:lnSpc>
              <a:spcBef>
                <a:spcPts val="0"/>
              </a:spcBef>
              <a:spcAft>
                <a:spcPts val="0"/>
              </a:spcAft>
              <a:buClr>
                <a:schemeClr val="dk1"/>
              </a:buClr>
              <a:buSzPts val="1600"/>
              <a:buNone/>
              <a:defRPr sz="1600">
                <a:solidFill>
                  <a:schemeClr val="dk1"/>
                </a:solidFill>
              </a:defRPr>
            </a:lvl1pPr>
            <a:lvl2pPr lvl="1" algn="ctr">
              <a:spcBef>
                <a:spcPts val="0"/>
              </a:spcBef>
              <a:spcAft>
                <a:spcPts val="0"/>
              </a:spcAft>
              <a:buClr>
                <a:schemeClr val="dk1"/>
              </a:buClr>
              <a:buSzPts val="2667"/>
              <a:buNone/>
              <a:defRPr sz="2667"/>
            </a:lvl2pPr>
            <a:lvl3pPr lvl="2" algn="ctr">
              <a:spcBef>
                <a:spcPts val="1333"/>
              </a:spcBef>
              <a:spcAft>
                <a:spcPts val="0"/>
              </a:spcAft>
              <a:buClr>
                <a:schemeClr val="dk1"/>
              </a:buClr>
              <a:buSzPts val="2400"/>
              <a:buNone/>
              <a:defRPr sz="2400"/>
            </a:lvl3pPr>
            <a:lvl4pPr lvl="3" algn="ctr">
              <a:spcBef>
                <a:spcPts val="1333"/>
              </a:spcBef>
              <a:spcAft>
                <a:spcPts val="0"/>
              </a:spcAft>
              <a:buClr>
                <a:schemeClr val="dk1"/>
              </a:buClr>
              <a:buSzPts val="2133"/>
              <a:buNone/>
              <a:defRPr sz="2133"/>
            </a:lvl4pPr>
            <a:lvl5pPr lvl="4" algn="ctr">
              <a:spcBef>
                <a:spcPts val="1333"/>
              </a:spcBef>
              <a:spcAft>
                <a:spcPts val="0"/>
              </a:spcAft>
              <a:buClr>
                <a:schemeClr val="dk1"/>
              </a:buClr>
              <a:buSzPts val="2133"/>
              <a:buNone/>
              <a:defRPr sz="2133"/>
            </a:lvl5pPr>
            <a:lvl6pPr lvl="5" algn="ctr">
              <a:spcBef>
                <a:spcPts val="1333"/>
              </a:spcBef>
              <a:spcAft>
                <a:spcPts val="0"/>
              </a:spcAft>
              <a:buClr>
                <a:schemeClr val="dk1"/>
              </a:buClr>
              <a:buSzPts val="2133"/>
              <a:buNone/>
              <a:defRPr sz="2133"/>
            </a:lvl6pPr>
            <a:lvl7pPr lvl="6" algn="ctr">
              <a:spcBef>
                <a:spcPts val="1333"/>
              </a:spcBef>
              <a:spcAft>
                <a:spcPts val="0"/>
              </a:spcAft>
              <a:buClr>
                <a:schemeClr val="dk1"/>
              </a:buClr>
              <a:buSzPts val="2133"/>
              <a:buNone/>
              <a:defRPr sz="2133"/>
            </a:lvl7pPr>
            <a:lvl8pPr lvl="7" algn="ctr">
              <a:spcBef>
                <a:spcPts val="1333"/>
              </a:spcBef>
              <a:spcAft>
                <a:spcPts val="0"/>
              </a:spcAft>
              <a:buClr>
                <a:schemeClr val="dk1"/>
              </a:buClr>
              <a:buSzPts val="2133"/>
              <a:buNone/>
              <a:defRPr sz="2133"/>
            </a:lvl8pPr>
            <a:lvl9pPr lvl="8" algn="ctr">
              <a:spcBef>
                <a:spcPts val="1333"/>
              </a:spcBef>
              <a:spcAft>
                <a:spcPts val="1333"/>
              </a:spcAft>
              <a:buClr>
                <a:schemeClr val="dk1"/>
              </a:buClr>
              <a:buSzPts val="2133"/>
              <a:buNone/>
              <a:defRPr sz="2133"/>
            </a:lvl9pPr>
          </a:lstStyle>
          <a:p>
            <a:endParaRPr/>
          </a:p>
        </p:txBody>
      </p:sp>
      <p:sp>
        <p:nvSpPr>
          <p:cNvPr id="61" name="Google Shape;61;p6"/>
          <p:cNvSpPr txBox="1">
            <a:spLocks noGrp="1"/>
          </p:cNvSpPr>
          <p:nvPr>
            <p:ph type="body" idx="2"/>
          </p:nvPr>
        </p:nvSpPr>
        <p:spPr>
          <a:xfrm>
            <a:off x="475325" y="6362699"/>
            <a:ext cx="5594349" cy="298451"/>
          </a:xfrm>
          <a:prstGeom prst="rect">
            <a:avLst/>
          </a:prstGeom>
          <a:noFill/>
          <a:ln>
            <a:noFill/>
          </a:ln>
        </p:spPr>
        <p:txBody>
          <a:bodyPr spcFirstLastPara="1" wrap="square" lIns="0" tIns="0" rIns="0" bIns="0" anchor="t" anchorCtr="0"/>
          <a:lstStyle>
            <a:lvl1pPr marL="457200" lvl="0" indent="-228600" algn="l">
              <a:spcBef>
                <a:spcPts val="0"/>
              </a:spcBef>
              <a:spcAft>
                <a:spcPts val="0"/>
              </a:spcAft>
              <a:buClr>
                <a:schemeClr val="dk1"/>
              </a:buClr>
              <a:buSzPts val="1050"/>
              <a:buNone/>
              <a:defRPr sz="1050">
                <a:solidFill>
                  <a:schemeClr val="dk1"/>
                </a:solidFill>
              </a:defRPr>
            </a:lvl1pPr>
            <a:lvl2pPr marL="914400" lvl="1" indent="-228600" algn="l">
              <a:spcBef>
                <a:spcPts val="0"/>
              </a:spcBef>
              <a:spcAft>
                <a:spcPts val="0"/>
              </a:spcAft>
              <a:buClr>
                <a:schemeClr val="lt1"/>
              </a:buClr>
              <a:buSzPts val="1200"/>
              <a:buNone/>
              <a:defRPr>
                <a:solidFill>
                  <a:schemeClr val="lt1"/>
                </a:solidFill>
              </a:defRPr>
            </a:lvl2pPr>
            <a:lvl3pPr marL="1371600" lvl="2" indent="-304800" algn="l">
              <a:spcBef>
                <a:spcPts val="1333"/>
              </a:spcBef>
              <a:spcAft>
                <a:spcPts val="0"/>
              </a:spcAft>
              <a:buClr>
                <a:schemeClr val="lt1"/>
              </a:buClr>
              <a:buSzPts val="1200"/>
              <a:buChar char="•"/>
              <a:defRPr>
                <a:solidFill>
                  <a:schemeClr val="lt1"/>
                </a:solidFill>
              </a:defRPr>
            </a:lvl3pPr>
            <a:lvl4pPr marL="1828800" lvl="3" indent="-304800" algn="l">
              <a:spcBef>
                <a:spcPts val="1333"/>
              </a:spcBef>
              <a:spcAft>
                <a:spcPts val="0"/>
              </a:spcAft>
              <a:buClr>
                <a:schemeClr val="lt1"/>
              </a:buClr>
              <a:buSzPts val="1200"/>
              <a:buChar char="−"/>
              <a:defRPr>
                <a:solidFill>
                  <a:schemeClr val="lt1"/>
                </a:solidFill>
              </a:defRPr>
            </a:lvl4pPr>
            <a:lvl5pPr marL="2286000" lvl="4" indent="-304800" algn="l">
              <a:spcBef>
                <a:spcPts val="1333"/>
              </a:spcBef>
              <a:spcAft>
                <a:spcPts val="0"/>
              </a:spcAft>
              <a:buClr>
                <a:schemeClr val="lt1"/>
              </a:buClr>
              <a:buSzPts val="1200"/>
              <a:buChar char="−"/>
              <a:defRPr>
                <a:solidFill>
                  <a:schemeClr val="lt1"/>
                </a:solidFill>
              </a:defRPr>
            </a:lvl5pPr>
            <a:lvl6pPr marL="2743200" lvl="5" indent="-342900" algn="l">
              <a:spcBef>
                <a:spcPts val="1333"/>
              </a:spcBef>
              <a:spcAft>
                <a:spcPts val="0"/>
              </a:spcAft>
              <a:buClr>
                <a:schemeClr val="dk1"/>
              </a:buClr>
              <a:buSzPts val="1800"/>
              <a:buChar char="−"/>
              <a:defRPr/>
            </a:lvl6pPr>
            <a:lvl7pPr marL="3200400" lvl="6" indent="-342900" algn="l">
              <a:spcBef>
                <a:spcPts val="1333"/>
              </a:spcBef>
              <a:spcAft>
                <a:spcPts val="0"/>
              </a:spcAft>
              <a:buClr>
                <a:schemeClr val="dk1"/>
              </a:buClr>
              <a:buSzPts val="1800"/>
              <a:buChar char="−"/>
              <a:defRPr/>
            </a:lvl7pPr>
            <a:lvl8pPr marL="3657600" lvl="7" indent="-342900" algn="l">
              <a:spcBef>
                <a:spcPts val="1333"/>
              </a:spcBef>
              <a:spcAft>
                <a:spcPts val="0"/>
              </a:spcAft>
              <a:buClr>
                <a:schemeClr val="dk1"/>
              </a:buClr>
              <a:buSzPts val="1800"/>
              <a:buChar char="−"/>
              <a:defRPr/>
            </a:lvl8pPr>
            <a:lvl9pPr marL="4114800" lvl="8" indent="-342900" algn="l">
              <a:spcBef>
                <a:spcPts val="1333"/>
              </a:spcBef>
              <a:spcAft>
                <a:spcPts val="1333"/>
              </a:spcAft>
              <a:buClr>
                <a:schemeClr val="dk1"/>
              </a:buClr>
              <a:buSzPts val="1800"/>
              <a:buChar char="−"/>
              <a:defRPr/>
            </a:lvl9pPr>
          </a:lstStyle>
          <a:p>
            <a:endParaRPr/>
          </a:p>
        </p:txBody>
      </p:sp>
      <p:grpSp>
        <p:nvGrpSpPr>
          <p:cNvPr id="62" name="Google Shape;62;p6"/>
          <p:cNvGrpSpPr/>
          <p:nvPr/>
        </p:nvGrpSpPr>
        <p:grpSpPr>
          <a:xfrm>
            <a:off x="475325" y="457200"/>
            <a:ext cx="1998000" cy="374400"/>
            <a:chOff x="398463" y="404813"/>
            <a:chExt cx="1627187" cy="307976"/>
          </a:xfrm>
        </p:grpSpPr>
        <p:sp>
          <p:nvSpPr>
            <p:cNvPr id="63" name="Google Shape;63;p6"/>
            <p:cNvSpPr/>
            <p:nvPr/>
          </p:nvSpPr>
          <p:spPr>
            <a:xfrm>
              <a:off x="1938338" y="625476"/>
              <a:ext cx="87312" cy="87313"/>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64" name="Google Shape;64;p6"/>
            <p:cNvSpPr/>
            <p:nvPr/>
          </p:nvSpPr>
          <p:spPr>
            <a:xfrm>
              <a:off x="398463" y="406401"/>
              <a:ext cx="247650" cy="301625"/>
            </a:xfrm>
            <a:custGeom>
              <a:avLst/>
              <a:gdLst/>
              <a:ahLst/>
              <a:cxnLst/>
              <a:rect l="l" t="t" r="r" b="b"/>
              <a:pathLst>
                <a:path w="287" h="347" extrusionOk="0">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65" name="Google Shape;65;p6"/>
            <p:cNvSpPr/>
            <p:nvPr/>
          </p:nvSpPr>
          <p:spPr>
            <a:xfrm>
              <a:off x="906463" y="404813"/>
              <a:ext cx="74612" cy="303213"/>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66" name="Google Shape;66;p6"/>
            <p:cNvSpPr/>
            <p:nvPr/>
          </p:nvSpPr>
          <p:spPr>
            <a:xfrm>
              <a:off x="1011238" y="479426"/>
              <a:ext cx="215900" cy="231775"/>
            </a:xfrm>
            <a:custGeom>
              <a:avLst/>
              <a:gdLst/>
              <a:ahLst/>
              <a:cxnLst/>
              <a:rect l="l" t="t" r="r" b="b"/>
              <a:pathLst>
                <a:path w="252" h="267" extrusionOk="0">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67" name="Google Shape;67;p6"/>
            <p:cNvSpPr/>
            <p:nvPr/>
          </p:nvSpPr>
          <p:spPr>
            <a:xfrm>
              <a:off x="1257300" y="482601"/>
              <a:ext cx="74612" cy="225425"/>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68" name="Google Shape;68;p6"/>
            <p:cNvSpPr/>
            <p:nvPr/>
          </p:nvSpPr>
          <p:spPr>
            <a:xfrm>
              <a:off x="1257300" y="404813"/>
              <a:ext cx="74612" cy="508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69" name="Google Shape;69;p6"/>
            <p:cNvSpPr/>
            <p:nvPr/>
          </p:nvSpPr>
          <p:spPr>
            <a:xfrm>
              <a:off x="1362075" y="411163"/>
              <a:ext cx="158750" cy="300038"/>
            </a:xfrm>
            <a:custGeom>
              <a:avLst/>
              <a:gdLst/>
              <a:ahLst/>
              <a:cxnLst/>
              <a:rect l="l" t="t" r="r" b="b"/>
              <a:pathLst>
                <a:path w="184" h="344" extrusionOk="0">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70" name="Google Shape;70;p6"/>
            <p:cNvSpPr/>
            <p:nvPr/>
          </p:nvSpPr>
          <p:spPr>
            <a:xfrm>
              <a:off x="1535113" y="411163"/>
              <a:ext cx="158750" cy="300038"/>
            </a:xfrm>
            <a:custGeom>
              <a:avLst/>
              <a:gdLst/>
              <a:ahLst/>
              <a:cxnLst/>
              <a:rect l="l" t="t" r="r" b="b"/>
              <a:pathLst>
                <a:path w="184" h="344" extrusionOk="0">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71" name="Google Shape;71;p6"/>
            <p:cNvSpPr/>
            <p:nvPr/>
          </p:nvSpPr>
          <p:spPr>
            <a:xfrm>
              <a:off x="1709738" y="479426"/>
              <a:ext cx="211137" cy="231775"/>
            </a:xfrm>
            <a:custGeom>
              <a:avLst/>
              <a:gdLst/>
              <a:ahLst/>
              <a:cxnLst/>
              <a:rect l="l" t="t" r="r" b="b"/>
              <a:pathLst>
                <a:path w="244" h="267" extrusionOk="0">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sp>
          <p:nvSpPr>
            <p:cNvPr id="72" name="Google Shape;72;p6"/>
            <p:cNvSpPr/>
            <p:nvPr/>
          </p:nvSpPr>
          <p:spPr>
            <a:xfrm>
              <a:off x="668338" y="479426"/>
              <a:ext cx="209550" cy="231775"/>
            </a:xfrm>
            <a:custGeom>
              <a:avLst/>
              <a:gdLst/>
              <a:ahLst/>
              <a:cxnLst/>
              <a:rect l="l" t="t" r="r" b="b"/>
              <a:pathLst>
                <a:path w="243" h="267" extrusionOk="0">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600">
                <a:solidFill>
                  <a:schemeClr val="lt1"/>
                </a:solidFill>
                <a:latin typeface="Verdana"/>
                <a:ea typeface="Verdana"/>
                <a:cs typeface="Verdana"/>
                <a:sym typeface="Verdana"/>
              </a:endParaRPr>
            </a:p>
          </p:txBody>
        </p:sp>
      </p:grpSp>
      <p:pic>
        <p:nvPicPr>
          <p:cNvPr id="73" name="Google Shape;73;p6"/>
          <p:cNvPicPr preferRelativeResize="0"/>
          <p:nvPr/>
        </p:nvPicPr>
        <p:blipFill rotWithShape="1">
          <a:blip r:embed="rId2">
            <a:alphaModFix/>
          </a:blip>
          <a:srcRect/>
          <a:stretch/>
        </p:blipFill>
        <p:spPr>
          <a:xfrm>
            <a:off x="10637128" y="5818829"/>
            <a:ext cx="1226681" cy="842321"/>
          </a:xfrm>
          <a:prstGeom prst="rect">
            <a:avLst/>
          </a:prstGeom>
          <a:noFill/>
          <a:ln>
            <a:noFill/>
          </a:ln>
        </p:spPr>
      </p:pic>
      <p:pic>
        <p:nvPicPr>
          <p:cNvPr id="74" name="Google Shape;74;p6" descr="C:\Users\ldoumbouya\Downloads\58f03df9a9c128000cd723a9_BW_lo.png"/>
          <p:cNvPicPr preferRelativeResize="0"/>
          <p:nvPr/>
        </p:nvPicPr>
        <p:blipFill rotWithShape="1">
          <a:blip r:embed="rId3">
            <a:alphaModFix/>
          </a:blip>
          <a:srcRect/>
          <a:stretch/>
        </p:blipFill>
        <p:spPr>
          <a:xfrm>
            <a:off x="3668712" y="1001713"/>
            <a:ext cx="4854575" cy="4854575"/>
          </a:xfrm>
          <a:prstGeom prst="rect">
            <a:avLst/>
          </a:prstGeom>
          <a:noFill/>
          <a:ln>
            <a:noFill/>
          </a:ln>
        </p:spPr>
      </p:pic>
      <p:pic>
        <p:nvPicPr>
          <p:cNvPr id="75" name="Google Shape;75;p6"/>
          <p:cNvPicPr preferRelativeResize="0"/>
          <p:nvPr/>
        </p:nvPicPr>
        <p:blipFill rotWithShape="1">
          <a:blip r:embed="rId4">
            <a:alphaModFix/>
          </a:blip>
          <a:srcRect/>
          <a:stretch/>
        </p:blipFill>
        <p:spPr>
          <a:xfrm>
            <a:off x="475325" y="1001713"/>
            <a:ext cx="942340" cy="404495"/>
          </a:xfrm>
          <a:prstGeom prst="rect">
            <a:avLst/>
          </a:prstGeom>
          <a:noFill/>
          <a:ln>
            <a:noFill/>
          </a:ln>
        </p:spPr>
      </p:pic>
      <p:pic>
        <p:nvPicPr>
          <p:cNvPr id="76" name="Google Shape;76;p6"/>
          <p:cNvPicPr preferRelativeResize="0"/>
          <p:nvPr/>
        </p:nvPicPr>
        <p:blipFill rotWithShape="1">
          <a:blip r:embed="rId5">
            <a:alphaModFix/>
          </a:blip>
          <a:srcRect/>
          <a:stretch/>
        </p:blipFill>
        <p:spPr>
          <a:xfrm>
            <a:off x="10450934" y="118900"/>
            <a:ext cx="1412875" cy="1045210"/>
          </a:xfrm>
          <a:prstGeom prst="rect">
            <a:avLst/>
          </a:prstGeom>
          <a:noFill/>
          <a:ln>
            <a:noFill/>
          </a:ln>
        </p:spPr>
      </p:pic>
    </p:spTree>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Divider - Deloitte green">
  <p:cSld name="Divider - Deloitte green">
    <p:bg>
      <p:bgPr>
        <a:solidFill>
          <a:schemeClr val="accent1"/>
        </a:solidFill>
        <a:effectLst/>
      </p:bgPr>
    </p:bg>
    <p:spTree>
      <p:nvGrpSpPr>
        <p:cNvPr id="1" name="Shape 77"/>
        <p:cNvGrpSpPr/>
        <p:nvPr/>
      </p:nvGrpSpPr>
      <p:grpSpPr>
        <a:xfrm>
          <a:off x="0" y="0"/>
          <a:ext cx="0" cy="0"/>
          <a:chOff x="0" y="0"/>
          <a:chExt cx="0" cy="0"/>
        </a:xfrm>
      </p:grpSpPr>
      <p:sp>
        <p:nvSpPr>
          <p:cNvPr id="78" name="Google Shape;78;p7"/>
          <p:cNvSpPr txBox="1">
            <a:spLocks noGrp="1"/>
          </p:cNvSpPr>
          <p:nvPr>
            <p:ph type="title"/>
          </p:nvPr>
        </p:nvSpPr>
        <p:spPr>
          <a:xfrm>
            <a:off x="469900" y="1700213"/>
            <a:ext cx="10418233" cy="1592403"/>
          </a:xfrm>
          <a:prstGeom prst="rect">
            <a:avLst/>
          </a:prstGeom>
          <a:noFill/>
          <a:ln>
            <a:noFill/>
          </a:ln>
        </p:spPr>
        <p:txBody>
          <a:bodyPr spcFirstLastPara="1" wrap="square" lIns="0" tIns="0" rIns="0" bIns="0" anchor="b" anchorCtr="0"/>
          <a:lstStyle>
            <a:lvl1pPr lvl="0" algn="l">
              <a:lnSpc>
                <a:spcPct val="95000"/>
              </a:lnSpc>
              <a:spcBef>
                <a:spcPts val="0"/>
              </a:spcBef>
              <a:spcAft>
                <a:spcPts val="0"/>
              </a:spcAft>
              <a:buClr>
                <a:schemeClr val="lt1"/>
              </a:buClr>
              <a:buSzPts val="3850"/>
              <a:buFont typeface="Verdana"/>
              <a:buNone/>
              <a:defRPr sz="3850" b="1">
                <a:solidFill>
                  <a:schemeClr val="lt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7"/>
          <p:cNvSpPr txBox="1">
            <a:spLocks noGrp="1"/>
          </p:cNvSpPr>
          <p:nvPr>
            <p:ph type="body" idx="1"/>
          </p:nvPr>
        </p:nvSpPr>
        <p:spPr>
          <a:xfrm>
            <a:off x="469899" y="3423545"/>
            <a:ext cx="10418235" cy="1566532"/>
          </a:xfrm>
          <a:prstGeom prst="rect">
            <a:avLst/>
          </a:prstGeom>
          <a:noFill/>
          <a:ln>
            <a:noFill/>
          </a:ln>
        </p:spPr>
        <p:txBody>
          <a:bodyPr spcFirstLastPara="1" wrap="square" lIns="0" tIns="0" rIns="0" bIns="0" anchor="t" anchorCtr="0"/>
          <a:lstStyle>
            <a:lvl1pPr marL="457200" lvl="0" indent="-228600" algn="l">
              <a:lnSpc>
                <a:spcPct val="95000"/>
              </a:lnSpc>
              <a:spcBef>
                <a:spcPts val="0"/>
              </a:spcBef>
              <a:spcAft>
                <a:spcPts val="0"/>
              </a:spcAft>
              <a:buClr>
                <a:schemeClr val="lt1"/>
              </a:buClr>
              <a:buSzPts val="3850"/>
              <a:buNone/>
              <a:defRPr sz="3850">
                <a:solidFill>
                  <a:schemeClr val="lt1"/>
                </a:solidFill>
              </a:defRPr>
            </a:lvl1pPr>
            <a:lvl2pPr marL="914400" lvl="1" indent="-228600" algn="l">
              <a:spcBef>
                <a:spcPts val="0"/>
              </a:spcBef>
              <a:spcAft>
                <a:spcPts val="0"/>
              </a:spcAft>
              <a:buClr>
                <a:srgbClr val="888888"/>
              </a:buClr>
              <a:buSzPts val="2667"/>
              <a:buNone/>
              <a:defRPr sz="2667">
                <a:solidFill>
                  <a:srgbClr val="888888"/>
                </a:solidFill>
              </a:defRPr>
            </a:lvl2pPr>
            <a:lvl3pPr marL="1371600" lvl="2" indent="-228600" algn="l">
              <a:spcBef>
                <a:spcPts val="1333"/>
              </a:spcBef>
              <a:spcAft>
                <a:spcPts val="0"/>
              </a:spcAft>
              <a:buClr>
                <a:srgbClr val="888888"/>
              </a:buClr>
              <a:buSzPts val="2400"/>
              <a:buNone/>
              <a:defRPr sz="2400">
                <a:solidFill>
                  <a:srgbClr val="888888"/>
                </a:solidFill>
              </a:defRPr>
            </a:lvl3pPr>
            <a:lvl4pPr marL="1828800" lvl="3" indent="-228600" algn="l">
              <a:spcBef>
                <a:spcPts val="1333"/>
              </a:spcBef>
              <a:spcAft>
                <a:spcPts val="0"/>
              </a:spcAft>
              <a:buClr>
                <a:srgbClr val="888888"/>
              </a:buClr>
              <a:buSzPts val="2133"/>
              <a:buNone/>
              <a:defRPr sz="2133">
                <a:solidFill>
                  <a:srgbClr val="888888"/>
                </a:solidFill>
              </a:defRPr>
            </a:lvl4pPr>
            <a:lvl5pPr marL="2286000" lvl="4" indent="-228600" algn="l">
              <a:spcBef>
                <a:spcPts val="1333"/>
              </a:spcBef>
              <a:spcAft>
                <a:spcPts val="0"/>
              </a:spcAft>
              <a:buClr>
                <a:srgbClr val="888888"/>
              </a:buClr>
              <a:buSzPts val="2133"/>
              <a:buNone/>
              <a:defRPr sz="2133">
                <a:solidFill>
                  <a:srgbClr val="888888"/>
                </a:solidFill>
              </a:defRPr>
            </a:lvl5pPr>
            <a:lvl6pPr marL="2743200" lvl="5" indent="-228600" algn="l">
              <a:spcBef>
                <a:spcPts val="1333"/>
              </a:spcBef>
              <a:spcAft>
                <a:spcPts val="0"/>
              </a:spcAft>
              <a:buClr>
                <a:srgbClr val="888888"/>
              </a:buClr>
              <a:buSzPts val="2133"/>
              <a:buNone/>
              <a:defRPr sz="2133">
                <a:solidFill>
                  <a:srgbClr val="888888"/>
                </a:solidFill>
              </a:defRPr>
            </a:lvl6pPr>
            <a:lvl7pPr marL="3200400" lvl="6" indent="-228600" algn="l">
              <a:spcBef>
                <a:spcPts val="1333"/>
              </a:spcBef>
              <a:spcAft>
                <a:spcPts val="0"/>
              </a:spcAft>
              <a:buClr>
                <a:srgbClr val="888888"/>
              </a:buClr>
              <a:buSzPts val="2133"/>
              <a:buNone/>
              <a:defRPr sz="2133">
                <a:solidFill>
                  <a:srgbClr val="888888"/>
                </a:solidFill>
              </a:defRPr>
            </a:lvl7pPr>
            <a:lvl8pPr marL="3657600" lvl="7" indent="-228600" algn="l">
              <a:spcBef>
                <a:spcPts val="1333"/>
              </a:spcBef>
              <a:spcAft>
                <a:spcPts val="0"/>
              </a:spcAft>
              <a:buClr>
                <a:srgbClr val="888888"/>
              </a:buClr>
              <a:buSzPts val="2133"/>
              <a:buNone/>
              <a:defRPr sz="2133">
                <a:solidFill>
                  <a:srgbClr val="888888"/>
                </a:solidFill>
              </a:defRPr>
            </a:lvl8pPr>
            <a:lvl9pPr marL="4114800" lvl="8" indent="-228600" algn="l">
              <a:spcBef>
                <a:spcPts val="1333"/>
              </a:spcBef>
              <a:spcAft>
                <a:spcPts val="1333"/>
              </a:spcAft>
              <a:buClr>
                <a:srgbClr val="888888"/>
              </a:buClr>
              <a:buSzPts val="2133"/>
              <a:buNone/>
              <a:defRPr sz="2133">
                <a:solidFill>
                  <a:srgbClr val="888888"/>
                </a:solidFill>
              </a:defRPr>
            </a:lvl9pPr>
          </a:lstStyle>
          <a:p>
            <a:endParaRPr/>
          </a:p>
        </p:txBody>
      </p:sp>
      <p:sp>
        <p:nvSpPr>
          <p:cNvPr id="80" name="Google Shape;80;p7"/>
          <p:cNvSpPr txBox="1"/>
          <p:nvPr/>
        </p:nvSpPr>
        <p:spPr>
          <a:xfrm>
            <a:off x="11414125" y="6477000"/>
            <a:ext cx="307975"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fld id="{00000000-1234-1234-1234-123412341234}" type="slidenum">
              <a:rPr lang="fr-BE" sz="650">
                <a:solidFill>
                  <a:schemeClr val="lt1"/>
                </a:solidFill>
                <a:latin typeface="Verdana"/>
                <a:ea typeface="Verdana"/>
                <a:cs typeface="Verdana"/>
                <a:sym typeface="Verdana"/>
              </a:rPr>
              <a:t>‹#›</a:t>
            </a:fld>
            <a:endParaRPr sz="650">
              <a:solidFill>
                <a:schemeClr val="lt1"/>
              </a:solidFill>
              <a:latin typeface="Verdana"/>
              <a:ea typeface="Verdana"/>
              <a:cs typeface="Verdana"/>
              <a:sym typeface="Verdana"/>
            </a:endParaRPr>
          </a:p>
        </p:txBody>
      </p:sp>
      <p:sp>
        <p:nvSpPr>
          <p:cNvPr id="81" name="Google Shape;81;p7"/>
          <p:cNvSpPr txBox="1"/>
          <p:nvPr/>
        </p:nvSpPr>
        <p:spPr>
          <a:xfrm>
            <a:off x="6517565" y="6476999"/>
            <a:ext cx="4896560"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Study on up-take of emerging technologies in public procurement </a:t>
            </a:r>
            <a:endParaRPr/>
          </a:p>
        </p:txBody>
      </p:sp>
      <p:sp>
        <p:nvSpPr>
          <p:cNvPr id="82" name="Google Shape;82;p7"/>
          <p:cNvSpPr txBox="1"/>
          <p:nvPr/>
        </p:nvSpPr>
        <p:spPr>
          <a:xfrm>
            <a:off x="469900" y="6477000"/>
            <a:ext cx="5355167" cy="10002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 2019 Deloitte Belgium</a:t>
            </a:r>
            <a:endParaRPr/>
          </a:p>
        </p:txBody>
      </p:sp>
    </p:spTree>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Divider - Deloitte dark green">
  <p:cSld name="Divider - Deloitte dark green">
    <p:bg>
      <p:bgPr>
        <a:solidFill>
          <a:schemeClr val="accent2"/>
        </a:solidFill>
        <a:effectLst/>
      </p:bgPr>
    </p:bg>
    <p:spTree>
      <p:nvGrpSpPr>
        <p:cNvPr id="1" name="Shape 83"/>
        <p:cNvGrpSpPr/>
        <p:nvPr/>
      </p:nvGrpSpPr>
      <p:grpSpPr>
        <a:xfrm>
          <a:off x="0" y="0"/>
          <a:ext cx="0" cy="0"/>
          <a:chOff x="0" y="0"/>
          <a:chExt cx="0" cy="0"/>
        </a:xfrm>
      </p:grpSpPr>
      <p:sp>
        <p:nvSpPr>
          <p:cNvPr id="84" name="Google Shape;84;p8"/>
          <p:cNvSpPr txBox="1">
            <a:spLocks noGrp="1"/>
          </p:cNvSpPr>
          <p:nvPr>
            <p:ph type="title"/>
          </p:nvPr>
        </p:nvSpPr>
        <p:spPr>
          <a:xfrm>
            <a:off x="469900" y="1705668"/>
            <a:ext cx="10418233" cy="1592403"/>
          </a:xfrm>
          <a:prstGeom prst="rect">
            <a:avLst/>
          </a:prstGeom>
          <a:noFill/>
          <a:ln>
            <a:noFill/>
          </a:ln>
        </p:spPr>
        <p:txBody>
          <a:bodyPr spcFirstLastPara="1" wrap="square" lIns="0" tIns="0" rIns="0" bIns="0" anchor="b" anchorCtr="0"/>
          <a:lstStyle>
            <a:lvl1pPr lvl="0" algn="l">
              <a:lnSpc>
                <a:spcPct val="95000"/>
              </a:lnSpc>
              <a:spcBef>
                <a:spcPts val="0"/>
              </a:spcBef>
              <a:spcAft>
                <a:spcPts val="0"/>
              </a:spcAft>
              <a:buClr>
                <a:schemeClr val="lt1"/>
              </a:buClr>
              <a:buSzPts val="3850"/>
              <a:buFont typeface="Verdana"/>
              <a:buNone/>
              <a:defRPr sz="3850" b="1">
                <a:solidFill>
                  <a:schemeClr val="lt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8"/>
          <p:cNvSpPr txBox="1">
            <a:spLocks noGrp="1"/>
          </p:cNvSpPr>
          <p:nvPr>
            <p:ph type="body" idx="1"/>
          </p:nvPr>
        </p:nvSpPr>
        <p:spPr>
          <a:xfrm>
            <a:off x="469900" y="3429000"/>
            <a:ext cx="10418233" cy="1566532"/>
          </a:xfrm>
          <a:prstGeom prst="rect">
            <a:avLst/>
          </a:prstGeom>
          <a:noFill/>
          <a:ln>
            <a:noFill/>
          </a:ln>
        </p:spPr>
        <p:txBody>
          <a:bodyPr spcFirstLastPara="1" wrap="square" lIns="0" tIns="0" rIns="0" bIns="0" anchor="t" anchorCtr="0"/>
          <a:lstStyle>
            <a:lvl1pPr marL="457200" lvl="0" indent="-228600" algn="l">
              <a:lnSpc>
                <a:spcPct val="95000"/>
              </a:lnSpc>
              <a:spcBef>
                <a:spcPts val="0"/>
              </a:spcBef>
              <a:spcAft>
                <a:spcPts val="0"/>
              </a:spcAft>
              <a:buClr>
                <a:schemeClr val="lt1"/>
              </a:buClr>
              <a:buSzPts val="3850"/>
              <a:buNone/>
              <a:defRPr sz="3850">
                <a:solidFill>
                  <a:schemeClr val="lt1"/>
                </a:solidFill>
              </a:defRPr>
            </a:lvl1pPr>
            <a:lvl2pPr marL="914400" lvl="1" indent="-228600" algn="l">
              <a:spcBef>
                <a:spcPts val="0"/>
              </a:spcBef>
              <a:spcAft>
                <a:spcPts val="0"/>
              </a:spcAft>
              <a:buClr>
                <a:srgbClr val="888888"/>
              </a:buClr>
              <a:buSzPts val="2667"/>
              <a:buNone/>
              <a:defRPr sz="2667">
                <a:solidFill>
                  <a:srgbClr val="888888"/>
                </a:solidFill>
              </a:defRPr>
            </a:lvl2pPr>
            <a:lvl3pPr marL="1371600" lvl="2" indent="-228600" algn="l">
              <a:spcBef>
                <a:spcPts val="1333"/>
              </a:spcBef>
              <a:spcAft>
                <a:spcPts val="0"/>
              </a:spcAft>
              <a:buClr>
                <a:srgbClr val="888888"/>
              </a:buClr>
              <a:buSzPts val="2400"/>
              <a:buNone/>
              <a:defRPr sz="2400">
                <a:solidFill>
                  <a:srgbClr val="888888"/>
                </a:solidFill>
              </a:defRPr>
            </a:lvl3pPr>
            <a:lvl4pPr marL="1828800" lvl="3" indent="-228600" algn="l">
              <a:spcBef>
                <a:spcPts val="1333"/>
              </a:spcBef>
              <a:spcAft>
                <a:spcPts val="0"/>
              </a:spcAft>
              <a:buClr>
                <a:srgbClr val="888888"/>
              </a:buClr>
              <a:buSzPts val="2133"/>
              <a:buNone/>
              <a:defRPr sz="2133">
                <a:solidFill>
                  <a:srgbClr val="888888"/>
                </a:solidFill>
              </a:defRPr>
            </a:lvl4pPr>
            <a:lvl5pPr marL="2286000" lvl="4" indent="-228600" algn="l">
              <a:spcBef>
                <a:spcPts val="1333"/>
              </a:spcBef>
              <a:spcAft>
                <a:spcPts val="0"/>
              </a:spcAft>
              <a:buClr>
                <a:srgbClr val="888888"/>
              </a:buClr>
              <a:buSzPts val="2133"/>
              <a:buNone/>
              <a:defRPr sz="2133">
                <a:solidFill>
                  <a:srgbClr val="888888"/>
                </a:solidFill>
              </a:defRPr>
            </a:lvl5pPr>
            <a:lvl6pPr marL="2743200" lvl="5" indent="-228600" algn="l">
              <a:spcBef>
                <a:spcPts val="1333"/>
              </a:spcBef>
              <a:spcAft>
                <a:spcPts val="0"/>
              </a:spcAft>
              <a:buClr>
                <a:srgbClr val="888888"/>
              </a:buClr>
              <a:buSzPts val="2133"/>
              <a:buNone/>
              <a:defRPr sz="2133">
                <a:solidFill>
                  <a:srgbClr val="888888"/>
                </a:solidFill>
              </a:defRPr>
            </a:lvl6pPr>
            <a:lvl7pPr marL="3200400" lvl="6" indent="-228600" algn="l">
              <a:spcBef>
                <a:spcPts val="1333"/>
              </a:spcBef>
              <a:spcAft>
                <a:spcPts val="0"/>
              </a:spcAft>
              <a:buClr>
                <a:srgbClr val="888888"/>
              </a:buClr>
              <a:buSzPts val="2133"/>
              <a:buNone/>
              <a:defRPr sz="2133">
                <a:solidFill>
                  <a:srgbClr val="888888"/>
                </a:solidFill>
              </a:defRPr>
            </a:lvl7pPr>
            <a:lvl8pPr marL="3657600" lvl="7" indent="-228600" algn="l">
              <a:spcBef>
                <a:spcPts val="1333"/>
              </a:spcBef>
              <a:spcAft>
                <a:spcPts val="0"/>
              </a:spcAft>
              <a:buClr>
                <a:srgbClr val="888888"/>
              </a:buClr>
              <a:buSzPts val="2133"/>
              <a:buNone/>
              <a:defRPr sz="2133">
                <a:solidFill>
                  <a:srgbClr val="888888"/>
                </a:solidFill>
              </a:defRPr>
            </a:lvl8pPr>
            <a:lvl9pPr marL="4114800" lvl="8" indent="-228600" algn="l">
              <a:spcBef>
                <a:spcPts val="1333"/>
              </a:spcBef>
              <a:spcAft>
                <a:spcPts val="1333"/>
              </a:spcAft>
              <a:buClr>
                <a:srgbClr val="888888"/>
              </a:buClr>
              <a:buSzPts val="2133"/>
              <a:buNone/>
              <a:defRPr sz="2133">
                <a:solidFill>
                  <a:srgbClr val="888888"/>
                </a:solidFill>
              </a:defRPr>
            </a:lvl9pPr>
          </a:lstStyle>
          <a:p>
            <a:endParaRPr/>
          </a:p>
        </p:txBody>
      </p:sp>
      <p:sp>
        <p:nvSpPr>
          <p:cNvPr id="86" name="Google Shape;86;p8"/>
          <p:cNvSpPr txBox="1"/>
          <p:nvPr/>
        </p:nvSpPr>
        <p:spPr>
          <a:xfrm>
            <a:off x="11414125" y="6477000"/>
            <a:ext cx="307975"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fld id="{00000000-1234-1234-1234-123412341234}" type="slidenum">
              <a:rPr lang="fr-BE" sz="650">
                <a:solidFill>
                  <a:schemeClr val="lt1"/>
                </a:solidFill>
                <a:latin typeface="Verdana"/>
                <a:ea typeface="Verdana"/>
                <a:cs typeface="Verdana"/>
                <a:sym typeface="Verdana"/>
              </a:rPr>
              <a:t>‹#›</a:t>
            </a:fld>
            <a:endParaRPr sz="650">
              <a:solidFill>
                <a:schemeClr val="lt1"/>
              </a:solidFill>
              <a:latin typeface="Verdana"/>
              <a:ea typeface="Verdana"/>
              <a:cs typeface="Verdana"/>
              <a:sym typeface="Verdana"/>
            </a:endParaRPr>
          </a:p>
        </p:txBody>
      </p:sp>
      <p:sp>
        <p:nvSpPr>
          <p:cNvPr id="87" name="Google Shape;87;p8"/>
          <p:cNvSpPr txBox="1"/>
          <p:nvPr/>
        </p:nvSpPr>
        <p:spPr>
          <a:xfrm>
            <a:off x="6517565" y="6476999"/>
            <a:ext cx="4896560"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Study on up-take of emerging technologies in public procurement </a:t>
            </a:r>
            <a:endParaRPr/>
          </a:p>
        </p:txBody>
      </p:sp>
      <p:sp>
        <p:nvSpPr>
          <p:cNvPr id="88" name="Google Shape;88;p8"/>
          <p:cNvSpPr txBox="1"/>
          <p:nvPr/>
        </p:nvSpPr>
        <p:spPr>
          <a:xfrm>
            <a:off x="469900" y="6477000"/>
            <a:ext cx="5355167" cy="10002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 2019 Deloitte Belgium</a:t>
            </a:r>
            <a:endParaRPr/>
          </a:p>
        </p:txBody>
      </p:sp>
    </p:spTree>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Divider - Deloitte blue">
  <p:cSld name="Divider - Deloitte blue">
    <p:bg>
      <p:bgPr>
        <a:solidFill>
          <a:schemeClr val="accent3"/>
        </a:solidFill>
        <a:effectLst/>
      </p:bgPr>
    </p:bg>
    <p:spTree>
      <p:nvGrpSpPr>
        <p:cNvPr id="1" name="Shape 89"/>
        <p:cNvGrpSpPr/>
        <p:nvPr/>
      </p:nvGrpSpPr>
      <p:grpSpPr>
        <a:xfrm>
          <a:off x="0" y="0"/>
          <a:ext cx="0" cy="0"/>
          <a:chOff x="0" y="0"/>
          <a:chExt cx="0" cy="0"/>
        </a:xfrm>
      </p:grpSpPr>
      <p:sp>
        <p:nvSpPr>
          <p:cNvPr id="90" name="Google Shape;90;p9"/>
          <p:cNvSpPr txBox="1">
            <a:spLocks noGrp="1"/>
          </p:cNvSpPr>
          <p:nvPr>
            <p:ph type="title"/>
          </p:nvPr>
        </p:nvSpPr>
        <p:spPr>
          <a:xfrm>
            <a:off x="469900" y="1705668"/>
            <a:ext cx="10418233" cy="1592403"/>
          </a:xfrm>
          <a:prstGeom prst="rect">
            <a:avLst/>
          </a:prstGeom>
          <a:noFill/>
          <a:ln>
            <a:noFill/>
          </a:ln>
        </p:spPr>
        <p:txBody>
          <a:bodyPr spcFirstLastPara="1" wrap="square" lIns="0" tIns="0" rIns="0" bIns="0" anchor="b" anchorCtr="0"/>
          <a:lstStyle>
            <a:lvl1pPr lvl="0" algn="l">
              <a:lnSpc>
                <a:spcPct val="95000"/>
              </a:lnSpc>
              <a:spcBef>
                <a:spcPts val="0"/>
              </a:spcBef>
              <a:spcAft>
                <a:spcPts val="0"/>
              </a:spcAft>
              <a:buClr>
                <a:schemeClr val="lt1"/>
              </a:buClr>
              <a:buSzPts val="3850"/>
              <a:buFont typeface="Verdana"/>
              <a:buNone/>
              <a:defRPr sz="3850" b="1">
                <a:solidFill>
                  <a:schemeClr val="lt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1" name="Google Shape;91;p9"/>
          <p:cNvSpPr txBox="1">
            <a:spLocks noGrp="1"/>
          </p:cNvSpPr>
          <p:nvPr>
            <p:ph type="body" idx="1"/>
          </p:nvPr>
        </p:nvSpPr>
        <p:spPr>
          <a:xfrm>
            <a:off x="469900" y="3429000"/>
            <a:ext cx="10418233" cy="1566532"/>
          </a:xfrm>
          <a:prstGeom prst="rect">
            <a:avLst/>
          </a:prstGeom>
          <a:noFill/>
          <a:ln>
            <a:noFill/>
          </a:ln>
        </p:spPr>
        <p:txBody>
          <a:bodyPr spcFirstLastPara="1" wrap="square" lIns="0" tIns="0" rIns="0" bIns="0" anchor="t" anchorCtr="0"/>
          <a:lstStyle>
            <a:lvl1pPr marL="457200" lvl="0" indent="-228600" algn="l">
              <a:lnSpc>
                <a:spcPct val="95000"/>
              </a:lnSpc>
              <a:spcBef>
                <a:spcPts val="0"/>
              </a:spcBef>
              <a:spcAft>
                <a:spcPts val="0"/>
              </a:spcAft>
              <a:buClr>
                <a:schemeClr val="lt1"/>
              </a:buClr>
              <a:buSzPts val="3850"/>
              <a:buNone/>
              <a:defRPr sz="3850">
                <a:solidFill>
                  <a:schemeClr val="lt1"/>
                </a:solidFill>
              </a:defRPr>
            </a:lvl1pPr>
            <a:lvl2pPr marL="914400" lvl="1" indent="-228600" algn="l">
              <a:spcBef>
                <a:spcPts val="0"/>
              </a:spcBef>
              <a:spcAft>
                <a:spcPts val="0"/>
              </a:spcAft>
              <a:buClr>
                <a:srgbClr val="888888"/>
              </a:buClr>
              <a:buSzPts val="2667"/>
              <a:buNone/>
              <a:defRPr sz="2667">
                <a:solidFill>
                  <a:srgbClr val="888888"/>
                </a:solidFill>
              </a:defRPr>
            </a:lvl2pPr>
            <a:lvl3pPr marL="1371600" lvl="2" indent="-228600" algn="l">
              <a:spcBef>
                <a:spcPts val="1333"/>
              </a:spcBef>
              <a:spcAft>
                <a:spcPts val="0"/>
              </a:spcAft>
              <a:buClr>
                <a:srgbClr val="888888"/>
              </a:buClr>
              <a:buSzPts val="2400"/>
              <a:buNone/>
              <a:defRPr sz="2400">
                <a:solidFill>
                  <a:srgbClr val="888888"/>
                </a:solidFill>
              </a:defRPr>
            </a:lvl3pPr>
            <a:lvl4pPr marL="1828800" lvl="3" indent="-228600" algn="l">
              <a:spcBef>
                <a:spcPts val="1333"/>
              </a:spcBef>
              <a:spcAft>
                <a:spcPts val="0"/>
              </a:spcAft>
              <a:buClr>
                <a:srgbClr val="888888"/>
              </a:buClr>
              <a:buSzPts val="2133"/>
              <a:buNone/>
              <a:defRPr sz="2133">
                <a:solidFill>
                  <a:srgbClr val="888888"/>
                </a:solidFill>
              </a:defRPr>
            </a:lvl4pPr>
            <a:lvl5pPr marL="2286000" lvl="4" indent="-228600" algn="l">
              <a:spcBef>
                <a:spcPts val="1333"/>
              </a:spcBef>
              <a:spcAft>
                <a:spcPts val="0"/>
              </a:spcAft>
              <a:buClr>
                <a:srgbClr val="888888"/>
              </a:buClr>
              <a:buSzPts val="2133"/>
              <a:buNone/>
              <a:defRPr sz="2133">
                <a:solidFill>
                  <a:srgbClr val="888888"/>
                </a:solidFill>
              </a:defRPr>
            </a:lvl5pPr>
            <a:lvl6pPr marL="2743200" lvl="5" indent="-228600" algn="l">
              <a:spcBef>
                <a:spcPts val="1333"/>
              </a:spcBef>
              <a:spcAft>
                <a:spcPts val="0"/>
              </a:spcAft>
              <a:buClr>
                <a:srgbClr val="888888"/>
              </a:buClr>
              <a:buSzPts val="2133"/>
              <a:buNone/>
              <a:defRPr sz="2133">
                <a:solidFill>
                  <a:srgbClr val="888888"/>
                </a:solidFill>
              </a:defRPr>
            </a:lvl6pPr>
            <a:lvl7pPr marL="3200400" lvl="6" indent="-228600" algn="l">
              <a:spcBef>
                <a:spcPts val="1333"/>
              </a:spcBef>
              <a:spcAft>
                <a:spcPts val="0"/>
              </a:spcAft>
              <a:buClr>
                <a:srgbClr val="888888"/>
              </a:buClr>
              <a:buSzPts val="2133"/>
              <a:buNone/>
              <a:defRPr sz="2133">
                <a:solidFill>
                  <a:srgbClr val="888888"/>
                </a:solidFill>
              </a:defRPr>
            </a:lvl7pPr>
            <a:lvl8pPr marL="3657600" lvl="7" indent="-228600" algn="l">
              <a:spcBef>
                <a:spcPts val="1333"/>
              </a:spcBef>
              <a:spcAft>
                <a:spcPts val="0"/>
              </a:spcAft>
              <a:buClr>
                <a:srgbClr val="888888"/>
              </a:buClr>
              <a:buSzPts val="2133"/>
              <a:buNone/>
              <a:defRPr sz="2133">
                <a:solidFill>
                  <a:srgbClr val="888888"/>
                </a:solidFill>
              </a:defRPr>
            </a:lvl8pPr>
            <a:lvl9pPr marL="4114800" lvl="8" indent="-228600" algn="l">
              <a:spcBef>
                <a:spcPts val="1333"/>
              </a:spcBef>
              <a:spcAft>
                <a:spcPts val="1333"/>
              </a:spcAft>
              <a:buClr>
                <a:srgbClr val="888888"/>
              </a:buClr>
              <a:buSzPts val="2133"/>
              <a:buNone/>
              <a:defRPr sz="2133">
                <a:solidFill>
                  <a:srgbClr val="888888"/>
                </a:solidFill>
              </a:defRPr>
            </a:lvl9pPr>
          </a:lstStyle>
          <a:p>
            <a:endParaRPr/>
          </a:p>
        </p:txBody>
      </p:sp>
      <p:sp>
        <p:nvSpPr>
          <p:cNvPr id="92" name="Google Shape;92;p9"/>
          <p:cNvSpPr txBox="1"/>
          <p:nvPr/>
        </p:nvSpPr>
        <p:spPr>
          <a:xfrm>
            <a:off x="11414125" y="6477000"/>
            <a:ext cx="307975"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fld id="{00000000-1234-1234-1234-123412341234}" type="slidenum">
              <a:rPr lang="fr-BE" sz="650">
                <a:solidFill>
                  <a:schemeClr val="lt1"/>
                </a:solidFill>
                <a:latin typeface="Verdana"/>
                <a:ea typeface="Verdana"/>
                <a:cs typeface="Verdana"/>
                <a:sym typeface="Verdana"/>
              </a:rPr>
              <a:t>‹#›</a:t>
            </a:fld>
            <a:endParaRPr sz="650">
              <a:solidFill>
                <a:schemeClr val="lt1"/>
              </a:solidFill>
              <a:latin typeface="Verdana"/>
              <a:ea typeface="Verdana"/>
              <a:cs typeface="Verdana"/>
              <a:sym typeface="Verdana"/>
            </a:endParaRPr>
          </a:p>
        </p:txBody>
      </p:sp>
      <p:sp>
        <p:nvSpPr>
          <p:cNvPr id="93" name="Google Shape;93;p9"/>
          <p:cNvSpPr txBox="1"/>
          <p:nvPr/>
        </p:nvSpPr>
        <p:spPr>
          <a:xfrm>
            <a:off x="6517565" y="6476999"/>
            <a:ext cx="4896560"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Study on up-take of emerging technologies in public procurement</a:t>
            </a:r>
            <a:endParaRPr sz="650">
              <a:solidFill>
                <a:schemeClr val="lt1"/>
              </a:solidFill>
              <a:latin typeface="Verdana"/>
              <a:ea typeface="Verdana"/>
              <a:cs typeface="Verdana"/>
              <a:sym typeface="Verdana"/>
            </a:endParaRPr>
          </a:p>
        </p:txBody>
      </p:sp>
      <p:sp>
        <p:nvSpPr>
          <p:cNvPr id="94" name="Google Shape;94;p9"/>
          <p:cNvSpPr txBox="1"/>
          <p:nvPr/>
        </p:nvSpPr>
        <p:spPr>
          <a:xfrm>
            <a:off x="469900" y="6477000"/>
            <a:ext cx="5355167" cy="10002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 2019 Deloitte Belgium</a:t>
            </a:r>
            <a:endParaRPr/>
          </a:p>
        </p:txBody>
      </p:sp>
    </p:spTree>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Divider - Deloitte dark blue">
  <p:cSld name="Divider - Deloitte dark blue">
    <p:bg>
      <p:bgPr>
        <a:solidFill>
          <a:schemeClr val="accent4"/>
        </a:solidFill>
        <a:effectLst/>
      </p:bgPr>
    </p:bg>
    <p:spTree>
      <p:nvGrpSpPr>
        <p:cNvPr id="1" name="Shape 95"/>
        <p:cNvGrpSpPr/>
        <p:nvPr/>
      </p:nvGrpSpPr>
      <p:grpSpPr>
        <a:xfrm>
          <a:off x="0" y="0"/>
          <a:ext cx="0" cy="0"/>
          <a:chOff x="0" y="0"/>
          <a:chExt cx="0" cy="0"/>
        </a:xfrm>
      </p:grpSpPr>
      <p:sp>
        <p:nvSpPr>
          <p:cNvPr id="96" name="Google Shape;96;p10"/>
          <p:cNvSpPr txBox="1">
            <a:spLocks noGrp="1"/>
          </p:cNvSpPr>
          <p:nvPr>
            <p:ph type="title"/>
          </p:nvPr>
        </p:nvSpPr>
        <p:spPr>
          <a:xfrm>
            <a:off x="469900" y="1705668"/>
            <a:ext cx="10418233" cy="1592403"/>
          </a:xfrm>
          <a:prstGeom prst="rect">
            <a:avLst/>
          </a:prstGeom>
          <a:noFill/>
          <a:ln>
            <a:noFill/>
          </a:ln>
        </p:spPr>
        <p:txBody>
          <a:bodyPr spcFirstLastPara="1" wrap="square" lIns="0" tIns="0" rIns="0" bIns="0" anchor="b" anchorCtr="0"/>
          <a:lstStyle>
            <a:lvl1pPr lvl="0" algn="l">
              <a:lnSpc>
                <a:spcPct val="95000"/>
              </a:lnSpc>
              <a:spcBef>
                <a:spcPts val="0"/>
              </a:spcBef>
              <a:spcAft>
                <a:spcPts val="0"/>
              </a:spcAft>
              <a:buClr>
                <a:schemeClr val="lt1"/>
              </a:buClr>
              <a:buSzPts val="3850"/>
              <a:buFont typeface="Verdana"/>
              <a:buNone/>
              <a:defRPr sz="3850" b="1">
                <a:solidFill>
                  <a:schemeClr val="lt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7" name="Google Shape;97;p10"/>
          <p:cNvSpPr txBox="1">
            <a:spLocks noGrp="1"/>
          </p:cNvSpPr>
          <p:nvPr>
            <p:ph type="body" idx="1"/>
          </p:nvPr>
        </p:nvSpPr>
        <p:spPr>
          <a:xfrm>
            <a:off x="469900" y="3429000"/>
            <a:ext cx="10418233" cy="1566532"/>
          </a:xfrm>
          <a:prstGeom prst="rect">
            <a:avLst/>
          </a:prstGeom>
          <a:noFill/>
          <a:ln>
            <a:noFill/>
          </a:ln>
        </p:spPr>
        <p:txBody>
          <a:bodyPr spcFirstLastPara="1" wrap="square" lIns="0" tIns="0" rIns="0" bIns="0" anchor="t" anchorCtr="0"/>
          <a:lstStyle>
            <a:lvl1pPr marL="457200" lvl="0" indent="-228600" algn="l">
              <a:lnSpc>
                <a:spcPct val="95000"/>
              </a:lnSpc>
              <a:spcBef>
                <a:spcPts val="0"/>
              </a:spcBef>
              <a:spcAft>
                <a:spcPts val="0"/>
              </a:spcAft>
              <a:buClr>
                <a:schemeClr val="lt1"/>
              </a:buClr>
              <a:buSzPts val="3850"/>
              <a:buNone/>
              <a:defRPr sz="3850">
                <a:solidFill>
                  <a:schemeClr val="lt1"/>
                </a:solidFill>
              </a:defRPr>
            </a:lvl1pPr>
            <a:lvl2pPr marL="914400" lvl="1" indent="-228600" algn="l">
              <a:spcBef>
                <a:spcPts val="0"/>
              </a:spcBef>
              <a:spcAft>
                <a:spcPts val="0"/>
              </a:spcAft>
              <a:buClr>
                <a:srgbClr val="888888"/>
              </a:buClr>
              <a:buSzPts val="2667"/>
              <a:buNone/>
              <a:defRPr sz="2667">
                <a:solidFill>
                  <a:srgbClr val="888888"/>
                </a:solidFill>
              </a:defRPr>
            </a:lvl2pPr>
            <a:lvl3pPr marL="1371600" lvl="2" indent="-228600" algn="l">
              <a:spcBef>
                <a:spcPts val="1333"/>
              </a:spcBef>
              <a:spcAft>
                <a:spcPts val="0"/>
              </a:spcAft>
              <a:buClr>
                <a:srgbClr val="888888"/>
              </a:buClr>
              <a:buSzPts val="2400"/>
              <a:buNone/>
              <a:defRPr sz="2400">
                <a:solidFill>
                  <a:srgbClr val="888888"/>
                </a:solidFill>
              </a:defRPr>
            </a:lvl3pPr>
            <a:lvl4pPr marL="1828800" lvl="3" indent="-228600" algn="l">
              <a:spcBef>
                <a:spcPts val="1333"/>
              </a:spcBef>
              <a:spcAft>
                <a:spcPts val="0"/>
              </a:spcAft>
              <a:buClr>
                <a:srgbClr val="888888"/>
              </a:buClr>
              <a:buSzPts val="2133"/>
              <a:buNone/>
              <a:defRPr sz="2133">
                <a:solidFill>
                  <a:srgbClr val="888888"/>
                </a:solidFill>
              </a:defRPr>
            </a:lvl4pPr>
            <a:lvl5pPr marL="2286000" lvl="4" indent="-228600" algn="l">
              <a:spcBef>
                <a:spcPts val="1333"/>
              </a:spcBef>
              <a:spcAft>
                <a:spcPts val="0"/>
              </a:spcAft>
              <a:buClr>
                <a:srgbClr val="888888"/>
              </a:buClr>
              <a:buSzPts val="2133"/>
              <a:buNone/>
              <a:defRPr sz="2133">
                <a:solidFill>
                  <a:srgbClr val="888888"/>
                </a:solidFill>
              </a:defRPr>
            </a:lvl5pPr>
            <a:lvl6pPr marL="2743200" lvl="5" indent="-228600" algn="l">
              <a:spcBef>
                <a:spcPts val="1333"/>
              </a:spcBef>
              <a:spcAft>
                <a:spcPts val="0"/>
              </a:spcAft>
              <a:buClr>
                <a:srgbClr val="888888"/>
              </a:buClr>
              <a:buSzPts val="2133"/>
              <a:buNone/>
              <a:defRPr sz="2133">
                <a:solidFill>
                  <a:srgbClr val="888888"/>
                </a:solidFill>
              </a:defRPr>
            </a:lvl6pPr>
            <a:lvl7pPr marL="3200400" lvl="6" indent="-228600" algn="l">
              <a:spcBef>
                <a:spcPts val="1333"/>
              </a:spcBef>
              <a:spcAft>
                <a:spcPts val="0"/>
              </a:spcAft>
              <a:buClr>
                <a:srgbClr val="888888"/>
              </a:buClr>
              <a:buSzPts val="2133"/>
              <a:buNone/>
              <a:defRPr sz="2133">
                <a:solidFill>
                  <a:srgbClr val="888888"/>
                </a:solidFill>
              </a:defRPr>
            </a:lvl7pPr>
            <a:lvl8pPr marL="3657600" lvl="7" indent="-228600" algn="l">
              <a:spcBef>
                <a:spcPts val="1333"/>
              </a:spcBef>
              <a:spcAft>
                <a:spcPts val="0"/>
              </a:spcAft>
              <a:buClr>
                <a:srgbClr val="888888"/>
              </a:buClr>
              <a:buSzPts val="2133"/>
              <a:buNone/>
              <a:defRPr sz="2133">
                <a:solidFill>
                  <a:srgbClr val="888888"/>
                </a:solidFill>
              </a:defRPr>
            </a:lvl8pPr>
            <a:lvl9pPr marL="4114800" lvl="8" indent="-228600" algn="l">
              <a:spcBef>
                <a:spcPts val="1333"/>
              </a:spcBef>
              <a:spcAft>
                <a:spcPts val="1333"/>
              </a:spcAft>
              <a:buClr>
                <a:srgbClr val="888888"/>
              </a:buClr>
              <a:buSzPts val="2133"/>
              <a:buNone/>
              <a:defRPr sz="2133">
                <a:solidFill>
                  <a:srgbClr val="888888"/>
                </a:solidFill>
              </a:defRPr>
            </a:lvl9pPr>
          </a:lstStyle>
          <a:p>
            <a:endParaRPr/>
          </a:p>
        </p:txBody>
      </p:sp>
      <p:sp>
        <p:nvSpPr>
          <p:cNvPr id="98" name="Google Shape;98;p10"/>
          <p:cNvSpPr txBox="1"/>
          <p:nvPr/>
        </p:nvSpPr>
        <p:spPr>
          <a:xfrm>
            <a:off x="11414125" y="6477000"/>
            <a:ext cx="307975"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fld id="{00000000-1234-1234-1234-123412341234}" type="slidenum">
              <a:rPr lang="fr-BE" sz="650">
                <a:solidFill>
                  <a:schemeClr val="lt1"/>
                </a:solidFill>
                <a:latin typeface="Verdana"/>
                <a:ea typeface="Verdana"/>
                <a:cs typeface="Verdana"/>
                <a:sym typeface="Verdana"/>
              </a:rPr>
              <a:t>‹#›</a:t>
            </a:fld>
            <a:endParaRPr sz="650">
              <a:solidFill>
                <a:schemeClr val="lt1"/>
              </a:solidFill>
              <a:latin typeface="Verdana"/>
              <a:ea typeface="Verdana"/>
              <a:cs typeface="Verdana"/>
              <a:sym typeface="Verdana"/>
            </a:endParaRPr>
          </a:p>
        </p:txBody>
      </p:sp>
      <p:sp>
        <p:nvSpPr>
          <p:cNvPr id="99" name="Google Shape;99;p10"/>
          <p:cNvSpPr txBox="1"/>
          <p:nvPr/>
        </p:nvSpPr>
        <p:spPr>
          <a:xfrm>
            <a:off x="6517565" y="6476999"/>
            <a:ext cx="4896560"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Study on up-take of emerging technologies in public procurement </a:t>
            </a:r>
            <a:endParaRPr/>
          </a:p>
        </p:txBody>
      </p:sp>
      <p:sp>
        <p:nvSpPr>
          <p:cNvPr id="100" name="Google Shape;100;p10"/>
          <p:cNvSpPr txBox="1"/>
          <p:nvPr/>
        </p:nvSpPr>
        <p:spPr>
          <a:xfrm>
            <a:off x="469900" y="6477000"/>
            <a:ext cx="5355167" cy="10002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chemeClr val="lt1"/>
              </a:buClr>
              <a:buSzPts val="650"/>
              <a:buFont typeface="Arial"/>
              <a:buNone/>
            </a:pPr>
            <a:r>
              <a:rPr lang="fr-BE" sz="650">
                <a:solidFill>
                  <a:schemeClr val="lt1"/>
                </a:solidFill>
                <a:latin typeface="Verdana"/>
                <a:ea typeface="Verdana"/>
                <a:cs typeface="Verdana"/>
                <a:sym typeface="Verdana"/>
              </a:rPr>
              <a:t>© 2019 Deloitte Belgium</a:t>
            </a:r>
            <a:endParaRPr/>
          </a:p>
        </p:txBody>
      </p:sp>
    </p:spTree>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69900" y="402586"/>
            <a:ext cx="11252200" cy="692151"/>
          </a:xfrm>
          <a:prstGeom prst="rect">
            <a:avLst/>
          </a:prstGeom>
          <a:noFill/>
          <a:ln>
            <a:noFill/>
          </a:ln>
        </p:spPr>
        <p:txBody>
          <a:bodyPr spcFirstLastPara="1" wrap="square" lIns="0" tIns="0" rIns="0" bIns="0" anchor="t" anchorCtr="0"/>
          <a:lstStyle>
            <a:lvl1pPr marR="0" lvl="0" algn="l" rtl="0">
              <a:spcBef>
                <a:spcPts val="0"/>
              </a:spcBef>
              <a:spcAft>
                <a:spcPts val="0"/>
              </a:spcAft>
              <a:buClr>
                <a:schemeClr val="dk1"/>
              </a:buClr>
              <a:buSzPts val="2000"/>
              <a:buFont typeface="Verdana"/>
              <a:buNone/>
              <a:defRPr sz="2000" b="0" i="0" u="none" strike="noStrike" cap="none">
                <a:solidFill>
                  <a:schemeClr val="dk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69900" y="1665290"/>
            <a:ext cx="11252200" cy="4633911"/>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Clr>
                <a:schemeClr val="dk1"/>
              </a:buClr>
              <a:buSzPts val="1200"/>
              <a:buFont typeface="Arial"/>
              <a:buNone/>
              <a:defRPr sz="1200" b="0" i="0" u="none" strike="noStrike" cap="none">
                <a:solidFill>
                  <a:schemeClr val="dk1"/>
                </a:solidFill>
                <a:latin typeface="Verdana"/>
                <a:ea typeface="Verdana"/>
                <a:cs typeface="Verdana"/>
                <a:sym typeface="Verdana"/>
              </a:defRPr>
            </a:lvl1pPr>
            <a:lvl2pPr marL="914400" marR="0" lvl="1" indent="-228600" algn="l" rtl="0">
              <a:spcBef>
                <a:spcPts val="1333"/>
              </a:spcBef>
              <a:spcAft>
                <a:spcPts val="0"/>
              </a:spcAft>
              <a:buClr>
                <a:schemeClr val="dk1"/>
              </a:buClr>
              <a:buSzPts val="1200"/>
              <a:buFont typeface="Arial"/>
              <a:buNone/>
              <a:defRPr sz="1200" b="1" i="0" u="none" strike="noStrike" cap="none">
                <a:solidFill>
                  <a:schemeClr val="dk1"/>
                </a:solidFill>
                <a:latin typeface="Verdana"/>
                <a:ea typeface="Verdana"/>
                <a:cs typeface="Verdana"/>
                <a:sym typeface="Verdana"/>
              </a:defRPr>
            </a:lvl2pPr>
            <a:lvl3pPr marL="1371600" marR="0" lvl="2" indent="-304800" algn="l" rtl="0">
              <a:spcBef>
                <a:spcPts val="1333"/>
              </a:spcBef>
              <a:spcAft>
                <a:spcPts val="0"/>
              </a:spcAft>
              <a:buClr>
                <a:schemeClr val="dk1"/>
              </a:buClr>
              <a:buSzPts val="1200"/>
              <a:buFont typeface="Arial"/>
              <a:buChar char="•"/>
              <a:defRPr sz="1200" b="0" i="0" u="none" strike="noStrike" cap="none">
                <a:solidFill>
                  <a:schemeClr val="dk1"/>
                </a:solidFill>
                <a:latin typeface="Verdana"/>
                <a:ea typeface="Verdana"/>
                <a:cs typeface="Verdana"/>
                <a:sym typeface="Verdana"/>
              </a:defRPr>
            </a:lvl3pPr>
            <a:lvl4pPr marL="1828800" marR="0" lvl="3" indent="-304800"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4pPr>
            <a:lvl5pPr marL="2286000" marR="0" lvl="4" indent="-304800" algn="l" rtl="0">
              <a:spcBef>
                <a:spcPts val="1333"/>
              </a:spcBef>
              <a:spcAft>
                <a:spcPts val="0"/>
              </a:spcAft>
              <a:buClr>
                <a:schemeClr val="dk1"/>
              </a:buClr>
              <a:buSzPts val="1200"/>
              <a:buFont typeface="Verdana"/>
              <a:buChar char="−"/>
              <a:defRPr sz="1200" b="0" i="0" u="none" strike="noStrike" cap="none">
                <a:solidFill>
                  <a:schemeClr val="dk1"/>
                </a:solidFill>
                <a:latin typeface="Verdana"/>
                <a:ea typeface="Verdana"/>
                <a:cs typeface="Verdana"/>
                <a:sym typeface="Verdana"/>
              </a:defRPr>
            </a:lvl5pPr>
            <a:lvl6pPr marL="2743200" marR="0" lvl="5" indent="-330200"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6pPr>
            <a:lvl7pPr marL="3200400" marR="0" lvl="6" indent="-330200"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7pPr>
            <a:lvl8pPr marL="3657600" marR="0" lvl="7" indent="-330200" algn="l" rtl="0">
              <a:spcBef>
                <a:spcPts val="1333"/>
              </a:spcBef>
              <a:spcAft>
                <a:spcPts val="0"/>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8pPr>
            <a:lvl9pPr marL="4114800" marR="0" lvl="8" indent="-330200" algn="l" rtl="0">
              <a:spcBef>
                <a:spcPts val="1333"/>
              </a:spcBef>
              <a:spcAft>
                <a:spcPts val="1333"/>
              </a:spcAft>
              <a:buClr>
                <a:schemeClr val="dk1"/>
              </a:buClr>
              <a:buSzPts val="1600"/>
              <a:buFont typeface="Verdana"/>
              <a:buChar char="−"/>
              <a:defRPr sz="1600" b="0" i="0" u="none" strike="noStrike" cap="none">
                <a:solidFill>
                  <a:schemeClr val="dk1"/>
                </a:solidFill>
                <a:latin typeface="Verdana"/>
                <a:ea typeface="Verdana"/>
                <a:cs typeface="Verdana"/>
                <a:sym typeface="Verdana"/>
              </a:defRPr>
            </a:lvl9pPr>
          </a:lstStyle>
          <a:p>
            <a:endParaRPr/>
          </a:p>
        </p:txBody>
      </p:sp>
      <p:sp>
        <p:nvSpPr>
          <p:cNvPr id="8" name="Google Shape;8;p1"/>
          <p:cNvSpPr txBox="1"/>
          <p:nvPr/>
        </p:nvSpPr>
        <p:spPr>
          <a:xfrm>
            <a:off x="11410953" y="6477000"/>
            <a:ext cx="307975" cy="10002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dk1"/>
              </a:buClr>
              <a:buSzPts val="650"/>
              <a:buFont typeface="Arial"/>
              <a:buNone/>
            </a:pPr>
            <a:fld id="{00000000-1234-1234-1234-123412341234}" type="slidenum">
              <a:rPr lang="fr-BE" sz="650" b="0" i="0" u="none" strike="noStrike" cap="none">
                <a:solidFill>
                  <a:schemeClr val="dk1"/>
                </a:solidFill>
                <a:latin typeface="Verdana"/>
                <a:ea typeface="Verdana"/>
                <a:cs typeface="Verdana"/>
                <a:sym typeface="Verdana"/>
              </a:rPr>
              <a:t>‹#›</a:t>
            </a:fld>
            <a:endParaRPr sz="650" b="0" i="0" u="none" strike="noStrike" cap="none">
              <a:solidFill>
                <a:schemeClr val="dk1"/>
              </a:solidFill>
              <a:latin typeface="Verdana"/>
              <a:ea typeface="Verdana"/>
              <a:cs typeface="Verdana"/>
              <a:sym typeface="Verdana"/>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Lst>
  <p:transition>
    <p:fade/>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5098">
          <p15:clr>
            <a:srgbClr val="F26B43"/>
          </p15:clr>
        </p15:guide>
        <p15:guide id="2" orient="horz" pos="2160">
          <p15:clr>
            <a:srgbClr val="F26B43"/>
          </p15:clr>
        </p15:guide>
        <p15:guide id="3" orient="horz" pos="3968">
          <p15:clr>
            <a:srgbClr val="F26B43"/>
          </p15:clr>
        </p15:guide>
        <p15:guide id="4" pos="296">
          <p15:clr>
            <a:srgbClr val="F26B43"/>
          </p15:clr>
        </p15:guide>
        <p15:guide id="5" pos="7384">
          <p15:clr>
            <a:srgbClr val="F26B43"/>
          </p15:clr>
        </p15:guide>
        <p15:guide id="6" orient="horz" pos="1071">
          <p15:clr>
            <a:srgbClr val="F26B43"/>
          </p15:clr>
        </p15:guide>
        <p15:guide id="7" orient="horz" pos="245">
          <p15:clr>
            <a:srgbClr val="F26B43"/>
          </p15:clr>
        </p15:guide>
        <p15:guide id="8" orient="horz" pos="4081">
          <p15:clr>
            <a:srgbClr val="F26B43"/>
          </p15:clr>
        </p15:guide>
        <p15:guide id="9" pos="4986">
          <p15:clr>
            <a:srgbClr val="F26B43"/>
          </p15:clr>
        </p15:guide>
        <p15:guide id="10" pos="1382">
          <p15:clr>
            <a:srgbClr val="F26B43"/>
          </p15:clr>
        </p15:guide>
        <p15:guide id="11" pos="1496">
          <p15:clr>
            <a:srgbClr val="F26B43"/>
          </p15:clr>
        </p15:guide>
        <p15:guide id="12" pos="2581">
          <p15:clr>
            <a:srgbClr val="F26B43"/>
          </p15:clr>
        </p15:guide>
        <p15:guide id="13" pos="2695">
          <p15:clr>
            <a:srgbClr val="F26B43"/>
          </p15:clr>
        </p15:guide>
        <p15:guide id="14" pos="6185">
          <p15:clr>
            <a:srgbClr val="F26B43"/>
          </p15:clr>
        </p15:guide>
        <p15:guide id="15" pos="3783">
          <p15:clr>
            <a:srgbClr val="F26B43"/>
          </p15:clr>
        </p15:guide>
        <p15:guide id="16" pos="3896">
          <p15:clr>
            <a:srgbClr val="F26B43"/>
          </p15:clr>
        </p15:guide>
        <p15:guide id="17" pos="3840">
          <p15:clr>
            <a:srgbClr val="F26B43"/>
          </p15:clr>
        </p15:guide>
        <p15:guide id="18" pos="6299">
          <p15:clr>
            <a:srgbClr val="F26B43"/>
          </p15:clr>
        </p15:guide>
        <p15:guide id="19" orient="horz" pos="1049">
          <p15:clr>
            <a:srgbClr val="F26B43"/>
          </p15:clr>
        </p15:guide>
        <p15:guide id="20" orient="horz" pos="641">
          <p15:clr>
            <a:srgbClr val="F26B43"/>
          </p15:clr>
        </p15:guide>
        <p15:guide id="21" orient="horz" pos="2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EBRD-GPA-TC-Facility/Belarus-OCDS-Transformation-and-Analytics/wiki"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belarusopenweblocalprod.ocdsbi.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42"/>
          <p:cNvSpPr/>
          <p:nvPr/>
        </p:nvSpPr>
        <p:spPr>
          <a:xfrm>
            <a:off x="596200" y="2101782"/>
            <a:ext cx="7850400" cy="835924"/>
          </a:xfrm>
          <a:prstGeom prst="roundRect">
            <a:avLst>
              <a:gd name="adj" fmla="val 16667"/>
            </a:avLst>
          </a:prstGeom>
          <a:noFill/>
          <a:ln w="19050" cap="flat" cmpd="sng">
            <a:solidFill>
              <a:schemeClr val="accent1"/>
            </a:solidFill>
            <a:prstDash val="solid"/>
            <a:miter lim="800000"/>
            <a:headEnd type="none" w="sm" len="sm"/>
            <a:tailEnd type="none" w="sm" len="sm"/>
          </a:ln>
        </p:spPr>
        <p:txBody>
          <a:bodyPr spcFirstLastPara="1" wrap="square" lIns="88900" tIns="88900" rIns="88900" bIns="88900" anchor="ctr" anchorCtr="0">
            <a:noAutofit/>
          </a:bodyPr>
          <a:lstStyle/>
          <a:p>
            <a:pPr marL="0" marR="0" lvl="0" indent="0" algn="l" rtl="0">
              <a:lnSpc>
                <a:spcPct val="106000"/>
              </a:lnSpc>
              <a:spcBef>
                <a:spcPts val="0"/>
              </a:spcBef>
              <a:spcAft>
                <a:spcPts val="0"/>
              </a:spcAft>
              <a:buClr>
                <a:schemeClr val="dk1"/>
              </a:buClr>
              <a:buSzPts val="1600"/>
              <a:buFont typeface="Noto Sans Symbols"/>
              <a:buNone/>
            </a:pPr>
            <a:endParaRPr sz="1600" b="1" dirty="0">
              <a:solidFill>
                <a:schemeClr val="lt1"/>
              </a:solidFill>
              <a:latin typeface="Verdana" panose="020B0604030504040204" pitchFamily="34" charset="0"/>
              <a:ea typeface="Verdana" panose="020B0604030504040204" pitchFamily="34" charset="0"/>
              <a:cs typeface="Verdana"/>
              <a:sym typeface="Verdana"/>
            </a:endParaRPr>
          </a:p>
        </p:txBody>
      </p:sp>
      <p:sp>
        <p:nvSpPr>
          <p:cNvPr id="302" name="Google Shape;302;p42"/>
          <p:cNvSpPr/>
          <p:nvPr/>
        </p:nvSpPr>
        <p:spPr>
          <a:xfrm>
            <a:off x="596325" y="1160492"/>
            <a:ext cx="7850400" cy="833596"/>
          </a:xfrm>
          <a:prstGeom prst="roundRect">
            <a:avLst>
              <a:gd name="adj" fmla="val 16667"/>
            </a:avLst>
          </a:prstGeom>
          <a:noFill/>
          <a:ln w="19050" cap="flat" cmpd="sng">
            <a:solidFill>
              <a:schemeClr val="accent1"/>
            </a:solidFill>
            <a:prstDash val="solid"/>
            <a:miter lim="800000"/>
            <a:headEnd type="none" w="sm" len="sm"/>
            <a:tailEnd type="none" w="sm" len="sm"/>
          </a:ln>
        </p:spPr>
        <p:txBody>
          <a:bodyPr spcFirstLastPara="1" wrap="square" lIns="88900" tIns="88900" rIns="88900" bIns="88900" anchor="ctr" anchorCtr="0">
            <a:noAutofit/>
          </a:bodyPr>
          <a:lstStyle/>
          <a:p>
            <a:pPr marL="0" marR="0" lvl="0" indent="0" algn="ctr" rtl="0">
              <a:lnSpc>
                <a:spcPct val="106000"/>
              </a:lnSpc>
              <a:spcBef>
                <a:spcPts val="0"/>
              </a:spcBef>
              <a:spcAft>
                <a:spcPts val="0"/>
              </a:spcAft>
              <a:buClr>
                <a:schemeClr val="dk1"/>
              </a:buClr>
              <a:buSzPts val="1600"/>
              <a:buFont typeface="Noto Sans Symbols"/>
              <a:buNone/>
            </a:pPr>
            <a:endParaRPr sz="1600" b="1" i="0" u="none" strike="noStrike" cap="none" dirty="0">
              <a:solidFill>
                <a:schemeClr val="lt1"/>
              </a:solidFill>
              <a:latin typeface="Verdana" panose="020B0604030504040204" pitchFamily="34" charset="0"/>
              <a:ea typeface="Verdana" panose="020B0604030504040204" pitchFamily="34" charset="0"/>
              <a:cs typeface="Verdana"/>
              <a:sym typeface="Verdana"/>
            </a:endParaRPr>
          </a:p>
        </p:txBody>
      </p:sp>
      <p:sp>
        <p:nvSpPr>
          <p:cNvPr id="303" name="Google Shape;303;p42"/>
          <p:cNvSpPr/>
          <p:nvPr/>
        </p:nvSpPr>
        <p:spPr>
          <a:xfrm>
            <a:off x="8721474" y="-459"/>
            <a:ext cx="3470400" cy="6858000"/>
          </a:xfrm>
          <a:prstGeom prst="rect">
            <a:avLst/>
          </a:prstGeom>
          <a:solidFill>
            <a:schemeClr val="accent1"/>
          </a:solidFill>
          <a:ln>
            <a:noFill/>
          </a:ln>
        </p:spPr>
        <p:txBody>
          <a:bodyPr spcFirstLastPara="1" wrap="square" lIns="88900" tIns="88900" rIns="88900" bIns="88900" anchor="ctr" anchorCtr="0">
            <a:noAutofit/>
          </a:bodyPr>
          <a:lstStyle/>
          <a:p>
            <a:pPr marL="0" marR="0" lvl="0" indent="0" algn="ctr" rtl="0">
              <a:lnSpc>
                <a:spcPct val="106000"/>
              </a:lnSpc>
              <a:spcBef>
                <a:spcPts val="0"/>
              </a:spcBef>
              <a:spcAft>
                <a:spcPts val="0"/>
              </a:spcAft>
              <a:buClr>
                <a:schemeClr val="dk1"/>
              </a:buClr>
              <a:buSzPts val="1600"/>
              <a:buFont typeface="Noto Sans Symbols"/>
              <a:buNone/>
            </a:pPr>
            <a:endParaRPr sz="1600" b="1" i="0" u="none" strike="noStrike" cap="none" dirty="0">
              <a:solidFill>
                <a:schemeClr val="lt1"/>
              </a:solidFill>
              <a:latin typeface="Verdana" panose="020B0604030504040204" pitchFamily="34" charset="0"/>
              <a:ea typeface="Verdana" panose="020B0604030504040204" pitchFamily="34" charset="0"/>
              <a:cs typeface="Verdana"/>
              <a:sym typeface="Verdana"/>
            </a:endParaRPr>
          </a:p>
        </p:txBody>
      </p:sp>
      <p:sp>
        <p:nvSpPr>
          <p:cNvPr id="304" name="Google Shape;304;p42"/>
          <p:cNvSpPr txBox="1">
            <a:spLocks noGrp="1"/>
          </p:cNvSpPr>
          <p:nvPr>
            <p:ph type="body" idx="1"/>
          </p:nvPr>
        </p:nvSpPr>
        <p:spPr>
          <a:xfrm>
            <a:off x="387350" y="843491"/>
            <a:ext cx="8052000" cy="336844"/>
          </a:xfrm>
          <a:prstGeom prst="rect">
            <a:avLst/>
          </a:prstGeom>
          <a:noFill/>
          <a:ln>
            <a:noFill/>
          </a:ln>
        </p:spPr>
        <p:txBody>
          <a:bodyPr spcFirstLastPara="1" wrap="square" lIns="0" tIns="0" rIns="0" bIns="0" anchor="t" anchorCtr="0">
            <a:noAutofit/>
          </a:bodyPr>
          <a:lstStyle/>
          <a:p>
            <a:pPr marL="0" lvl="0" indent="0"/>
            <a:r>
              <a:rPr lang="en-GB" sz="1450" dirty="0" smtClean="0">
                <a:latin typeface="Verdana" panose="020B0604030504040204" pitchFamily="34" charset="0"/>
                <a:ea typeface="Verdana" panose="020B0604030504040204" pitchFamily="34" charset="0"/>
              </a:rPr>
              <a:t>Belarus: Public </a:t>
            </a:r>
            <a:r>
              <a:rPr lang="en-GB" sz="1450" dirty="0">
                <a:latin typeface="Verdana" panose="020B0604030504040204" pitchFamily="34" charset="0"/>
                <a:ea typeface="Verdana" panose="020B0604030504040204" pitchFamily="34" charset="0"/>
              </a:rPr>
              <a:t>Procurement Reporting Module for the National eProcurement </a:t>
            </a:r>
            <a:r>
              <a:rPr lang="en-GB" sz="1450" dirty="0" smtClean="0">
                <a:latin typeface="Verdana" panose="020B0604030504040204" pitchFamily="34" charset="0"/>
                <a:ea typeface="Verdana" panose="020B0604030504040204" pitchFamily="34" charset="0"/>
              </a:rPr>
              <a:t>Systems</a:t>
            </a:r>
            <a:endParaRPr sz="1450" dirty="0">
              <a:latin typeface="Verdana" panose="020B0604030504040204" pitchFamily="34" charset="0"/>
              <a:ea typeface="Verdana" panose="020B0604030504040204" pitchFamily="34" charset="0"/>
            </a:endParaRPr>
          </a:p>
        </p:txBody>
      </p:sp>
      <p:sp>
        <p:nvSpPr>
          <p:cNvPr id="305" name="Google Shape;305;p42"/>
          <p:cNvSpPr txBox="1"/>
          <p:nvPr/>
        </p:nvSpPr>
        <p:spPr>
          <a:xfrm>
            <a:off x="9793500" y="780020"/>
            <a:ext cx="2169000" cy="7542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fr-BE" sz="1400" b="1" i="0" u="none" strike="noStrike" cap="none" dirty="0">
                <a:solidFill>
                  <a:srgbClr val="F2F2F2"/>
                </a:solidFill>
                <a:latin typeface="Verdana" panose="020B0604030504040204" pitchFamily="34" charset="0"/>
                <a:ea typeface="Verdana" panose="020B0604030504040204" pitchFamily="34" charset="0"/>
                <a:cs typeface="Verdana"/>
                <a:sym typeface="Verdana"/>
              </a:rPr>
              <a:t>Location</a:t>
            </a:r>
            <a:endParaRPr sz="1400" b="1" i="0" u="none" strike="noStrike" cap="none" dirty="0">
              <a:solidFill>
                <a:srgbClr val="F2F2F2"/>
              </a:solidFill>
              <a:latin typeface="Verdana" panose="020B0604030504040204" pitchFamily="34" charset="0"/>
              <a:ea typeface="Verdana" panose="020B0604030504040204" pitchFamily="34" charset="0"/>
              <a:cs typeface="Verdana"/>
              <a:sym typeface="Verdana"/>
            </a:endParaRPr>
          </a:p>
          <a:p>
            <a:pPr lvl="0">
              <a:spcBef>
                <a:spcPts val="600"/>
              </a:spcBef>
            </a:pPr>
            <a:r>
              <a:rPr lang="fr-BE" sz="1000" dirty="0">
                <a:solidFill>
                  <a:srgbClr val="F2F2F2"/>
                </a:solidFill>
                <a:latin typeface="Verdana" panose="020B0604030504040204" pitchFamily="34" charset="0"/>
                <a:ea typeface="Verdana" panose="020B0604030504040204" pitchFamily="34" charset="0"/>
              </a:rPr>
              <a:t>Republic of </a:t>
            </a:r>
            <a:r>
              <a:rPr lang="en-US" sz="1000" dirty="0">
                <a:solidFill>
                  <a:srgbClr val="F2F2F2"/>
                </a:solidFill>
                <a:latin typeface="Verdana" panose="020B0604030504040204" pitchFamily="34" charset="0"/>
                <a:ea typeface="Verdana" panose="020B0604030504040204" pitchFamily="34" charset="0"/>
              </a:rPr>
              <a:t> </a:t>
            </a:r>
            <a:r>
              <a:rPr lang="en-US" sz="1000" dirty="0" smtClean="0">
                <a:solidFill>
                  <a:srgbClr val="F2F2F2"/>
                </a:solidFill>
                <a:latin typeface="Verdana" panose="020B0604030504040204" pitchFamily="34" charset="0"/>
                <a:ea typeface="Verdana" panose="020B0604030504040204" pitchFamily="34" charset="0"/>
              </a:rPr>
              <a:t>Belarus</a:t>
            </a:r>
            <a:r>
              <a:rPr lang="fr-BE" sz="1000" dirty="0">
                <a:solidFill>
                  <a:srgbClr val="F2F2F2"/>
                </a:solidFill>
                <a:latin typeface="Verdana" panose="020B0604030504040204" pitchFamily="34" charset="0"/>
                <a:ea typeface="Verdana" panose="020B0604030504040204" pitchFamily="34" charset="0"/>
              </a:rPr>
              <a:t/>
            </a:r>
            <a:br>
              <a:rPr lang="fr-BE" sz="1000" dirty="0">
                <a:solidFill>
                  <a:srgbClr val="F2F2F2"/>
                </a:solidFill>
                <a:latin typeface="Verdana" panose="020B0604030504040204" pitchFamily="34" charset="0"/>
                <a:ea typeface="Verdana" panose="020B0604030504040204" pitchFamily="34" charset="0"/>
              </a:rPr>
            </a:br>
            <a:r>
              <a:rPr lang="fr-BE" sz="1000" dirty="0" smtClean="0">
                <a:solidFill>
                  <a:srgbClr val="F2F2F2"/>
                </a:solidFill>
                <a:latin typeface="Verdana" panose="020B0604030504040204" pitchFamily="34" charset="0"/>
                <a:ea typeface="Verdana" panose="020B0604030504040204" pitchFamily="34" charset="0"/>
              </a:rPr>
              <a:t>(</a:t>
            </a:r>
            <a:r>
              <a:rPr lang="en-GB" sz="1000" dirty="0" smtClean="0">
                <a:solidFill>
                  <a:srgbClr val="F2F2F2"/>
                </a:solidFill>
                <a:latin typeface="Verdana" panose="020B0604030504040204" pitchFamily="34" charset="0"/>
                <a:ea typeface="Verdana" panose="020B0604030504040204" pitchFamily="34" charset="0"/>
              </a:rPr>
              <a:t>Ministry </a:t>
            </a:r>
            <a:r>
              <a:rPr lang="en-GB" sz="1000" dirty="0">
                <a:solidFill>
                  <a:srgbClr val="F2F2F2"/>
                </a:solidFill>
                <a:latin typeface="Verdana" panose="020B0604030504040204" pitchFamily="34" charset="0"/>
                <a:ea typeface="Verdana" panose="020B0604030504040204" pitchFamily="34" charset="0"/>
              </a:rPr>
              <a:t>of Antimonopoly Regulation and Trade; Ministry of Foreign Affairs</a:t>
            </a:r>
            <a:r>
              <a:rPr lang="fr-BE" sz="1000" dirty="0" smtClean="0">
                <a:solidFill>
                  <a:srgbClr val="F2F2F2"/>
                </a:solidFill>
                <a:latin typeface="Verdana" panose="020B0604030504040204" pitchFamily="34" charset="0"/>
                <a:ea typeface="Verdana" panose="020B0604030504040204" pitchFamily="34" charset="0"/>
              </a:rPr>
              <a:t>)</a:t>
            </a:r>
            <a:endParaRPr sz="1000" i="0" u="none" strike="noStrike" cap="none" dirty="0">
              <a:solidFill>
                <a:srgbClr val="F2F2F2"/>
              </a:solidFill>
              <a:latin typeface="Verdana" panose="020B0604030504040204" pitchFamily="34" charset="0"/>
              <a:ea typeface="Verdana" panose="020B0604030504040204" pitchFamily="34" charset="0"/>
            </a:endParaRPr>
          </a:p>
          <a:p>
            <a:pPr marL="0" marR="0" lvl="0" indent="0" algn="l" rtl="0">
              <a:spcBef>
                <a:spcPts val="600"/>
              </a:spcBef>
              <a:spcAft>
                <a:spcPts val="0"/>
              </a:spcAft>
              <a:buNone/>
            </a:pPr>
            <a:r>
              <a:rPr lang="fr-BE" sz="1400" b="1" i="0" u="none" strike="noStrike" cap="none" dirty="0">
                <a:solidFill>
                  <a:srgbClr val="F2F2F2"/>
                </a:solidFill>
                <a:latin typeface="Verdana" panose="020B0604030504040204" pitchFamily="34" charset="0"/>
                <a:ea typeface="Verdana" panose="020B0604030504040204" pitchFamily="34" charset="0"/>
                <a:cs typeface="Verdana"/>
                <a:sym typeface="Verdana"/>
              </a:rPr>
              <a:t> </a:t>
            </a:r>
            <a:endParaRPr dirty="0">
              <a:latin typeface="Verdana" panose="020B0604030504040204" pitchFamily="34" charset="0"/>
              <a:ea typeface="Verdana" panose="020B0604030504040204" pitchFamily="34" charset="0"/>
            </a:endParaRPr>
          </a:p>
        </p:txBody>
      </p:sp>
      <p:sp>
        <p:nvSpPr>
          <p:cNvPr id="306" name="Google Shape;306;p42"/>
          <p:cNvSpPr txBox="1"/>
          <p:nvPr/>
        </p:nvSpPr>
        <p:spPr>
          <a:xfrm>
            <a:off x="9793500" y="1753460"/>
            <a:ext cx="2242200" cy="4308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fr-BE" b="1" dirty="0" smtClean="0">
                <a:solidFill>
                  <a:srgbClr val="F2F2F2"/>
                </a:solidFill>
                <a:latin typeface="Verdana" panose="020B0604030504040204" pitchFamily="34" charset="0"/>
                <a:ea typeface="Verdana" panose="020B0604030504040204" pitchFamily="34" charset="0"/>
                <a:cs typeface="Verdana"/>
                <a:sym typeface="Verdana"/>
              </a:rPr>
              <a:t>Pilot 1</a:t>
            </a:r>
            <a:endParaRPr sz="1400" b="1" i="0" u="none" strike="noStrike" cap="none" dirty="0">
              <a:solidFill>
                <a:srgbClr val="F2F2F2"/>
              </a:solidFill>
              <a:latin typeface="Verdana" panose="020B0604030504040204" pitchFamily="34" charset="0"/>
              <a:ea typeface="Verdana" panose="020B0604030504040204" pitchFamily="34" charset="0"/>
              <a:cs typeface="Verdana"/>
              <a:sym typeface="Verdana"/>
            </a:endParaRPr>
          </a:p>
          <a:p>
            <a:pPr marL="0" marR="0" lvl="0" indent="0" algn="l" rtl="0">
              <a:spcBef>
                <a:spcPts val="600"/>
              </a:spcBef>
              <a:spcAft>
                <a:spcPts val="0"/>
              </a:spcAft>
              <a:buNone/>
            </a:pPr>
            <a:r>
              <a:rPr lang="fr-BE" sz="1000" dirty="0">
                <a:solidFill>
                  <a:srgbClr val="F2F2F2"/>
                </a:solidFill>
                <a:latin typeface="Verdana" panose="020B0604030504040204" pitchFamily="34" charset="0"/>
                <a:ea typeface="Verdana" panose="020B0604030504040204" pitchFamily="34" charset="0"/>
              </a:rPr>
              <a:t>From </a:t>
            </a:r>
            <a:r>
              <a:rPr lang="fr-BE" sz="1000" dirty="0" smtClean="0">
                <a:solidFill>
                  <a:srgbClr val="F2F2F2"/>
                </a:solidFill>
                <a:latin typeface="Verdana" panose="020B0604030504040204" pitchFamily="34" charset="0"/>
                <a:ea typeface="Verdana" panose="020B0604030504040204" pitchFamily="34" charset="0"/>
              </a:rPr>
              <a:t>January 2019</a:t>
            </a:r>
            <a:endParaRPr sz="1000" i="0" u="none" strike="noStrike" cap="none" dirty="0">
              <a:solidFill>
                <a:srgbClr val="F2F2F2"/>
              </a:solidFill>
              <a:latin typeface="Verdana" panose="020B0604030504040204" pitchFamily="34" charset="0"/>
              <a:ea typeface="Verdana" panose="020B0604030504040204" pitchFamily="34" charset="0"/>
            </a:endParaRPr>
          </a:p>
        </p:txBody>
      </p:sp>
      <p:sp>
        <p:nvSpPr>
          <p:cNvPr id="307" name="Google Shape;307;p42"/>
          <p:cNvSpPr txBox="1"/>
          <p:nvPr/>
        </p:nvSpPr>
        <p:spPr>
          <a:xfrm>
            <a:off x="9757028" y="2551770"/>
            <a:ext cx="2169000" cy="385936"/>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fr-BE" sz="1400" b="1" i="0" u="none" strike="noStrike" cap="none" dirty="0" smtClean="0">
                <a:solidFill>
                  <a:srgbClr val="F2F2F2"/>
                </a:solidFill>
                <a:latin typeface="Verdana" panose="020B0604030504040204" pitchFamily="34" charset="0"/>
                <a:ea typeface="Verdana" panose="020B0604030504040204" pitchFamily="34" charset="0"/>
                <a:cs typeface="Verdana"/>
                <a:sym typeface="Verdana"/>
              </a:rPr>
              <a:t>Use-case</a:t>
            </a:r>
          </a:p>
          <a:p>
            <a:pPr marL="0" marR="0" lvl="0" indent="0" algn="l" rtl="0">
              <a:spcBef>
                <a:spcPts val="0"/>
              </a:spcBef>
              <a:spcAft>
                <a:spcPts val="0"/>
              </a:spcAft>
              <a:buNone/>
            </a:pPr>
            <a:r>
              <a:rPr lang="en-US" sz="1000" dirty="0" smtClean="0">
                <a:solidFill>
                  <a:srgbClr val="F2F2F2"/>
                </a:solidFill>
                <a:latin typeface="Verdana" panose="020B0604030504040204" pitchFamily="34" charset="0"/>
                <a:ea typeface="Verdana" panose="020B0604030504040204" pitchFamily="34" charset="0"/>
                <a:cs typeface="Verdana"/>
                <a:sym typeface="Verdana"/>
              </a:rPr>
              <a:t>Analytics and monitoring</a:t>
            </a:r>
            <a:endParaRPr lang="en-US" sz="1000" i="0" u="none" strike="noStrike" cap="none" dirty="0">
              <a:solidFill>
                <a:srgbClr val="F2F2F2"/>
              </a:solidFill>
              <a:latin typeface="Verdana" panose="020B0604030504040204" pitchFamily="34" charset="0"/>
              <a:ea typeface="Verdana" panose="020B0604030504040204" pitchFamily="34" charset="0"/>
              <a:cs typeface="Verdana"/>
              <a:sym typeface="Verdana"/>
            </a:endParaRPr>
          </a:p>
        </p:txBody>
      </p:sp>
      <p:sp>
        <p:nvSpPr>
          <p:cNvPr id="308" name="Google Shape;308;p42"/>
          <p:cNvSpPr/>
          <p:nvPr/>
        </p:nvSpPr>
        <p:spPr>
          <a:xfrm>
            <a:off x="9076713" y="6115446"/>
            <a:ext cx="2775900" cy="545700"/>
          </a:xfrm>
          <a:prstGeom prst="roundRect">
            <a:avLst>
              <a:gd name="adj" fmla="val 16667"/>
            </a:avLst>
          </a:prstGeom>
          <a:solidFill>
            <a:srgbClr val="F2F2F2">
              <a:alpha val="56860"/>
            </a:srgbClr>
          </a:solidFill>
          <a:ln>
            <a:noFill/>
          </a:ln>
        </p:spPr>
        <p:txBody>
          <a:bodyPr spcFirstLastPara="1" wrap="square" lIns="88900" tIns="88900" rIns="88900" bIns="88900" anchor="ctr" anchorCtr="0">
            <a:noAutofit/>
          </a:bodyPr>
          <a:lstStyle/>
          <a:p>
            <a:pPr marL="0" marR="0" lvl="0" indent="0" algn="ctr" rtl="0">
              <a:lnSpc>
                <a:spcPct val="106000"/>
              </a:lnSpc>
              <a:spcBef>
                <a:spcPts val="0"/>
              </a:spcBef>
              <a:spcAft>
                <a:spcPts val="0"/>
              </a:spcAft>
              <a:buClr>
                <a:schemeClr val="dk1"/>
              </a:buClr>
              <a:buSzPts val="1600"/>
              <a:buFont typeface="Noto Sans Symbols"/>
              <a:buNone/>
            </a:pPr>
            <a:endParaRPr sz="1600" b="1" i="0" u="none" strike="noStrike" cap="none" dirty="0">
              <a:solidFill>
                <a:schemeClr val="lt1"/>
              </a:solidFill>
              <a:latin typeface="Verdana" panose="020B0604030504040204" pitchFamily="34" charset="0"/>
              <a:ea typeface="Verdana" panose="020B0604030504040204" pitchFamily="34" charset="0"/>
              <a:cs typeface="Verdana"/>
              <a:sym typeface="Verdana"/>
            </a:endParaRPr>
          </a:p>
        </p:txBody>
      </p:sp>
      <p:sp>
        <p:nvSpPr>
          <p:cNvPr id="309" name="Google Shape;309;p42"/>
          <p:cNvSpPr txBox="1"/>
          <p:nvPr/>
        </p:nvSpPr>
        <p:spPr>
          <a:xfrm>
            <a:off x="9757028" y="3588958"/>
            <a:ext cx="2169000" cy="20466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fr-BE" sz="1400" b="1" i="0" u="none" strike="noStrike" cap="none" dirty="0">
                <a:solidFill>
                  <a:schemeClr val="bg1"/>
                </a:solidFill>
                <a:latin typeface="Verdana" panose="020B0604030504040204" pitchFamily="34" charset="0"/>
                <a:ea typeface="Verdana" panose="020B0604030504040204" pitchFamily="34" charset="0"/>
                <a:cs typeface="Verdana"/>
                <a:sym typeface="Verdana"/>
              </a:rPr>
              <a:t>Key questions</a:t>
            </a:r>
            <a:endParaRPr dirty="0">
              <a:solidFill>
                <a:schemeClr val="bg1"/>
              </a:solidFill>
              <a:latin typeface="Verdana" panose="020B0604030504040204" pitchFamily="34" charset="0"/>
              <a:ea typeface="Verdana" panose="020B0604030504040204" pitchFamily="34" charset="0"/>
            </a:endParaRPr>
          </a:p>
          <a:p>
            <a:pPr marL="171450" indent="-171450">
              <a:spcBef>
                <a:spcPts val="600"/>
              </a:spcBef>
              <a:buSzPct val="100000"/>
              <a:buFont typeface="Arial" panose="020B0604020202020204" pitchFamily="34" charset="0"/>
              <a:buChar char="•"/>
            </a:pPr>
            <a:r>
              <a:rPr lang="fr-BE" sz="1100" dirty="0" smtClean="0">
                <a:solidFill>
                  <a:schemeClr val="bg1"/>
                </a:solidFill>
              </a:rPr>
              <a:t>How </a:t>
            </a:r>
            <a:r>
              <a:rPr lang="fr-BE" sz="1100" dirty="0">
                <a:solidFill>
                  <a:schemeClr val="bg1"/>
                </a:solidFill>
              </a:rPr>
              <a:t>the </a:t>
            </a:r>
            <a:r>
              <a:rPr lang="en-US" sz="1100" dirty="0" smtClean="0">
                <a:solidFill>
                  <a:schemeClr val="bg1"/>
                </a:solidFill>
              </a:rPr>
              <a:t>project</a:t>
            </a:r>
            <a:r>
              <a:rPr lang="fr-BE" sz="1100" dirty="0" smtClean="0">
                <a:solidFill>
                  <a:schemeClr val="bg1"/>
                </a:solidFill>
              </a:rPr>
              <a:t> </a:t>
            </a:r>
            <a:r>
              <a:rPr lang="en-US" sz="1100" dirty="0" smtClean="0">
                <a:solidFill>
                  <a:schemeClr val="bg1"/>
                </a:solidFill>
              </a:rPr>
              <a:t>can</a:t>
            </a:r>
            <a:r>
              <a:rPr lang="fr-BE" sz="1100" dirty="0" smtClean="0">
                <a:solidFill>
                  <a:schemeClr val="bg1"/>
                </a:solidFill>
              </a:rPr>
              <a:t> </a:t>
            </a:r>
            <a:r>
              <a:rPr lang="en-US" sz="1100" dirty="0" smtClean="0">
                <a:solidFill>
                  <a:schemeClr val="bg1"/>
                </a:solidFill>
              </a:rPr>
              <a:t>be</a:t>
            </a:r>
            <a:r>
              <a:rPr lang="fr-BE" sz="1100" dirty="0" smtClean="0">
                <a:solidFill>
                  <a:schemeClr val="bg1"/>
                </a:solidFill>
              </a:rPr>
              <a:t> </a:t>
            </a:r>
            <a:r>
              <a:rPr lang="en-US" sz="1100" dirty="0" smtClean="0">
                <a:solidFill>
                  <a:schemeClr val="bg1"/>
                </a:solidFill>
              </a:rPr>
              <a:t>developed</a:t>
            </a:r>
            <a:r>
              <a:rPr lang="fr-BE" sz="1100" dirty="0" smtClean="0">
                <a:solidFill>
                  <a:schemeClr val="bg1"/>
                </a:solidFill>
              </a:rPr>
              <a:t>?</a:t>
            </a:r>
            <a:endParaRPr lang="fr-BE" sz="1100" dirty="0">
              <a:solidFill>
                <a:schemeClr val="bg1"/>
              </a:solidFill>
            </a:endParaRPr>
          </a:p>
          <a:p>
            <a:pPr marL="171450" indent="-171450">
              <a:spcBef>
                <a:spcPts val="600"/>
              </a:spcBef>
              <a:buSzPct val="100000"/>
              <a:buFont typeface="Arial" panose="020B0604020202020204" pitchFamily="34" charset="0"/>
              <a:buChar char="•"/>
            </a:pPr>
            <a:r>
              <a:rPr lang="en-US" sz="1100" dirty="0" smtClean="0">
                <a:solidFill>
                  <a:schemeClr val="bg1"/>
                </a:solidFill>
              </a:rPr>
              <a:t>What are main outcomes of the project?</a:t>
            </a:r>
          </a:p>
          <a:p>
            <a:pPr marL="171450" lvl="0" indent="-171450">
              <a:spcBef>
                <a:spcPts val="600"/>
              </a:spcBef>
              <a:buClr>
                <a:srgbClr val="F2F2F2"/>
              </a:buClr>
              <a:buSzPts val="1100"/>
              <a:buFont typeface="Arial" panose="020B0604020202020204" pitchFamily="34" charset="0"/>
              <a:buChar char="•"/>
            </a:pPr>
            <a:r>
              <a:rPr lang="en-US" sz="1100" dirty="0" smtClean="0">
                <a:solidFill>
                  <a:schemeClr val="bg1"/>
                </a:solidFill>
              </a:rPr>
              <a:t>How to re-use the project technology and methodology?</a:t>
            </a:r>
            <a:endParaRPr lang="en-US" sz="1100" b="0" i="0" u="none" strike="noStrike" cap="none" dirty="0">
              <a:solidFill>
                <a:schemeClr val="bg1"/>
              </a:solidFill>
              <a:latin typeface="Verdana" panose="020B0604030504040204" pitchFamily="34" charset="0"/>
              <a:ea typeface="Verdana" panose="020B0604030504040204" pitchFamily="34" charset="0"/>
              <a:cs typeface="Verdana"/>
              <a:sym typeface="Verdana"/>
            </a:endParaRPr>
          </a:p>
        </p:txBody>
      </p:sp>
      <p:sp>
        <p:nvSpPr>
          <p:cNvPr id="310" name="Google Shape;310;p42"/>
          <p:cNvSpPr/>
          <p:nvPr/>
        </p:nvSpPr>
        <p:spPr>
          <a:xfrm>
            <a:off x="9294993" y="6056084"/>
            <a:ext cx="2390700" cy="60506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BE" sz="1100" b="0" i="0" u="none" strike="noStrike" cap="none" dirty="0">
                <a:solidFill>
                  <a:schemeClr val="accent6"/>
                </a:solidFill>
                <a:latin typeface="Verdana" panose="020B0604030504040204" pitchFamily="34" charset="0"/>
                <a:ea typeface="Verdana" panose="020B0604030504040204" pitchFamily="34" charset="0"/>
                <a:cs typeface="Verdana"/>
                <a:sym typeface="Verdana"/>
              </a:rPr>
              <a:t>For more information: </a:t>
            </a:r>
            <a:endParaRPr lang="fr-BE" sz="1100" b="0" i="0" u="none" strike="noStrike" cap="none" dirty="0" smtClean="0">
              <a:solidFill>
                <a:schemeClr val="accent6"/>
              </a:solidFill>
              <a:latin typeface="Verdana" panose="020B0604030504040204" pitchFamily="34" charset="0"/>
              <a:ea typeface="Verdana" panose="020B0604030504040204" pitchFamily="34" charset="0"/>
              <a:cs typeface="Verdana"/>
              <a:sym typeface="Verdana"/>
            </a:endParaRPr>
          </a:p>
          <a:p>
            <a:pPr marL="0" marR="0" lvl="0" indent="0" algn="l" rtl="0">
              <a:spcBef>
                <a:spcPts val="0"/>
              </a:spcBef>
              <a:spcAft>
                <a:spcPts val="0"/>
              </a:spcAft>
              <a:buNone/>
            </a:pPr>
            <a:r>
              <a:rPr lang="fr-BE" sz="1000" b="0" i="0" u="none" strike="noStrike" cap="none" dirty="0" smtClean="0">
                <a:solidFill>
                  <a:schemeClr val="accent3">
                    <a:lumMod val="75000"/>
                  </a:schemeClr>
                </a:solidFill>
                <a:latin typeface="Verdana" panose="020B0604030504040204" pitchFamily="34" charset="0"/>
                <a:ea typeface="Verdana" panose="020B0604030504040204" pitchFamily="34" charset="0"/>
                <a:cs typeface="Verdana"/>
                <a:sym typeface="Verdana"/>
                <a:hlinkClick r:id="rId3"/>
              </a:rPr>
              <a:t>GitHub</a:t>
            </a:r>
            <a:endParaRPr lang="fr-BE" sz="1000" b="0" i="0" u="none" strike="noStrike" cap="none" dirty="0" smtClean="0">
              <a:solidFill>
                <a:schemeClr val="accent3">
                  <a:lumMod val="75000"/>
                </a:schemeClr>
              </a:solidFill>
              <a:latin typeface="Verdana" panose="020B0604030504040204" pitchFamily="34" charset="0"/>
              <a:ea typeface="Verdana" panose="020B0604030504040204" pitchFamily="34" charset="0"/>
              <a:cs typeface="Verdana"/>
              <a:sym typeface="Verdana"/>
            </a:endParaRPr>
          </a:p>
          <a:p>
            <a:pPr marL="0" marR="0" lvl="0" indent="0" algn="l" rtl="0">
              <a:spcBef>
                <a:spcPts val="0"/>
              </a:spcBef>
              <a:spcAft>
                <a:spcPts val="0"/>
              </a:spcAft>
              <a:buNone/>
            </a:pPr>
            <a:r>
              <a:rPr lang="fr-BE" sz="1000" dirty="0" smtClean="0">
                <a:solidFill>
                  <a:schemeClr val="accent3">
                    <a:lumMod val="50000"/>
                  </a:schemeClr>
                </a:solidFill>
                <a:latin typeface="Verdana" panose="020B0604030504040204" pitchFamily="34" charset="0"/>
                <a:ea typeface="Verdana" panose="020B0604030504040204" pitchFamily="34" charset="0"/>
                <a:cs typeface="Verdana"/>
                <a:sym typeface="Verdana"/>
                <a:hlinkClick r:id="rId4"/>
              </a:rPr>
              <a:t>application</a:t>
            </a:r>
            <a:endParaRPr lang="fr-BE" sz="1000" b="0" i="0" u="none" strike="noStrike" cap="none" dirty="0" smtClean="0">
              <a:solidFill>
                <a:schemeClr val="accent3">
                  <a:lumMod val="50000"/>
                </a:schemeClr>
              </a:solidFill>
              <a:latin typeface="Verdana" panose="020B0604030504040204" pitchFamily="34" charset="0"/>
              <a:ea typeface="Verdana" panose="020B0604030504040204" pitchFamily="34" charset="0"/>
              <a:cs typeface="Verdana"/>
              <a:sym typeface="Verdana"/>
            </a:endParaRPr>
          </a:p>
          <a:p>
            <a:pPr marL="0" marR="0" lvl="0" indent="0" algn="l" rtl="0">
              <a:spcBef>
                <a:spcPts val="0"/>
              </a:spcBef>
              <a:spcAft>
                <a:spcPts val="0"/>
              </a:spcAft>
              <a:buNone/>
            </a:pPr>
            <a:endParaRPr dirty="0">
              <a:latin typeface="Verdana" panose="020B0604030504040204" pitchFamily="34" charset="0"/>
              <a:ea typeface="Verdana" panose="020B0604030504040204" pitchFamily="34" charset="0"/>
            </a:endParaRPr>
          </a:p>
        </p:txBody>
      </p:sp>
      <p:sp>
        <p:nvSpPr>
          <p:cNvPr id="311" name="Google Shape;311;p42"/>
          <p:cNvSpPr/>
          <p:nvPr/>
        </p:nvSpPr>
        <p:spPr>
          <a:xfrm>
            <a:off x="592674" y="5364509"/>
            <a:ext cx="7846675" cy="1239208"/>
          </a:xfrm>
          <a:prstGeom prst="roundRect">
            <a:avLst>
              <a:gd name="adj" fmla="val 16667"/>
            </a:avLst>
          </a:prstGeom>
          <a:solidFill>
            <a:schemeClr val="lt1"/>
          </a:solidFill>
          <a:ln w="38100" cap="flat" cmpd="sng">
            <a:solidFill>
              <a:schemeClr val="accent1"/>
            </a:solidFill>
            <a:prstDash val="dot"/>
            <a:miter lim="800000"/>
            <a:headEnd type="none" w="sm" len="sm"/>
            <a:tailEnd type="none" w="sm" len="sm"/>
          </a:ln>
        </p:spPr>
        <p:txBody>
          <a:bodyPr spcFirstLastPara="1" wrap="square" lIns="88900" tIns="88900" rIns="88900" bIns="88900" anchor="ctr" anchorCtr="0">
            <a:noAutofit/>
          </a:bodyPr>
          <a:lstStyle/>
          <a:p>
            <a:pPr marL="0" marR="0" lvl="0" indent="0" algn="ctr" rtl="0">
              <a:lnSpc>
                <a:spcPct val="106000"/>
              </a:lnSpc>
              <a:spcBef>
                <a:spcPts val="0"/>
              </a:spcBef>
              <a:spcAft>
                <a:spcPts val="0"/>
              </a:spcAft>
              <a:buClr>
                <a:schemeClr val="dk1"/>
              </a:buClr>
              <a:buSzPts val="1600"/>
              <a:buFont typeface="Noto Sans Symbols"/>
              <a:buNone/>
            </a:pPr>
            <a:endParaRPr sz="1600" b="1" dirty="0">
              <a:solidFill>
                <a:schemeClr val="lt1"/>
              </a:solidFill>
              <a:latin typeface="Verdana" panose="020B0604030504040204" pitchFamily="34" charset="0"/>
              <a:ea typeface="Verdana" panose="020B0604030504040204" pitchFamily="34" charset="0"/>
              <a:cs typeface="Verdana"/>
              <a:sym typeface="Verdana"/>
            </a:endParaRPr>
          </a:p>
        </p:txBody>
      </p:sp>
      <p:sp>
        <p:nvSpPr>
          <p:cNvPr id="312" name="Google Shape;312;p42"/>
          <p:cNvSpPr txBox="1"/>
          <p:nvPr/>
        </p:nvSpPr>
        <p:spPr>
          <a:xfrm>
            <a:off x="671108" y="5118364"/>
            <a:ext cx="7688241" cy="1391293"/>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fr-BE" sz="1400" b="1" dirty="0">
                <a:solidFill>
                  <a:schemeClr val="accent1"/>
                </a:solidFill>
                <a:latin typeface="Verdana" panose="020B0604030504040204" pitchFamily="34" charset="0"/>
                <a:ea typeface="Verdana" panose="020B0604030504040204" pitchFamily="34" charset="0"/>
                <a:cs typeface="Verdana"/>
                <a:sym typeface="Verdana"/>
              </a:rPr>
              <a:t>Rationale for </a:t>
            </a:r>
            <a:r>
              <a:rPr lang="en-US" sz="1400" b="1" dirty="0" smtClean="0">
                <a:solidFill>
                  <a:schemeClr val="accent1"/>
                </a:solidFill>
                <a:latin typeface="Verdana" panose="020B0604030504040204" pitchFamily="34" charset="0"/>
                <a:ea typeface="Verdana" panose="020B0604030504040204" pitchFamily="34" charset="0"/>
                <a:cs typeface="Verdana"/>
                <a:sym typeface="Verdana"/>
              </a:rPr>
              <a:t>selection</a:t>
            </a:r>
          </a:p>
          <a:p>
            <a:pPr marL="742950" lvl="1" indent="-285750" algn="just">
              <a:spcBef>
                <a:spcPts val="300"/>
              </a:spcBef>
              <a:buClr>
                <a:schemeClr val="accent1"/>
              </a:buClr>
              <a:buSzPct val="100000"/>
              <a:buFont typeface="Arial" panose="020B0604020202020204" pitchFamily="34" charset="0"/>
              <a:buChar char="•"/>
            </a:pPr>
            <a:endParaRPr lang="en-US" sz="1000" dirty="0" smtClean="0">
              <a:solidFill>
                <a:schemeClr val="tx1">
                  <a:lumMod val="65000"/>
                  <a:lumOff val="35000"/>
                </a:schemeClr>
              </a:solidFill>
              <a:latin typeface="Verdana" panose="020B0604030504040204" pitchFamily="34" charset="0"/>
              <a:ea typeface="Verdana" panose="020B0604030504040204" pitchFamily="34" charset="0"/>
            </a:endParaRPr>
          </a:p>
          <a:p>
            <a:pPr marL="742950" lvl="1" indent="-285750" algn="just">
              <a:spcBef>
                <a:spcPts val="300"/>
              </a:spcBef>
              <a:buClr>
                <a:schemeClr val="accent1"/>
              </a:buClr>
              <a:buSzPct val="100000"/>
              <a:buFont typeface="Arial" panose="020B0604020202020204" pitchFamily="34" charset="0"/>
              <a:buChar char="•"/>
            </a:pPr>
            <a:r>
              <a:rPr lang="en-US" sz="1000" dirty="0" smtClean="0">
                <a:solidFill>
                  <a:schemeClr val="tx1">
                    <a:lumMod val="65000"/>
                    <a:lumOff val="35000"/>
                  </a:schemeClr>
                </a:solidFill>
                <a:latin typeface="Verdana" panose="020B0604030504040204" pitchFamily="34" charset="0"/>
                <a:ea typeface="Verdana" panose="020B0604030504040204" pitchFamily="34" charset="0"/>
              </a:rPr>
              <a:t>Top </a:t>
            </a:r>
            <a:r>
              <a:rPr lang="en-US" sz="1000" dirty="0">
                <a:solidFill>
                  <a:schemeClr val="tx1">
                    <a:lumMod val="65000"/>
                    <a:lumOff val="35000"/>
                  </a:schemeClr>
                </a:solidFill>
                <a:latin typeface="Verdana" panose="020B0604030504040204" pitchFamily="34" charset="0"/>
                <a:ea typeface="Verdana" panose="020B0604030504040204" pitchFamily="34" charset="0"/>
              </a:rPr>
              <a:t>ranking OCDS-based BI implementation, including data integration, among 6 OCDS BI implementations in the EBRD region (Armenia, Belarus, Georgia, Kazakhstan, Moldova, </a:t>
            </a:r>
            <a:r>
              <a:rPr lang="en-US" sz="1000" dirty="0">
                <a:solidFill>
                  <a:schemeClr val="tx1">
                    <a:lumMod val="65000"/>
                    <a:lumOff val="35000"/>
                  </a:schemeClr>
                </a:solidFill>
                <a:latin typeface="Verdana" panose="020B0604030504040204" pitchFamily="34" charset="0"/>
                <a:ea typeface="Verdana" panose="020B0604030504040204" pitchFamily="34" charset="0"/>
              </a:rPr>
              <a:t>Ukraine)</a:t>
            </a:r>
            <a:r>
              <a:rPr lang="en-US" sz="1000" dirty="0">
                <a:solidFill>
                  <a:schemeClr val="tx1">
                    <a:lumMod val="65000"/>
                    <a:lumOff val="35000"/>
                  </a:schemeClr>
                </a:solidFill>
                <a:latin typeface="Verdana" panose="020B0604030504040204" pitchFamily="34" charset="0"/>
                <a:ea typeface="Verdana" panose="020B0604030504040204" pitchFamily="34" charset="0"/>
              </a:rPr>
              <a:t>;</a:t>
            </a:r>
            <a:r>
              <a:rPr lang="en-US" sz="1000" dirty="0">
                <a:solidFill>
                  <a:schemeClr val="tx1">
                    <a:lumMod val="65000"/>
                    <a:lumOff val="35000"/>
                  </a:schemeClr>
                </a:solidFill>
                <a:latin typeface="Verdana" panose="020B0604030504040204" pitchFamily="34" charset="0"/>
                <a:ea typeface="Verdana" panose="020B0604030504040204" pitchFamily="34" charset="0"/>
              </a:rPr>
              <a:t> </a:t>
            </a:r>
            <a:endParaRPr lang="fr-BE" sz="1000" dirty="0">
              <a:solidFill>
                <a:schemeClr val="tx1">
                  <a:lumMod val="65000"/>
                  <a:lumOff val="35000"/>
                </a:schemeClr>
              </a:solidFill>
              <a:latin typeface="Verdana" panose="020B0604030504040204" pitchFamily="34" charset="0"/>
              <a:ea typeface="Verdana" panose="020B0604030504040204" pitchFamily="34" charset="0"/>
            </a:endParaRPr>
          </a:p>
          <a:p>
            <a:pPr marL="742950" lvl="1" indent="-285750" algn="just">
              <a:spcBef>
                <a:spcPts val="300"/>
              </a:spcBef>
              <a:buClr>
                <a:schemeClr val="accent1"/>
              </a:buClr>
              <a:buSzPct val="100000"/>
              <a:buFont typeface="Arial" panose="020B0604020202020204" pitchFamily="34" charset="0"/>
              <a:buChar char="•"/>
            </a:pPr>
            <a:r>
              <a:rPr lang="en-US" sz="1000" dirty="0" smtClean="0">
                <a:solidFill>
                  <a:schemeClr val="tx1">
                    <a:lumMod val="65000"/>
                    <a:lumOff val="35000"/>
                  </a:schemeClr>
                </a:solidFill>
                <a:latin typeface="Verdana" panose="020B0604030504040204" pitchFamily="34" charset="0"/>
                <a:ea typeface="Verdana" panose="020B0604030504040204" pitchFamily="34" charset="0"/>
              </a:rPr>
              <a:t>Verified</a:t>
            </a:r>
            <a:r>
              <a:rPr lang="fr-BE" sz="1000" dirty="0" smtClean="0">
                <a:solidFill>
                  <a:schemeClr val="tx1">
                    <a:lumMod val="65000"/>
                    <a:lumOff val="35000"/>
                  </a:schemeClr>
                </a:solidFill>
                <a:latin typeface="Verdana" panose="020B0604030504040204" pitchFamily="34" charset="0"/>
                <a:ea typeface="Verdana" panose="020B0604030504040204" pitchFamily="34" charset="0"/>
              </a:rPr>
              <a:t> </a:t>
            </a:r>
            <a:r>
              <a:rPr lang="fr-BE" sz="1000" dirty="0">
                <a:solidFill>
                  <a:schemeClr val="tx1">
                    <a:lumMod val="65000"/>
                    <a:lumOff val="35000"/>
                  </a:schemeClr>
                </a:solidFill>
                <a:latin typeface="Verdana" panose="020B0604030504040204" pitchFamily="34" charset="0"/>
                <a:ea typeface="Verdana" panose="020B0604030504040204" pitchFamily="34" charset="0"/>
              </a:rPr>
              <a:t>OCDS use for </a:t>
            </a:r>
            <a:r>
              <a:rPr lang="en-US" sz="1000" dirty="0" smtClean="0">
                <a:solidFill>
                  <a:schemeClr val="tx1">
                    <a:lumMod val="65000"/>
                    <a:lumOff val="35000"/>
                  </a:schemeClr>
                </a:solidFill>
                <a:latin typeface="Verdana" panose="020B0604030504040204" pitchFamily="34" charset="0"/>
                <a:ea typeface="Verdana" panose="020B0604030504040204" pitchFamily="34" charset="0"/>
              </a:rPr>
              <a:t>different-source</a:t>
            </a:r>
            <a:r>
              <a:rPr lang="fr-BE" sz="1000" dirty="0" smtClean="0">
                <a:solidFill>
                  <a:schemeClr val="tx1">
                    <a:lumMod val="65000"/>
                    <a:lumOff val="35000"/>
                  </a:schemeClr>
                </a:solidFill>
                <a:latin typeface="Verdana" panose="020B0604030504040204" pitchFamily="34" charset="0"/>
                <a:ea typeface="Verdana" panose="020B0604030504040204" pitchFamily="34" charset="0"/>
              </a:rPr>
              <a:t> </a:t>
            </a:r>
            <a:r>
              <a:rPr lang="fr-BE" sz="1000" dirty="0">
                <a:solidFill>
                  <a:schemeClr val="tx1">
                    <a:lumMod val="65000"/>
                    <a:lumOff val="35000"/>
                  </a:schemeClr>
                </a:solidFill>
                <a:latin typeface="Verdana" panose="020B0604030504040204" pitchFamily="34" charset="0"/>
                <a:ea typeface="Verdana" panose="020B0604030504040204" pitchFamily="34" charset="0"/>
              </a:rPr>
              <a:t>public </a:t>
            </a:r>
            <a:r>
              <a:rPr lang="en-US" sz="1000" dirty="0" smtClean="0">
                <a:solidFill>
                  <a:schemeClr val="tx1">
                    <a:lumMod val="65000"/>
                    <a:lumOff val="35000"/>
                  </a:schemeClr>
                </a:solidFill>
                <a:latin typeface="Verdana" panose="020B0604030504040204" pitchFamily="34" charset="0"/>
                <a:ea typeface="Verdana" panose="020B0604030504040204" pitchFamily="34" charset="0"/>
              </a:rPr>
              <a:t>procurement</a:t>
            </a:r>
            <a:r>
              <a:rPr lang="fr-BE" sz="1000" dirty="0" smtClean="0">
                <a:solidFill>
                  <a:schemeClr val="tx1">
                    <a:lumMod val="65000"/>
                    <a:lumOff val="35000"/>
                  </a:schemeClr>
                </a:solidFill>
                <a:latin typeface="Verdana" panose="020B0604030504040204" pitchFamily="34" charset="0"/>
                <a:ea typeface="Verdana" panose="020B0604030504040204" pitchFamily="34" charset="0"/>
              </a:rPr>
              <a:t> </a:t>
            </a:r>
            <a:r>
              <a:rPr lang="fr-BE" sz="1000" dirty="0">
                <a:solidFill>
                  <a:schemeClr val="tx1">
                    <a:lumMod val="65000"/>
                    <a:lumOff val="35000"/>
                  </a:schemeClr>
                </a:solidFill>
                <a:latin typeface="Verdana" panose="020B0604030504040204" pitchFamily="34" charset="0"/>
                <a:ea typeface="Verdana" panose="020B0604030504040204" pitchFamily="34" charset="0"/>
              </a:rPr>
              <a:t>data </a:t>
            </a:r>
            <a:r>
              <a:rPr lang="en-US" sz="1000" dirty="0" smtClean="0">
                <a:solidFill>
                  <a:schemeClr val="tx1">
                    <a:lumMod val="65000"/>
                    <a:lumOff val="35000"/>
                  </a:schemeClr>
                </a:solidFill>
                <a:latin typeface="Verdana" panose="020B0604030504040204" pitchFamily="34" charset="0"/>
                <a:ea typeface="Verdana" panose="020B0604030504040204" pitchFamily="34" charset="0"/>
              </a:rPr>
              <a:t>integration</a:t>
            </a:r>
            <a:r>
              <a:rPr lang="fr-BE" sz="1000" dirty="0" smtClean="0">
                <a:solidFill>
                  <a:schemeClr val="tx1">
                    <a:lumMod val="65000"/>
                    <a:lumOff val="35000"/>
                  </a:schemeClr>
                </a:solidFill>
                <a:latin typeface="Verdana" panose="020B0604030504040204" pitchFamily="34" charset="0"/>
                <a:ea typeface="Verdana" panose="020B0604030504040204" pitchFamily="34" charset="0"/>
              </a:rPr>
              <a:t>, </a:t>
            </a:r>
            <a:r>
              <a:rPr lang="fr-BE" sz="1000" dirty="0">
                <a:solidFill>
                  <a:schemeClr val="tx1">
                    <a:lumMod val="65000"/>
                    <a:lumOff val="35000"/>
                  </a:schemeClr>
                </a:solidFill>
                <a:latin typeface="Verdana" panose="020B0604030504040204" pitchFamily="34" charset="0"/>
                <a:ea typeface="Verdana" panose="020B0604030504040204" pitchFamily="34" charset="0"/>
              </a:rPr>
              <a:t>consolidation and </a:t>
            </a:r>
            <a:r>
              <a:rPr lang="fr-BE" sz="1000" dirty="0">
                <a:solidFill>
                  <a:schemeClr val="tx1">
                    <a:lumMod val="65000"/>
                    <a:lumOff val="35000"/>
                  </a:schemeClr>
                </a:solidFill>
                <a:latin typeface="Verdana" panose="020B0604030504040204" pitchFamily="34" charset="0"/>
                <a:ea typeface="Verdana" panose="020B0604030504040204" pitchFamily="34" charset="0"/>
              </a:rPr>
              <a:t>standardisation; </a:t>
            </a:r>
            <a:endParaRPr lang="fr-BE" sz="1000" dirty="0">
              <a:solidFill>
                <a:schemeClr val="tx1">
                  <a:lumMod val="65000"/>
                  <a:lumOff val="35000"/>
                </a:schemeClr>
              </a:solidFill>
              <a:latin typeface="Verdana" panose="020B0604030504040204" pitchFamily="34" charset="0"/>
              <a:ea typeface="Verdana" panose="020B0604030504040204" pitchFamily="34" charset="0"/>
            </a:endParaRPr>
          </a:p>
          <a:p>
            <a:pPr marL="742950" lvl="1" indent="-285750" algn="just">
              <a:spcBef>
                <a:spcPts val="300"/>
              </a:spcBef>
              <a:buClr>
                <a:schemeClr val="accent1"/>
              </a:buClr>
              <a:buSzPct val="100000"/>
              <a:buFont typeface="Arial" panose="020B0604020202020204" pitchFamily="34" charset="0"/>
              <a:buChar char="•"/>
            </a:pPr>
            <a:r>
              <a:rPr lang="fr-BE" sz="1000" dirty="0">
                <a:solidFill>
                  <a:schemeClr val="tx1">
                    <a:lumMod val="65000"/>
                    <a:lumOff val="35000"/>
                  </a:schemeClr>
                </a:solidFill>
                <a:latin typeface="Verdana" panose="020B0604030504040204" pitchFamily="34" charset="0"/>
                <a:ea typeface="Verdana" panose="020B0604030504040204" pitchFamily="34" charset="0"/>
              </a:rPr>
              <a:t>OCDS data </a:t>
            </a:r>
            <a:r>
              <a:rPr lang="en-US" sz="1000" dirty="0" smtClean="0">
                <a:solidFill>
                  <a:schemeClr val="tx1">
                    <a:lumMod val="65000"/>
                    <a:lumOff val="35000"/>
                  </a:schemeClr>
                </a:solidFill>
                <a:latin typeface="Verdana" panose="020B0604030504040204" pitchFamily="34" charset="0"/>
                <a:ea typeface="Verdana" panose="020B0604030504040204" pitchFamily="34" charset="0"/>
              </a:rPr>
              <a:t>integration methodology</a:t>
            </a:r>
            <a:r>
              <a:rPr lang="fr-BE" sz="1000" dirty="0" smtClean="0">
                <a:solidFill>
                  <a:schemeClr val="tx1">
                    <a:lumMod val="65000"/>
                    <a:lumOff val="35000"/>
                  </a:schemeClr>
                </a:solidFill>
                <a:latin typeface="Verdana" panose="020B0604030504040204" pitchFamily="34" charset="0"/>
                <a:ea typeface="Verdana" panose="020B0604030504040204" pitchFamily="34" charset="0"/>
              </a:rPr>
              <a:t> </a:t>
            </a:r>
            <a:r>
              <a:rPr lang="fr-BE" sz="1000" dirty="0">
                <a:solidFill>
                  <a:schemeClr val="tx1">
                    <a:lumMod val="65000"/>
                    <a:lumOff val="35000"/>
                  </a:schemeClr>
                </a:solidFill>
                <a:latin typeface="Verdana" panose="020B0604030504040204" pitchFamily="34" charset="0"/>
                <a:ea typeface="Verdana" panose="020B0604030504040204" pitchFamily="34" charset="0"/>
              </a:rPr>
              <a:t>and IT </a:t>
            </a:r>
            <a:r>
              <a:rPr lang="en-US" sz="1000" dirty="0" smtClean="0">
                <a:solidFill>
                  <a:schemeClr val="tx1">
                    <a:lumMod val="65000"/>
                    <a:lumOff val="35000"/>
                  </a:schemeClr>
                </a:solidFill>
                <a:latin typeface="Verdana" panose="020B0604030504040204" pitchFamily="34" charset="0"/>
                <a:ea typeface="Verdana" panose="020B0604030504040204" pitchFamily="34" charset="0"/>
              </a:rPr>
              <a:t>solutions developed for </a:t>
            </a:r>
            <a:r>
              <a:rPr lang="fr-BE" sz="1000" dirty="0" smtClean="0">
                <a:solidFill>
                  <a:schemeClr val="tx1">
                    <a:lumMod val="65000"/>
                    <a:lumOff val="35000"/>
                  </a:schemeClr>
                </a:solidFill>
                <a:latin typeface="Verdana" panose="020B0604030504040204" pitchFamily="34" charset="0"/>
                <a:ea typeface="Verdana" panose="020B0604030504040204" pitchFamily="34" charset="0"/>
              </a:rPr>
              <a:t>OCDS </a:t>
            </a:r>
            <a:r>
              <a:rPr lang="fr-BE" sz="1000" dirty="0">
                <a:solidFill>
                  <a:schemeClr val="tx1">
                    <a:lumMod val="65000"/>
                    <a:lumOff val="35000"/>
                  </a:schemeClr>
                </a:solidFill>
                <a:latin typeface="Verdana" panose="020B0604030504040204" pitchFamily="34" charset="0"/>
                <a:ea typeface="Verdana" panose="020B0604030504040204" pitchFamily="34" charset="0"/>
              </a:rPr>
              <a:t>BI are </a:t>
            </a:r>
            <a:r>
              <a:rPr lang="en-US" sz="1000" dirty="0" smtClean="0">
                <a:solidFill>
                  <a:schemeClr val="tx1">
                    <a:lumMod val="65000"/>
                    <a:lumOff val="35000"/>
                  </a:schemeClr>
                </a:solidFill>
                <a:latin typeface="Verdana" panose="020B0604030504040204" pitchFamily="34" charset="0"/>
                <a:ea typeface="Verdana" panose="020B0604030504040204" pitchFamily="34" charset="0"/>
              </a:rPr>
              <a:t>re-useable for any </a:t>
            </a:r>
            <a:r>
              <a:rPr lang="en-US" sz="1000" dirty="0" err="1" smtClean="0">
                <a:solidFill>
                  <a:schemeClr val="tx1">
                    <a:lumMod val="65000"/>
                    <a:lumOff val="35000"/>
                  </a:schemeClr>
                </a:solidFill>
                <a:latin typeface="Verdana" panose="020B0604030504040204" pitchFamily="34" charset="0"/>
                <a:ea typeface="Verdana" panose="020B0604030504040204" pitchFamily="34" charset="0"/>
              </a:rPr>
              <a:t>eprocurement</a:t>
            </a:r>
            <a:r>
              <a:rPr lang="fr-BE" sz="1000" dirty="0" smtClean="0">
                <a:solidFill>
                  <a:schemeClr val="tx1">
                    <a:lumMod val="65000"/>
                    <a:lumOff val="35000"/>
                  </a:schemeClr>
                </a:solidFill>
                <a:latin typeface="Verdana" panose="020B0604030504040204" pitchFamily="34" charset="0"/>
                <a:ea typeface="Verdana" panose="020B0604030504040204" pitchFamily="34" charset="0"/>
              </a:rPr>
              <a:t> </a:t>
            </a:r>
            <a:r>
              <a:rPr lang="fr-BE" sz="1000" dirty="0">
                <a:solidFill>
                  <a:schemeClr val="tx1">
                    <a:lumMod val="65000"/>
                    <a:lumOff val="35000"/>
                  </a:schemeClr>
                </a:solidFill>
                <a:latin typeface="Verdana" panose="020B0604030504040204" pitchFamily="34" charset="0"/>
                <a:ea typeface="Verdana" panose="020B0604030504040204" pitchFamily="34" charset="0"/>
              </a:rPr>
              <a:t>system </a:t>
            </a:r>
            <a:r>
              <a:rPr lang="en-US" sz="1000" dirty="0" smtClean="0">
                <a:solidFill>
                  <a:schemeClr val="tx1">
                    <a:lumMod val="65000"/>
                    <a:lumOff val="35000"/>
                  </a:schemeClr>
                </a:solidFill>
                <a:latin typeface="Verdana" panose="020B0604030504040204" pitchFamily="34" charset="0"/>
                <a:ea typeface="Verdana" panose="020B0604030504040204" pitchFamily="34" charset="0"/>
              </a:rPr>
              <a:t>technology</a:t>
            </a:r>
            <a:r>
              <a:rPr lang="fr-BE" sz="1000" dirty="0" smtClean="0">
                <a:solidFill>
                  <a:schemeClr val="tx1">
                    <a:lumMod val="65000"/>
                    <a:lumOff val="35000"/>
                  </a:schemeClr>
                </a:solidFill>
                <a:latin typeface="Verdana" panose="020B0604030504040204" pitchFamily="34" charset="0"/>
                <a:ea typeface="Verdana" panose="020B0604030504040204" pitchFamily="34" charset="0"/>
              </a:rPr>
              <a:t>.</a:t>
            </a:r>
            <a:endParaRPr sz="1000" dirty="0">
              <a:solidFill>
                <a:schemeClr val="tx1">
                  <a:lumMod val="65000"/>
                  <a:lumOff val="35000"/>
                </a:schemeClr>
              </a:solidFill>
              <a:latin typeface="Verdana" panose="020B0604030504040204" pitchFamily="34" charset="0"/>
              <a:ea typeface="Verdana" panose="020B0604030504040204" pitchFamily="34" charset="0"/>
              <a:sym typeface="Verdana"/>
            </a:endParaRPr>
          </a:p>
        </p:txBody>
      </p:sp>
      <p:sp>
        <p:nvSpPr>
          <p:cNvPr id="313" name="Google Shape;313;p42"/>
          <p:cNvSpPr/>
          <p:nvPr/>
        </p:nvSpPr>
        <p:spPr>
          <a:xfrm>
            <a:off x="838219" y="1269585"/>
            <a:ext cx="7561200" cy="568412"/>
          </a:xfrm>
          <a:prstGeom prst="rect">
            <a:avLst/>
          </a:prstGeom>
          <a:noFill/>
          <a:ln>
            <a:noFill/>
          </a:ln>
        </p:spPr>
        <p:txBody>
          <a:bodyPr spcFirstLastPara="1" wrap="square" lIns="88900" tIns="88900" rIns="88900" bIns="88900" anchor="ctr" anchorCtr="0">
            <a:noAutofit/>
          </a:bodyPr>
          <a:lstStyle/>
          <a:p>
            <a:pPr lvl="0"/>
            <a:r>
              <a:rPr lang="fr-BE" sz="1000" b="1" dirty="0">
                <a:solidFill>
                  <a:srgbClr val="000000"/>
                </a:solidFill>
                <a:latin typeface="Verdana" panose="020B0604030504040204" pitchFamily="34" charset="0"/>
                <a:ea typeface="Verdana" panose="020B0604030504040204" pitchFamily="34" charset="0"/>
                <a:cs typeface="Verdana"/>
                <a:sym typeface="Verdana"/>
              </a:rPr>
              <a:t>Background</a:t>
            </a:r>
            <a:r>
              <a:rPr lang="fr-BE" sz="1000" b="1" dirty="0" smtClean="0">
                <a:latin typeface="Verdana" panose="020B0604030504040204" pitchFamily="34" charset="0"/>
                <a:ea typeface="Verdana" panose="020B0604030504040204" pitchFamily="34" charset="0"/>
                <a:cs typeface="Verdana"/>
                <a:sym typeface="Verdana"/>
              </a:rPr>
              <a:t>:</a:t>
            </a:r>
            <a:r>
              <a:rPr lang="fr-BE" sz="1000" dirty="0" smtClean="0">
                <a:solidFill>
                  <a:srgbClr val="323232"/>
                </a:solidFill>
                <a:highlight>
                  <a:srgbClr val="FFFFFF"/>
                </a:highlight>
                <a:latin typeface="Verdana" panose="020B0604030504040204" pitchFamily="34" charset="0"/>
                <a:ea typeface="Verdana" panose="020B0604030504040204" pitchFamily="34" charset="0"/>
              </a:rPr>
              <a:t> </a:t>
            </a:r>
            <a:r>
              <a:rPr lang="en-GB" sz="1000" dirty="0" smtClean="0">
                <a:solidFill>
                  <a:srgbClr val="323232"/>
                </a:solidFill>
                <a:highlight>
                  <a:srgbClr val="FFFFFF"/>
                </a:highlight>
                <a:latin typeface="Verdana" panose="020B0604030504040204" pitchFamily="34" charset="0"/>
                <a:ea typeface="Verdana" panose="020B0604030504040204" pitchFamily="34" charset="0"/>
              </a:rPr>
              <a:t>Belarus had several digital public procurement platforms, however the information generated through them and stored was not standardised</a:t>
            </a:r>
            <a:r>
              <a:rPr lang="en-GB" sz="1000" dirty="0">
                <a:solidFill>
                  <a:srgbClr val="323232"/>
                </a:solidFill>
                <a:highlight>
                  <a:srgbClr val="FFFFFF"/>
                </a:highlight>
                <a:latin typeface="Verdana" panose="020B0604030504040204" pitchFamily="34" charset="0"/>
                <a:ea typeface="Verdana" panose="020B0604030504040204" pitchFamily="34" charset="0"/>
              </a:rPr>
              <a:t>, making analysis challenging and hindering data-driven decision making. The presence of multiple non-standardised digital procurement platforms led to issues with data duplication and data quality. In addition, the approach to public procurement reporting was not automated, and was neither efficient nor </a:t>
            </a:r>
            <a:r>
              <a:rPr lang="en-GB" sz="1000" dirty="0" smtClean="0">
                <a:solidFill>
                  <a:srgbClr val="323232"/>
                </a:solidFill>
                <a:highlight>
                  <a:srgbClr val="FFFFFF"/>
                </a:highlight>
                <a:latin typeface="Verdana" panose="020B0604030504040204" pitchFamily="34" charset="0"/>
                <a:ea typeface="Verdana" panose="020B0604030504040204" pitchFamily="34" charset="0"/>
              </a:rPr>
              <a:t>reliable.</a:t>
            </a:r>
            <a:endParaRPr sz="1000" dirty="0">
              <a:solidFill>
                <a:srgbClr val="323232"/>
              </a:solidFill>
              <a:highlight>
                <a:srgbClr val="FFFFFF"/>
              </a:highlight>
              <a:latin typeface="Verdana" panose="020B0604030504040204" pitchFamily="34" charset="0"/>
              <a:ea typeface="Verdana" panose="020B0604030504040204" pitchFamily="34" charset="0"/>
              <a:sym typeface="Verdana"/>
            </a:endParaRPr>
          </a:p>
        </p:txBody>
      </p:sp>
      <p:sp>
        <p:nvSpPr>
          <p:cNvPr id="314" name="Google Shape;314;p42"/>
          <p:cNvSpPr/>
          <p:nvPr/>
        </p:nvSpPr>
        <p:spPr>
          <a:xfrm>
            <a:off x="780544" y="2117825"/>
            <a:ext cx="7578806" cy="819881"/>
          </a:xfrm>
          <a:prstGeom prst="rect">
            <a:avLst/>
          </a:prstGeom>
          <a:noFill/>
          <a:ln>
            <a:noFill/>
          </a:ln>
        </p:spPr>
        <p:txBody>
          <a:bodyPr spcFirstLastPara="1" wrap="square" lIns="88900" tIns="88900" rIns="88900" bIns="88900" anchor="ctr" anchorCtr="0">
            <a:noAutofit/>
          </a:bodyPr>
          <a:lstStyle/>
          <a:p>
            <a:pPr lvl="0" algn="just">
              <a:spcBef>
                <a:spcPts val="600"/>
              </a:spcBef>
              <a:spcAft>
                <a:spcPts val="600"/>
              </a:spcAft>
              <a:buSzPct val="100000"/>
            </a:pPr>
            <a:r>
              <a:rPr lang="fr-BE" sz="1000" b="1" dirty="0">
                <a:solidFill>
                  <a:srgbClr val="000000"/>
                </a:solidFill>
                <a:latin typeface="Verdana" panose="020B0604030504040204" pitchFamily="34" charset="0"/>
                <a:ea typeface="Verdana" panose="020B0604030504040204" pitchFamily="34" charset="0"/>
                <a:cs typeface="Verdana"/>
                <a:sym typeface="Verdana"/>
              </a:rPr>
              <a:t>Aim:</a:t>
            </a:r>
            <a:r>
              <a:rPr lang="fr-BE" sz="1000" b="1" dirty="0">
                <a:solidFill>
                  <a:srgbClr val="434343"/>
                </a:solidFill>
                <a:latin typeface="Verdana" panose="020B0604030504040204" pitchFamily="34" charset="0"/>
                <a:ea typeface="Verdana" panose="020B0604030504040204" pitchFamily="34" charset="0"/>
                <a:cs typeface="Verdana"/>
                <a:sym typeface="Verdana"/>
              </a:rPr>
              <a:t> </a:t>
            </a:r>
            <a:r>
              <a:rPr lang="en-US" sz="1000" dirty="0" smtClean="0">
                <a:solidFill>
                  <a:schemeClr val="tx1">
                    <a:lumMod val="65000"/>
                    <a:lumOff val="35000"/>
                  </a:schemeClr>
                </a:solidFill>
                <a:latin typeface="Verdana" panose="020B0604030504040204" pitchFamily="34" charset="0"/>
                <a:ea typeface="Verdana" panose="020B0604030504040204" pitchFamily="34" charset="0"/>
              </a:rPr>
              <a:t>To </a:t>
            </a:r>
            <a:r>
              <a:rPr lang="en-US" sz="1000" dirty="0">
                <a:solidFill>
                  <a:schemeClr val="tx1">
                    <a:lumMod val="65000"/>
                    <a:lumOff val="35000"/>
                  </a:schemeClr>
                </a:solidFill>
                <a:latin typeface="Verdana" panose="020B0604030504040204" pitchFamily="34" charset="0"/>
                <a:ea typeface="Verdana" panose="020B0604030504040204" pitchFamily="34" charset="0"/>
              </a:rPr>
              <a:t>integrate and standardize public procurement data from different electronic sources in the government. To improve public procurement data quality. To provide Belarus officials with business intelligence tools to make evidence-based managerial decisions about public procurement policy., in particular in respect to WTO GPA accession.</a:t>
            </a:r>
          </a:p>
        </p:txBody>
      </p:sp>
      <p:sp>
        <p:nvSpPr>
          <p:cNvPr id="315" name="Google Shape;315;p42"/>
          <p:cNvSpPr/>
          <p:nvPr/>
        </p:nvSpPr>
        <p:spPr>
          <a:xfrm>
            <a:off x="592675" y="3026236"/>
            <a:ext cx="7850400" cy="1163564"/>
          </a:xfrm>
          <a:prstGeom prst="roundRect">
            <a:avLst>
              <a:gd name="adj" fmla="val 16667"/>
            </a:avLst>
          </a:prstGeom>
          <a:noFill/>
          <a:ln w="19050" cap="flat" cmpd="sng">
            <a:solidFill>
              <a:schemeClr val="accent1"/>
            </a:solidFill>
            <a:prstDash val="solid"/>
            <a:miter lim="800000"/>
            <a:headEnd type="none" w="sm" len="sm"/>
            <a:tailEnd type="none" w="sm" len="sm"/>
          </a:ln>
        </p:spPr>
        <p:txBody>
          <a:bodyPr spcFirstLastPara="1" wrap="square" lIns="88900" tIns="88900" rIns="88900" bIns="88900" anchor="ctr" anchorCtr="0">
            <a:noAutofit/>
          </a:bodyPr>
          <a:lstStyle/>
          <a:p>
            <a:pPr marL="0" marR="0" lvl="0" indent="0" algn="ctr" rtl="0">
              <a:lnSpc>
                <a:spcPct val="106000"/>
              </a:lnSpc>
              <a:spcBef>
                <a:spcPts val="0"/>
              </a:spcBef>
              <a:spcAft>
                <a:spcPts val="0"/>
              </a:spcAft>
              <a:buClr>
                <a:schemeClr val="dk1"/>
              </a:buClr>
              <a:buSzPts val="1600"/>
              <a:buFont typeface="Noto Sans Symbols"/>
              <a:buNone/>
            </a:pPr>
            <a:endParaRPr sz="1600" b="1">
              <a:solidFill>
                <a:schemeClr val="lt1"/>
              </a:solidFill>
              <a:latin typeface="Verdana" panose="020B0604030504040204" pitchFamily="34" charset="0"/>
              <a:ea typeface="Verdana" panose="020B0604030504040204" pitchFamily="34" charset="0"/>
              <a:cs typeface="Verdana"/>
              <a:sym typeface="Verdana"/>
            </a:endParaRPr>
          </a:p>
        </p:txBody>
      </p:sp>
      <p:sp>
        <p:nvSpPr>
          <p:cNvPr id="316" name="Google Shape;316;p42"/>
          <p:cNvSpPr/>
          <p:nvPr/>
        </p:nvSpPr>
        <p:spPr>
          <a:xfrm>
            <a:off x="805125" y="3042395"/>
            <a:ext cx="7561200" cy="1147335"/>
          </a:xfrm>
          <a:prstGeom prst="rect">
            <a:avLst/>
          </a:prstGeom>
          <a:noFill/>
          <a:ln>
            <a:noFill/>
          </a:ln>
        </p:spPr>
        <p:txBody>
          <a:bodyPr spcFirstLastPara="1" wrap="square" lIns="88900" tIns="88900" rIns="88900" bIns="88900" anchor="ctr" anchorCtr="0">
            <a:noAutofit/>
          </a:bodyPr>
          <a:lstStyle/>
          <a:p>
            <a:pPr lvl="0"/>
            <a:r>
              <a:rPr lang="fr-BE" sz="1000" b="1" dirty="0">
                <a:solidFill>
                  <a:srgbClr val="000000"/>
                </a:solidFill>
                <a:latin typeface="Verdana" panose="020B0604030504040204" pitchFamily="34" charset="0"/>
                <a:ea typeface="Verdana" panose="020B0604030504040204" pitchFamily="34" charset="0"/>
                <a:cs typeface="Verdana"/>
                <a:sym typeface="Verdana"/>
              </a:rPr>
              <a:t>Technology</a:t>
            </a:r>
            <a:r>
              <a:rPr lang="fr-BE" sz="1000" dirty="0">
                <a:solidFill>
                  <a:srgbClr val="000000"/>
                </a:solidFill>
                <a:latin typeface="Verdana" panose="020B0604030504040204" pitchFamily="34" charset="0"/>
                <a:ea typeface="Verdana" panose="020B0604030504040204" pitchFamily="34" charset="0"/>
                <a:cs typeface="Verdana"/>
                <a:sym typeface="Verdana"/>
              </a:rPr>
              <a:t>:</a:t>
            </a:r>
            <a:r>
              <a:rPr lang="fr-BE" sz="1000" dirty="0">
                <a:latin typeface="Verdana" panose="020B0604030504040204" pitchFamily="34" charset="0"/>
                <a:ea typeface="Verdana" panose="020B0604030504040204" pitchFamily="34" charset="0"/>
                <a:cs typeface="Verdana"/>
                <a:sym typeface="Verdana"/>
              </a:rPr>
              <a:t> </a:t>
            </a:r>
            <a:r>
              <a:rPr lang="en-US" sz="1000" dirty="0">
                <a:solidFill>
                  <a:srgbClr val="434343"/>
                </a:solidFill>
                <a:latin typeface="Verdana" panose="020B0604030504040204" pitchFamily="34" charset="0"/>
                <a:ea typeface="Verdana" panose="020B0604030504040204" pitchFamily="34" charset="0"/>
              </a:rPr>
              <a:t>The developed solution extracts data from the existing eProcurement systems and converts it to the OCDS standard while allowing the legacy solutions to continue running unaffected. Once the data has been converted to the OCDS it is consolidated in one database. Two reporting modules – one for public authorities and one for the general public – have been set up, which access this data directly through an API. These modules allow users to </a:t>
            </a:r>
            <a:r>
              <a:rPr lang="en-US" sz="1000" dirty="0" smtClean="0">
                <a:solidFill>
                  <a:srgbClr val="434343"/>
                </a:solidFill>
                <a:latin typeface="Verdana" panose="020B0604030504040204" pitchFamily="34" charset="0"/>
                <a:ea typeface="Verdana" panose="020B0604030504040204" pitchFamily="34" charset="0"/>
              </a:rPr>
              <a:t>analyze </a:t>
            </a:r>
            <a:r>
              <a:rPr lang="en-US" sz="1000" dirty="0">
                <a:solidFill>
                  <a:srgbClr val="434343"/>
                </a:solidFill>
                <a:latin typeface="Verdana" panose="020B0604030504040204" pitchFamily="34" charset="0"/>
                <a:ea typeface="Verdana" panose="020B0604030504040204" pitchFamily="34" charset="0"/>
              </a:rPr>
              <a:t>the eProcurement data and view it through a number of different angles and filters. The overall result is a publicly accessible contract register together with the business intelligence tools to dig into and </a:t>
            </a:r>
            <a:r>
              <a:rPr lang="en-US" sz="1000" dirty="0" smtClean="0">
                <a:solidFill>
                  <a:srgbClr val="434343"/>
                </a:solidFill>
                <a:latin typeface="Verdana" panose="020B0604030504040204" pitchFamily="34" charset="0"/>
                <a:ea typeface="Verdana" panose="020B0604030504040204" pitchFamily="34" charset="0"/>
              </a:rPr>
              <a:t>analyze </a:t>
            </a:r>
            <a:r>
              <a:rPr lang="en-US" sz="1000" dirty="0">
                <a:solidFill>
                  <a:srgbClr val="434343"/>
                </a:solidFill>
                <a:latin typeface="Verdana" panose="020B0604030504040204" pitchFamily="34" charset="0"/>
                <a:ea typeface="Verdana" panose="020B0604030504040204" pitchFamily="34" charset="0"/>
              </a:rPr>
              <a:t>the contract </a:t>
            </a:r>
            <a:r>
              <a:rPr lang="en-US" sz="1000" dirty="0" smtClean="0">
                <a:solidFill>
                  <a:srgbClr val="434343"/>
                </a:solidFill>
                <a:latin typeface="Verdana" panose="020B0604030504040204" pitchFamily="34" charset="0"/>
                <a:ea typeface="Verdana" panose="020B0604030504040204" pitchFamily="34" charset="0"/>
              </a:rPr>
              <a:t>data.</a:t>
            </a:r>
            <a:endParaRPr sz="1000" dirty="0">
              <a:solidFill>
                <a:srgbClr val="434343"/>
              </a:solidFill>
              <a:highlight>
                <a:srgbClr val="FFFFFF"/>
              </a:highlight>
              <a:latin typeface="Verdana" panose="020B0604030504040204" pitchFamily="34" charset="0"/>
              <a:ea typeface="Verdana" panose="020B0604030504040204" pitchFamily="34" charset="0"/>
            </a:endParaRPr>
          </a:p>
        </p:txBody>
      </p:sp>
      <p:sp>
        <p:nvSpPr>
          <p:cNvPr id="317" name="Google Shape;317;p42"/>
          <p:cNvSpPr/>
          <p:nvPr/>
        </p:nvSpPr>
        <p:spPr>
          <a:xfrm>
            <a:off x="589048" y="4283681"/>
            <a:ext cx="7850400" cy="801000"/>
          </a:xfrm>
          <a:prstGeom prst="roundRect">
            <a:avLst>
              <a:gd name="adj" fmla="val 16667"/>
            </a:avLst>
          </a:prstGeom>
          <a:noFill/>
          <a:ln w="19050" cap="flat" cmpd="sng">
            <a:solidFill>
              <a:schemeClr val="accent1"/>
            </a:solidFill>
            <a:prstDash val="solid"/>
            <a:miter lim="800000"/>
            <a:headEnd type="none" w="sm" len="sm"/>
            <a:tailEnd type="none" w="sm" len="sm"/>
          </a:ln>
        </p:spPr>
        <p:txBody>
          <a:bodyPr spcFirstLastPara="1" wrap="square" lIns="88900" tIns="88900" rIns="88900" bIns="88900" anchor="ctr" anchorCtr="0">
            <a:noAutofit/>
          </a:bodyPr>
          <a:lstStyle/>
          <a:p>
            <a:pPr marL="0" marR="0" lvl="0" indent="0" algn="ctr" rtl="0">
              <a:lnSpc>
                <a:spcPct val="106000"/>
              </a:lnSpc>
              <a:spcBef>
                <a:spcPts val="0"/>
              </a:spcBef>
              <a:spcAft>
                <a:spcPts val="0"/>
              </a:spcAft>
              <a:buClr>
                <a:schemeClr val="dk1"/>
              </a:buClr>
              <a:buSzPts val="1600"/>
              <a:buFont typeface="Noto Sans Symbols"/>
              <a:buNone/>
            </a:pPr>
            <a:endParaRPr sz="1600" b="1">
              <a:solidFill>
                <a:schemeClr val="lt1"/>
              </a:solidFill>
              <a:latin typeface="Verdana" panose="020B0604030504040204" pitchFamily="34" charset="0"/>
              <a:ea typeface="Verdana" panose="020B0604030504040204" pitchFamily="34" charset="0"/>
              <a:cs typeface="Verdana"/>
              <a:sym typeface="Verdana"/>
            </a:endParaRPr>
          </a:p>
        </p:txBody>
      </p:sp>
      <p:sp>
        <p:nvSpPr>
          <p:cNvPr id="318" name="Google Shape;318;p42"/>
          <p:cNvSpPr/>
          <p:nvPr/>
        </p:nvSpPr>
        <p:spPr>
          <a:xfrm>
            <a:off x="850949" y="4322646"/>
            <a:ext cx="7561200" cy="762000"/>
          </a:xfrm>
          <a:prstGeom prst="rect">
            <a:avLst/>
          </a:prstGeom>
          <a:noFill/>
          <a:ln>
            <a:noFill/>
          </a:ln>
        </p:spPr>
        <p:txBody>
          <a:bodyPr spcFirstLastPara="1" wrap="square" lIns="88900" tIns="88900" rIns="88900" bIns="88900" anchor="ctr" anchorCtr="0">
            <a:noAutofit/>
          </a:bodyPr>
          <a:lstStyle/>
          <a:p>
            <a:pPr algn="just">
              <a:spcBef>
                <a:spcPts val="600"/>
              </a:spcBef>
              <a:spcAft>
                <a:spcPts val="600"/>
              </a:spcAft>
              <a:buSzPct val="100000"/>
            </a:pPr>
            <a:r>
              <a:rPr lang="fr-BE" sz="1000" b="1" dirty="0">
                <a:solidFill>
                  <a:srgbClr val="000000"/>
                </a:solidFill>
                <a:latin typeface="Verdana" panose="020B0604030504040204" pitchFamily="34" charset="0"/>
                <a:ea typeface="Verdana" panose="020B0604030504040204" pitchFamily="34" charset="0"/>
              </a:rPr>
              <a:t>Results</a:t>
            </a:r>
            <a:r>
              <a:rPr lang="fr-BE" sz="1000" dirty="0">
                <a:solidFill>
                  <a:srgbClr val="000000"/>
                </a:solidFill>
                <a:latin typeface="Verdana" panose="020B0604030504040204" pitchFamily="34" charset="0"/>
                <a:ea typeface="Verdana" panose="020B0604030504040204" pitchFamily="34" charset="0"/>
              </a:rPr>
              <a:t>: </a:t>
            </a:r>
            <a:r>
              <a:rPr lang="en-US" sz="1000" dirty="0">
                <a:solidFill>
                  <a:schemeClr val="tx1">
                    <a:lumMod val="65000"/>
                    <a:lumOff val="35000"/>
                  </a:schemeClr>
                </a:solidFill>
                <a:latin typeface="Verdana" panose="020B0604030504040204" pitchFamily="34" charset="0"/>
                <a:ea typeface="Verdana" panose="020B0604030504040204" pitchFamily="34" charset="0"/>
              </a:rPr>
              <a:t>Belarus achieved a modern data-driven analytical infrastructure allowing for various big data uses. Based on successful implementation, Belarus government amended public procurement law and introduced national-level data analytical public procurement infrastructure and decided on full digitalization of public procurement by 2020.</a:t>
            </a:r>
          </a:p>
        </p:txBody>
      </p:sp>
      <p:grpSp>
        <p:nvGrpSpPr>
          <p:cNvPr id="319" name="Google Shape;319;p42"/>
          <p:cNvGrpSpPr/>
          <p:nvPr/>
        </p:nvGrpSpPr>
        <p:grpSpPr>
          <a:xfrm>
            <a:off x="347924" y="2128510"/>
            <a:ext cx="457845" cy="457845"/>
            <a:chOff x="126874" y="2098372"/>
            <a:chExt cx="457845" cy="457845"/>
          </a:xfrm>
        </p:grpSpPr>
        <p:sp>
          <p:nvSpPr>
            <p:cNvPr id="320" name="Google Shape;320;p42"/>
            <p:cNvSpPr/>
            <p:nvPr/>
          </p:nvSpPr>
          <p:spPr>
            <a:xfrm>
              <a:off x="176897" y="2184370"/>
              <a:ext cx="375000" cy="294600"/>
            </a:xfrm>
            <a:prstGeom prst="ellipse">
              <a:avLst/>
            </a:prstGeom>
            <a:solidFill>
              <a:schemeClr val="lt1"/>
            </a:solidFill>
            <a:ln>
              <a:noFill/>
            </a:ln>
          </p:spPr>
          <p:txBody>
            <a:bodyPr spcFirstLastPara="1" wrap="square" lIns="88900" tIns="88900" rIns="88900" bIns="88900" anchor="ctr" anchorCtr="0">
              <a:noAutofit/>
            </a:bodyPr>
            <a:lstStyle/>
            <a:p>
              <a:pPr marL="0" marR="0" lvl="0" indent="0" algn="ctr" rtl="0">
                <a:lnSpc>
                  <a:spcPct val="106000"/>
                </a:lnSpc>
                <a:spcBef>
                  <a:spcPts val="0"/>
                </a:spcBef>
                <a:spcAft>
                  <a:spcPts val="0"/>
                </a:spcAft>
                <a:buClr>
                  <a:schemeClr val="dk1"/>
                </a:buClr>
                <a:buSzPts val="1600"/>
                <a:buFont typeface="Noto Sans Symbols"/>
                <a:buNone/>
              </a:pPr>
              <a:endParaRPr sz="1600" b="1">
                <a:solidFill>
                  <a:schemeClr val="lt1"/>
                </a:solidFill>
                <a:latin typeface="Verdana" panose="020B0604030504040204" pitchFamily="34" charset="0"/>
                <a:ea typeface="Verdana" panose="020B0604030504040204" pitchFamily="34" charset="0"/>
                <a:cs typeface="Verdana"/>
                <a:sym typeface="Verdana"/>
              </a:endParaRPr>
            </a:p>
          </p:txBody>
        </p:sp>
        <p:grpSp>
          <p:nvGrpSpPr>
            <p:cNvPr id="321" name="Google Shape;321;p42"/>
            <p:cNvGrpSpPr/>
            <p:nvPr/>
          </p:nvGrpSpPr>
          <p:grpSpPr>
            <a:xfrm>
              <a:off x="126874" y="2098372"/>
              <a:ext cx="457845" cy="457845"/>
              <a:chOff x="3130" y="1561"/>
              <a:chExt cx="340" cy="340"/>
            </a:xfrm>
          </p:grpSpPr>
          <p:sp>
            <p:nvSpPr>
              <p:cNvPr id="322" name="Google Shape;322;p42"/>
              <p:cNvSpPr/>
              <p:nvPr/>
            </p:nvSpPr>
            <p:spPr>
              <a:xfrm>
                <a:off x="3307" y="1696"/>
                <a:ext cx="28" cy="28"/>
              </a:xfrm>
              <a:custGeom>
                <a:avLst/>
                <a:gdLst/>
                <a:ahLst/>
                <a:cxnLst/>
                <a:rect l="l" t="t" r="r" b="b"/>
                <a:pathLst>
                  <a:path w="42" h="42" extrusionOk="0">
                    <a:moveTo>
                      <a:pt x="0" y="0"/>
                    </a:moveTo>
                    <a:cubicBezTo>
                      <a:pt x="0" y="42"/>
                      <a:pt x="0" y="42"/>
                      <a:pt x="0" y="42"/>
                    </a:cubicBezTo>
                    <a:cubicBezTo>
                      <a:pt x="42" y="42"/>
                      <a:pt x="42" y="42"/>
                      <a:pt x="42" y="42"/>
                    </a:cubicBezTo>
                    <a:cubicBezTo>
                      <a:pt x="38" y="21"/>
                      <a:pt x="21" y="5"/>
                      <a:pt x="0"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pitchFamily="34" charset="0"/>
                  <a:ea typeface="Verdana" panose="020B0604030504040204" pitchFamily="34" charset="0"/>
                  <a:cs typeface="Verdana"/>
                  <a:sym typeface="Verdana"/>
                </a:endParaRPr>
              </a:p>
            </p:txBody>
          </p:sp>
          <p:sp>
            <p:nvSpPr>
              <p:cNvPr id="323" name="Google Shape;323;p42"/>
              <p:cNvSpPr/>
              <p:nvPr/>
            </p:nvSpPr>
            <p:spPr>
              <a:xfrm>
                <a:off x="3265" y="1696"/>
                <a:ext cx="28" cy="28"/>
              </a:xfrm>
              <a:custGeom>
                <a:avLst/>
                <a:gdLst/>
                <a:ahLst/>
                <a:cxnLst/>
                <a:rect l="l" t="t" r="r" b="b"/>
                <a:pathLst>
                  <a:path w="42" h="42" extrusionOk="0">
                    <a:moveTo>
                      <a:pt x="0" y="42"/>
                    </a:moveTo>
                    <a:cubicBezTo>
                      <a:pt x="42" y="42"/>
                      <a:pt x="42" y="42"/>
                      <a:pt x="42" y="42"/>
                    </a:cubicBezTo>
                    <a:cubicBezTo>
                      <a:pt x="42" y="0"/>
                      <a:pt x="42" y="0"/>
                      <a:pt x="42" y="0"/>
                    </a:cubicBezTo>
                    <a:cubicBezTo>
                      <a:pt x="21" y="5"/>
                      <a:pt x="5" y="21"/>
                      <a:pt x="0" y="4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pitchFamily="34" charset="0"/>
                  <a:ea typeface="Verdana" panose="020B0604030504040204" pitchFamily="34" charset="0"/>
                  <a:cs typeface="Verdana"/>
                  <a:sym typeface="Verdana"/>
                </a:endParaRPr>
              </a:p>
            </p:txBody>
          </p:sp>
          <p:sp>
            <p:nvSpPr>
              <p:cNvPr id="324" name="Google Shape;324;p42"/>
              <p:cNvSpPr/>
              <p:nvPr/>
            </p:nvSpPr>
            <p:spPr>
              <a:xfrm>
                <a:off x="3230" y="1661"/>
                <a:ext cx="63" cy="63"/>
              </a:xfrm>
              <a:custGeom>
                <a:avLst/>
                <a:gdLst/>
                <a:ahLst/>
                <a:cxnLst/>
                <a:rect l="l" t="t" r="r" b="b"/>
                <a:pathLst>
                  <a:path w="95" h="95" extrusionOk="0">
                    <a:moveTo>
                      <a:pt x="0" y="95"/>
                    </a:moveTo>
                    <a:cubicBezTo>
                      <a:pt x="32" y="95"/>
                      <a:pt x="32" y="95"/>
                      <a:pt x="32" y="95"/>
                    </a:cubicBezTo>
                    <a:cubicBezTo>
                      <a:pt x="37" y="62"/>
                      <a:pt x="62" y="37"/>
                      <a:pt x="95" y="32"/>
                    </a:cubicBezTo>
                    <a:cubicBezTo>
                      <a:pt x="95" y="0"/>
                      <a:pt x="95" y="0"/>
                      <a:pt x="95" y="0"/>
                    </a:cubicBezTo>
                    <a:cubicBezTo>
                      <a:pt x="45" y="5"/>
                      <a:pt x="5" y="45"/>
                      <a:pt x="0" y="9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pitchFamily="34" charset="0"/>
                  <a:ea typeface="Verdana" panose="020B0604030504040204" pitchFamily="34" charset="0"/>
                  <a:cs typeface="Verdana"/>
                  <a:sym typeface="Verdana"/>
                </a:endParaRPr>
              </a:p>
            </p:txBody>
          </p:sp>
          <p:sp>
            <p:nvSpPr>
              <p:cNvPr id="325" name="Google Shape;325;p42"/>
              <p:cNvSpPr/>
              <p:nvPr/>
            </p:nvSpPr>
            <p:spPr>
              <a:xfrm>
                <a:off x="3265" y="1738"/>
                <a:ext cx="28" cy="28"/>
              </a:xfrm>
              <a:custGeom>
                <a:avLst/>
                <a:gdLst/>
                <a:ahLst/>
                <a:cxnLst/>
                <a:rect l="l" t="t" r="r" b="b"/>
                <a:pathLst>
                  <a:path w="42" h="42" extrusionOk="0">
                    <a:moveTo>
                      <a:pt x="42" y="42"/>
                    </a:moveTo>
                    <a:cubicBezTo>
                      <a:pt x="42" y="0"/>
                      <a:pt x="42" y="0"/>
                      <a:pt x="42" y="0"/>
                    </a:cubicBezTo>
                    <a:cubicBezTo>
                      <a:pt x="0" y="0"/>
                      <a:pt x="0" y="0"/>
                      <a:pt x="0" y="0"/>
                    </a:cubicBezTo>
                    <a:cubicBezTo>
                      <a:pt x="5" y="21"/>
                      <a:pt x="21" y="38"/>
                      <a:pt x="42" y="4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pitchFamily="34" charset="0"/>
                  <a:ea typeface="Verdana" panose="020B0604030504040204" pitchFamily="34" charset="0"/>
                  <a:cs typeface="Verdana"/>
                  <a:sym typeface="Verdana"/>
                </a:endParaRPr>
              </a:p>
            </p:txBody>
          </p:sp>
          <p:sp>
            <p:nvSpPr>
              <p:cNvPr id="326" name="Google Shape;326;p42"/>
              <p:cNvSpPr/>
              <p:nvPr/>
            </p:nvSpPr>
            <p:spPr>
              <a:xfrm>
                <a:off x="3230" y="1738"/>
                <a:ext cx="63" cy="63"/>
              </a:xfrm>
              <a:custGeom>
                <a:avLst/>
                <a:gdLst/>
                <a:ahLst/>
                <a:cxnLst/>
                <a:rect l="l" t="t" r="r" b="b"/>
                <a:pathLst>
                  <a:path w="95" h="96" extrusionOk="0">
                    <a:moveTo>
                      <a:pt x="32" y="0"/>
                    </a:moveTo>
                    <a:cubicBezTo>
                      <a:pt x="0" y="0"/>
                      <a:pt x="0" y="0"/>
                      <a:pt x="0" y="0"/>
                    </a:cubicBezTo>
                    <a:cubicBezTo>
                      <a:pt x="5" y="51"/>
                      <a:pt x="45" y="91"/>
                      <a:pt x="95" y="96"/>
                    </a:cubicBezTo>
                    <a:cubicBezTo>
                      <a:pt x="95" y="63"/>
                      <a:pt x="95" y="63"/>
                      <a:pt x="95" y="63"/>
                    </a:cubicBezTo>
                    <a:cubicBezTo>
                      <a:pt x="62" y="59"/>
                      <a:pt x="37" y="33"/>
                      <a:pt x="32"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pitchFamily="34" charset="0"/>
                  <a:ea typeface="Verdana" panose="020B0604030504040204" pitchFamily="34" charset="0"/>
                  <a:cs typeface="Verdana"/>
                  <a:sym typeface="Verdana"/>
                </a:endParaRPr>
              </a:p>
            </p:txBody>
          </p:sp>
          <p:sp>
            <p:nvSpPr>
              <p:cNvPr id="327" name="Google Shape;327;p42"/>
              <p:cNvSpPr/>
              <p:nvPr/>
            </p:nvSpPr>
            <p:spPr>
              <a:xfrm>
                <a:off x="3307" y="1738"/>
                <a:ext cx="28" cy="28"/>
              </a:xfrm>
              <a:custGeom>
                <a:avLst/>
                <a:gdLst/>
                <a:ahLst/>
                <a:cxnLst/>
                <a:rect l="l" t="t" r="r" b="b"/>
                <a:pathLst>
                  <a:path w="42" h="42" extrusionOk="0">
                    <a:moveTo>
                      <a:pt x="42" y="0"/>
                    </a:moveTo>
                    <a:cubicBezTo>
                      <a:pt x="0" y="0"/>
                      <a:pt x="0" y="0"/>
                      <a:pt x="0" y="0"/>
                    </a:cubicBezTo>
                    <a:cubicBezTo>
                      <a:pt x="0" y="42"/>
                      <a:pt x="0" y="42"/>
                      <a:pt x="0" y="42"/>
                    </a:cubicBezTo>
                    <a:cubicBezTo>
                      <a:pt x="21" y="38"/>
                      <a:pt x="38" y="21"/>
                      <a:pt x="42"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pitchFamily="34" charset="0"/>
                  <a:ea typeface="Verdana" panose="020B0604030504040204" pitchFamily="34" charset="0"/>
                  <a:cs typeface="Verdana"/>
                  <a:sym typeface="Verdana"/>
                </a:endParaRPr>
              </a:p>
            </p:txBody>
          </p:sp>
          <p:sp>
            <p:nvSpPr>
              <p:cNvPr id="328" name="Google Shape;328;p42"/>
              <p:cNvSpPr/>
              <p:nvPr/>
            </p:nvSpPr>
            <p:spPr>
              <a:xfrm>
                <a:off x="3130" y="1561"/>
                <a:ext cx="340" cy="340"/>
              </a:xfrm>
              <a:custGeom>
                <a:avLst/>
                <a:gdLst/>
                <a:ahLst/>
                <a:cxnLst/>
                <a:rect l="l" t="t" r="r" b="b"/>
                <a:pathLst>
                  <a:path w="512" h="512" extrusionOk="0">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405" y="266"/>
                    </a:moveTo>
                    <a:cubicBezTo>
                      <a:pt x="383" y="266"/>
                      <a:pt x="383" y="266"/>
                      <a:pt x="383" y="266"/>
                    </a:cubicBezTo>
                    <a:cubicBezTo>
                      <a:pt x="378" y="328"/>
                      <a:pt x="328" y="378"/>
                      <a:pt x="266" y="383"/>
                    </a:cubicBezTo>
                    <a:cubicBezTo>
                      <a:pt x="266" y="405"/>
                      <a:pt x="266" y="405"/>
                      <a:pt x="266" y="405"/>
                    </a:cubicBezTo>
                    <a:cubicBezTo>
                      <a:pt x="266" y="411"/>
                      <a:pt x="262" y="416"/>
                      <a:pt x="256" y="416"/>
                    </a:cubicBezTo>
                    <a:cubicBezTo>
                      <a:pt x="250" y="416"/>
                      <a:pt x="245" y="411"/>
                      <a:pt x="245" y="405"/>
                    </a:cubicBezTo>
                    <a:cubicBezTo>
                      <a:pt x="245" y="383"/>
                      <a:pt x="245" y="383"/>
                      <a:pt x="245" y="383"/>
                    </a:cubicBezTo>
                    <a:cubicBezTo>
                      <a:pt x="183" y="378"/>
                      <a:pt x="133" y="328"/>
                      <a:pt x="128" y="266"/>
                    </a:cubicBezTo>
                    <a:cubicBezTo>
                      <a:pt x="106" y="266"/>
                      <a:pt x="106" y="266"/>
                      <a:pt x="106" y="266"/>
                    </a:cubicBezTo>
                    <a:cubicBezTo>
                      <a:pt x="100" y="266"/>
                      <a:pt x="96" y="262"/>
                      <a:pt x="96" y="256"/>
                    </a:cubicBezTo>
                    <a:cubicBezTo>
                      <a:pt x="96" y="250"/>
                      <a:pt x="100" y="245"/>
                      <a:pt x="106" y="245"/>
                    </a:cubicBezTo>
                    <a:cubicBezTo>
                      <a:pt x="128" y="245"/>
                      <a:pt x="128" y="245"/>
                      <a:pt x="128" y="245"/>
                    </a:cubicBezTo>
                    <a:cubicBezTo>
                      <a:pt x="133" y="183"/>
                      <a:pt x="183" y="133"/>
                      <a:pt x="245" y="128"/>
                    </a:cubicBezTo>
                    <a:cubicBezTo>
                      <a:pt x="245" y="106"/>
                      <a:pt x="245" y="106"/>
                      <a:pt x="245" y="106"/>
                    </a:cubicBezTo>
                    <a:cubicBezTo>
                      <a:pt x="245" y="100"/>
                      <a:pt x="250" y="96"/>
                      <a:pt x="256" y="96"/>
                    </a:cubicBezTo>
                    <a:cubicBezTo>
                      <a:pt x="262" y="96"/>
                      <a:pt x="266" y="100"/>
                      <a:pt x="266" y="106"/>
                    </a:cubicBezTo>
                    <a:cubicBezTo>
                      <a:pt x="266" y="128"/>
                      <a:pt x="266" y="128"/>
                      <a:pt x="266" y="128"/>
                    </a:cubicBezTo>
                    <a:cubicBezTo>
                      <a:pt x="328" y="133"/>
                      <a:pt x="378" y="183"/>
                      <a:pt x="383" y="245"/>
                    </a:cubicBezTo>
                    <a:cubicBezTo>
                      <a:pt x="405" y="245"/>
                      <a:pt x="405" y="245"/>
                      <a:pt x="405" y="245"/>
                    </a:cubicBezTo>
                    <a:cubicBezTo>
                      <a:pt x="411" y="245"/>
                      <a:pt x="416" y="250"/>
                      <a:pt x="416" y="256"/>
                    </a:cubicBezTo>
                    <a:cubicBezTo>
                      <a:pt x="416" y="262"/>
                      <a:pt x="411" y="266"/>
                      <a:pt x="405" y="26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pitchFamily="34" charset="0"/>
                  <a:ea typeface="Verdana" panose="020B0604030504040204" pitchFamily="34" charset="0"/>
                  <a:cs typeface="Verdana"/>
                  <a:sym typeface="Verdana"/>
                </a:endParaRPr>
              </a:p>
            </p:txBody>
          </p:sp>
          <p:sp>
            <p:nvSpPr>
              <p:cNvPr id="329" name="Google Shape;329;p42"/>
              <p:cNvSpPr/>
              <p:nvPr/>
            </p:nvSpPr>
            <p:spPr>
              <a:xfrm>
                <a:off x="3307" y="1661"/>
                <a:ext cx="63" cy="63"/>
              </a:xfrm>
              <a:custGeom>
                <a:avLst/>
                <a:gdLst/>
                <a:ahLst/>
                <a:cxnLst/>
                <a:rect l="l" t="t" r="r" b="b"/>
                <a:pathLst>
                  <a:path w="96" h="95" extrusionOk="0">
                    <a:moveTo>
                      <a:pt x="0" y="0"/>
                    </a:moveTo>
                    <a:cubicBezTo>
                      <a:pt x="0" y="32"/>
                      <a:pt x="0" y="32"/>
                      <a:pt x="0" y="32"/>
                    </a:cubicBezTo>
                    <a:cubicBezTo>
                      <a:pt x="33" y="37"/>
                      <a:pt x="59" y="62"/>
                      <a:pt x="63" y="95"/>
                    </a:cubicBezTo>
                    <a:cubicBezTo>
                      <a:pt x="96" y="95"/>
                      <a:pt x="96" y="95"/>
                      <a:pt x="96" y="95"/>
                    </a:cubicBezTo>
                    <a:cubicBezTo>
                      <a:pt x="91" y="45"/>
                      <a:pt x="51" y="5"/>
                      <a:pt x="0"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pitchFamily="34" charset="0"/>
                  <a:ea typeface="Verdana" panose="020B0604030504040204" pitchFamily="34" charset="0"/>
                  <a:cs typeface="Verdana"/>
                  <a:sym typeface="Verdana"/>
                </a:endParaRPr>
              </a:p>
            </p:txBody>
          </p:sp>
          <p:sp>
            <p:nvSpPr>
              <p:cNvPr id="330" name="Google Shape;330;p42"/>
              <p:cNvSpPr/>
              <p:nvPr/>
            </p:nvSpPr>
            <p:spPr>
              <a:xfrm>
                <a:off x="3307" y="1738"/>
                <a:ext cx="63" cy="63"/>
              </a:xfrm>
              <a:custGeom>
                <a:avLst/>
                <a:gdLst/>
                <a:ahLst/>
                <a:cxnLst/>
                <a:rect l="l" t="t" r="r" b="b"/>
                <a:pathLst>
                  <a:path w="96" h="96" extrusionOk="0">
                    <a:moveTo>
                      <a:pt x="0" y="63"/>
                    </a:moveTo>
                    <a:cubicBezTo>
                      <a:pt x="0" y="96"/>
                      <a:pt x="0" y="96"/>
                      <a:pt x="0" y="96"/>
                    </a:cubicBezTo>
                    <a:cubicBezTo>
                      <a:pt x="51" y="91"/>
                      <a:pt x="91" y="51"/>
                      <a:pt x="96" y="0"/>
                    </a:cubicBezTo>
                    <a:cubicBezTo>
                      <a:pt x="63" y="0"/>
                      <a:pt x="63" y="0"/>
                      <a:pt x="63" y="0"/>
                    </a:cubicBezTo>
                    <a:cubicBezTo>
                      <a:pt x="59" y="33"/>
                      <a:pt x="33" y="59"/>
                      <a:pt x="0" y="63"/>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pitchFamily="34" charset="0"/>
                  <a:ea typeface="Verdana" panose="020B0604030504040204" pitchFamily="34" charset="0"/>
                  <a:cs typeface="Verdana"/>
                  <a:sym typeface="Verdana"/>
                </a:endParaRPr>
              </a:p>
            </p:txBody>
          </p:sp>
        </p:grpSp>
      </p:grpSp>
      <p:grpSp>
        <p:nvGrpSpPr>
          <p:cNvPr id="331" name="Google Shape;331;p42"/>
          <p:cNvGrpSpPr/>
          <p:nvPr/>
        </p:nvGrpSpPr>
        <p:grpSpPr>
          <a:xfrm>
            <a:off x="347924" y="3075326"/>
            <a:ext cx="457201" cy="457201"/>
            <a:chOff x="117461" y="3104418"/>
            <a:chExt cx="457201" cy="457201"/>
          </a:xfrm>
        </p:grpSpPr>
        <p:sp>
          <p:nvSpPr>
            <p:cNvPr id="332" name="Google Shape;332;p42"/>
            <p:cNvSpPr/>
            <p:nvPr/>
          </p:nvSpPr>
          <p:spPr>
            <a:xfrm>
              <a:off x="155819" y="3186108"/>
              <a:ext cx="375000" cy="294600"/>
            </a:xfrm>
            <a:prstGeom prst="ellipse">
              <a:avLst/>
            </a:prstGeom>
            <a:solidFill>
              <a:schemeClr val="lt1"/>
            </a:solidFill>
            <a:ln>
              <a:noFill/>
            </a:ln>
          </p:spPr>
          <p:txBody>
            <a:bodyPr spcFirstLastPara="1" wrap="square" lIns="88900" tIns="88900" rIns="88900" bIns="88900" anchor="ctr" anchorCtr="0">
              <a:noAutofit/>
            </a:bodyPr>
            <a:lstStyle/>
            <a:p>
              <a:pPr marL="0" marR="0" lvl="0" indent="0" algn="ctr" rtl="0">
                <a:lnSpc>
                  <a:spcPct val="106000"/>
                </a:lnSpc>
                <a:spcBef>
                  <a:spcPts val="0"/>
                </a:spcBef>
                <a:spcAft>
                  <a:spcPts val="0"/>
                </a:spcAft>
                <a:buClr>
                  <a:schemeClr val="dk1"/>
                </a:buClr>
                <a:buSzPts val="1600"/>
                <a:buFont typeface="Noto Sans Symbols"/>
                <a:buNone/>
              </a:pPr>
              <a:endParaRPr sz="1600" b="1">
                <a:solidFill>
                  <a:schemeClr val="lt1"/>
                </a:solidFill>
                <a:latin typeface="Verdana" panose="020B0604030504040204" pitchFamily="34" charset="0"/>
                <a:ea typeface="Verdana" panose="020B0604030504040204" pitchFamily="34" charset="0"/>
                <a:cs typeface="Verdana"/>
                <a:sym typeface="Verdana"/>
              </a:endParaRPr>
            </a:p>
          </p:txBody>
        </p:sp>
        <p:sp>
          <p:nvSpPr>
            <p:cNvPr id="333" name="Google Shape;333;p42"/>
            <p:cNvSpPr/>
            <p:nvPr/>
          </p:nvSpPr>
          <p:spPr>
            <a:xfrm>
              <a:off x="117461" y="3104418"/>
              <a:ext cx="457201" cy="457201"/>
            </a:xfrm>
            <a:custGeom>
              <a:avLst/>
              <a:gdLst/>
              <a:ahLst/>
              <a:cxnLst/>
              <a:rect l="l" t="t" r="r" b="b"/>
              <a:pathLst>
                <a:path w="512" h="512" extrusionOk="0">
                  <a:moveTo>
                    <a:pt x="224" y="288"/>
                  </a:moveTo>
                  <a:cubicBezTo>
                    <a:pt x="181" y="288"/>
                    <a:pt x="181" y="288"/>
                    <a:pt x="181" y="288"/>
                  </a:cubicBezTo>
                  <a:cubicBezTo>
                    <a:pt x="181" y="330"/>
                    <a:pt x="181" y="330"/>
                    <a:pt x="181" y="330"/>
                  </a:cubicBezTo>
                  <a:cubicBezTo>
                    <a:pt x="224" y="330"/>
                    <a:pt x="224" y="330"/>
                    <a:pt x="224" y="330"/>
                  </a:cubicBezTo>
                  <a:lnTo>
                    <a:pt x="224" y="288"/>
                  </a:lnTo>
                  <a:close/>
                  <a:moveTo>
                    <a:pt x="202" y="320"/>
                  </a:moveTo>
                  <a:cubicBezTo>
                    <a:pt x="196" y="320"/>
                    <a:pt x="192" y="315"/>
                    <a:pt x="192" y="309"/>
                  </a:cubicBezTo>
                  <a:cubicBezTo>
                    <a:pt x="192" y="303"/>
                    <a:pt x="196" y="298"/>
                    <a:pt x="202" y="298"/>
                  </a:cubicBezTo>
                  <a:cubicBezTo>
                    <a:pt x="208" y="298"/>
                    <a:pt x="213" y="303"/>
                    <a:pt x="213" y="309"/>
                  </a:cubicBezTo>
                  <a:cubicBezTo>
                    <a:pt x="213" y="315"/>
                    <a:pt x="208" y="320"/>
                    <a:pt x="202" y="320"/>
                  </a:cubicBezTo>
                  <a:close/>
                  <a:moveTo>
                    <a:pt x="330" y="181"/>
                  </a:moveTo>
                  <a:cubicBezTo>
                    <a:pt x="288" y="181"/>
                    <a:pt x="288" y="181"/>
                    <a:pt x="288" y="181"/>
                  </a:cubicBezTo>
                  <a:cubicBezTo>
                    <a:pt x="288" y="224"/>
                    <a:pt x="288" y="224"/>
                    <a:pt x="288" y="224"/>
                  </a:cubicBezTo>
                  <a:cubicBezTo>
                    <a:pt x="330" y="224"/>
                    <a:pt x="330" y="224"/>
                    <a:pt x="330" y="224"/>
                  </a:cubicBezTo>
                  <a:lnTo>
                    <a:pt x="330" y="181"/>
                  </a:lnTo>
                  <a:close/>
                  <a:moveTo>
                    <a:pt x="309" y="213"/>
                  </a:moveTo>
                  <a:cubicBezTo>
                    <a:pt x="303" y="213"/>
                    <a:pt x="298" y="208"/>
                    <a:pt x="298" y="202"/>
                  </a:cubicBezTo>
                  <a:cubicBezTo>
                    <a:pt x="298" y="196"/>
                    <a:pt x="303" y="192"/>
                    <a:pt x="309" y="192"/>
                  </a:cubicBezTo>
                  <a:cubicBezTo>
                    <a:pt x="315" y="192"/>
                    <a:pt x="320" y="196"/>
                    <a:pt x="320" y="202"/>
                  </a:cubicBezTo>
                  <a:cubicBezTo>
                    <a:pt x="320" y="208"/>
                    <a:pt x="315" y="213"/>
                    <a:pt x="309" y="213"/>
                  </a:cubicBezTo>
                  <a:close/>
                  <a:moveTo>
                    <a:pt x="224" y="181"/>
                  </a:moveTo>
                  <a:cubicBezTo>
                    <a:pt x="181" y="181"/>
                    <a:pt x="181" y="181"/>
                    <a:pt x="181" y="181"/>
                  </a:cubicBezTo>
                  <a:cubicBezTo>
                    <a:pt x="181" y="224"/>
                    <a:pt x="181" y="224"/>
                    <a:pt x="181" y="224"/>
                  </a:cubicBezTo>
                  <a:cubicBezTo>
                    <a:pt x="224" y="224"/>
                    <a:pt x="224" y="224"/>
                    <a:pt x="224" y="224"/>
                  </a:cubicBezTo>
                  <a:lnTo>
                    <a:pt x="224" y="181"/>
                  </a:lnTo>
                  <a:close/>
                  <a:moveTo>
                    <a:pt x="202" y="213"/>
                  </a:moveTo>
                  <a:cubicBezTo>
                    <a:pt x="196" y="213"/>
                    <a:pt x="192" y="208"/>
                    <a:pt x="192" y="202"/>
                  </a:cubicBezTo>
                  <a:cubicBezTo>
                    <a:pt x="192" y="196"/>
                    <a:pt x="196" y="192"/>
                    <a:pt x="202" y="192"/>
                  </a:cubicBezTo>
                  <a:cubicBezTo>
                    <a:pt x="208" y="192"/>
                    <a:pt x="213" y="196"/>
                    <a:pt x="213" y="202"/>
                  </a:cubicBezTo>
                  <a:cubicBezTo>
                    <a:pt x="213" y="208"/>
                    <a:pt x="208" y="213"/>
                    <a:pt x="202" y="213"/>
                  </a:cubicBezTo>
                  <a:close/>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393" y="384"/>
                  </a:moveTo>
                  <a:cubicBezTo>
                    <a:pt x="393" y="390"/>
                    <a:pt x="388" y="395"/>
                    <a:pt x="382" y="395"/>
                  </a:cubicBezTo>
                  <a:cubicBezTo>
                    <a:pt x="128" y="395"/>
                    <a:pt x="128" y="395"/>
                    <a:pt x="128" y="395"/>
                  </a:cubicBezTo>
                  <a:cubicBezTo>
                    <a:pt x="122" y="395"/>
                    <a:pt x="118" y="390"/>
                    <a:pt x="118" y="384"/>
                  </a:cubicBezTo>
                  <a:cubicBezTo>
                    <a:pt x="118" y="128"/>
                    <a:pt x="118" y="128"/>
                    <a:pt x="118" y="128"/>
                  </a:cubicBezTo>
                  <a:cubicBezTo>
                    <a:pt x="118" y="122"/>
                    <a:pt x="122" y="117"/>
                    <a:pt x="128" y="117"/>
                  </a:cubicBezTo>
                  <a:cubicBezTo>
                    <a:pt x="382" y="117"/>
                    <a:pt x="382" y="117"/>
                    <a:pt x="382" y="117"/>
                  </a:cubicBezTo>
                  <a:cubicBezTo>
                    <a:pt x="388" y="117"/>
                    <a:pt x="393" y="122"/>
                    <a:pt x="393" y="128"/>
                  </a:cubicBezTo>
                  <a:lnTo>
                    <a:pt x="393" y="384"/>
                  </a:lnTo>
                  <a:close/>
                  <a:moveTo>
                    <a:pt x="139" y="373"/>
                  </a:moveTo>
                  <a:cubicBezTo>
                    <a:pt x="372" y="373"/>
                    <a:pt x="372" y="373"/>
                    <a:pt x="372" y="373"/>
                  </a:cubicBezTo>
                  <a:cubicBezTo>
                    <a:pt x="372" y="138"/>
                    <a:pt x="372" y="138"/>
                    <a:pt x="372" y="138"/>
                  </a:cubicBezTo>
                  <a:cubicBezTo>
                    <a:pt x="139" y="138"/>
                    <a:pt x="139" y="138"/>
                    <a:pt x="139" y="138"/>
                  </a:cubicBezTo>
                  <a:lnTo>
                    <a:pt x="139" y="373"/>
                  </a:lnTo>
                  <a:close/>
                  <a:moveTo>
                    <a:pt x="352" y="341"/>
                  </a:moveTo>
                  <a:cubicBezTo>
                    <a:pt x="352" y="347"/>
                    <a:pt x="347" y="352"/>
                    <a:pt x="341" y="352"/>
                  </a:cubicBezTo>
                  <a:cubicBezTo>
                    <a:pt x="309" y="352"/>
                    <a:pt x="309" y="352"/>
                    <a:pt x="309" y="352"/>
                  </a:cubicBezTo>
                  <a:cubicBezTo>
                    <a:pt x="303" y="352"/>
                    <a:pt x="298" y="347"/>
                    <a:pt x="298" y="341"/>
                  </a:cubicBezTo>
                  <a:cubicBezTo>
                    <a:pt x="298" y="335"/>
                    <a:pt x="303" y="330"/>
                    <a:pt x="309" y="330"/>
                  </a:cubicBezTo>
                  <a:cubicBezTo>
                    <a:pt x="330" y="330"/>
                    <a:pt x="330" y="330"/>
                    <a:pt x="330" y="330"/>
                  </a:cubicBezTo>
                  <a:cubicBezTo>
                    <a:pt x="330" y="309"/>
                    <a:pt x="330" y="309"/>
                    <a:pt x="330" y="309"/>
                  </a:cubicBezTo>
                  <a:cubicBezTo>
                    <a:pt x="330" y="303"/>
                    <a:pt x="335" y="298"/>
                    <a:pt x="341" y="298"/>
                  </a:cubicBezTo>
                  <a:cubicBezTo>
                    <a:pt x="347" y="298"/>
                    <a:pt x="352" y="303"/>
                    <a:pt x="352" y="309"/>
                  </a:cubicBezTo>
                  <a:lnTo>
                    <a:pt x="352" y="341"/>
                  </a:lnTo>
                  <a:close/>
                  <a:moveTo>
                    <a:pt x="266" y="170"/>
                  </a:moveTo>
                  <a:cubicBezTo>
                    <a:pt x="266" y="164"/>
                    <a:pt x="271" y="160"/>
                    <a:pt x="277" y="160"/>
                  </a:cubicBezTo>
                  <a:cubicBezTo>
                    <a:pt x="341" y="160"/>
                    <a:pt x="341" y="160"/>
                    <a:pt x="341" y="160"/>
                  </a:cubicBezTo>
                  <a:cubicBezTo>
                    <a:pt x="347" y="160"/>
                    <a:pt x="352" y="164"/>
                    <a:pt x="352" y="170"/>
                  </a:cubicBezTo>
                  <a:cubicBezTo>
                    <a:pt x="352" y="234"/>
                    <a:pt x="352" y="234"/>
                    <a:pt x="352" y="234"/>
                  </a:cubicBezTo>
                  <a:cubicBezTo>
                    <a:pt x="352" y="240"/>
                    <a:pt x="347" y="245"/>
                    <a:pt x="341" y="245"/>
                  </a:cubicBezTo>
                  <a:cubicBezTo>
                    <a:pt x="277" y="245"/>
                    <a:pt x="277" y="245"/>
                    <a:pt x="277" y="245"/>
                  </a:cubicBezTo>
                  <a:cubicBezTo>
                    <a:pt x="271" y="245"/>
                    <a:pt x="266" y="240"/>
                    <a:pt x="266" y="234"/>
                  </a:cubicBezTo>
                  <a:lnTo>
                    <a:pt x="266" y="170"/>
                  </a:lnTo>
                  <a:close/>
                  <a:moveTo>
                    <a:pt x="266" y="277"/>
                  </a:moveTo>
                  <a:cubicBezTo>
                    <a:pt x="266" y="271"/>
                    <a:pt x="271" y="266"/>
                    <a:pt x="277" y="266"/>
                  </a:cubicBezTo>
                  <a:cubicBezTo>
                    <a:pt x="341" y="266"/>
                    <a:pt x="341" y="266"/>
                    <a:pt x="341" y="266"/>
                  </a:cubicBezTo>
                  <a:cubicBezTo>
                    <a:pt x="347" y="266"/>
                    <a:pt x="352" y="271"/>
                    <a:pt x="352" y="277"/>
                  </a:cubicBezTo>
                  <a:cubicBezTo>
                    <a:pt x="352" y="283"/>
                    <a:pt x="347" y="288"/>
                    <a:pt x="341" y="288"/>
                  </a:cubicBezTo>
                  <a:cubicBezTo>
                    <a:pt x="288" y="288"/>
                    <a:pt x="288" y="288"/>
                    <a:pt x="288" y="288"/>
                  </a:cubicBezTo>
                  <a:cubicBezTo>
                    <a:pt x="288" y="341"/>
                    <a:pt x="288" y="341"/>
                    <a:pt x="288" y="341"/>
                  </a:cubicBezTo>
                  <a:cubicBezTo>
                    <a:pt x="288" y="347"/>
                    <a:pt x="283" y="352"/>
                    <a:pt x="277" y="352"/>
                  </a:cubicBezTo>
                  <a:cubicBezTo>
                    <a:pt x="271" y="352"/>
                    <a:pt x="266" y="347"/>
                    <a:pt x="266" y="341"/>
                  </a:cubicBezTo>
                  <a:lnTo>
                    <a:pt x="266" y="277"/>
                  </a:lnTo>
                  <a:close/>
                  <a:moveTo>
                    <a:pt x="160" y="170"/>
                  </a:moveTo>
                  <a:cubicBezTo>
                    <a:pt x="160" y="164"/>
                    <a:pt x="164" y="160"/>
                    <a:pt x="170" y="160"/>
                  </a:cubicBezTo>
                  <a:cubicBezTo>
                    <a:pt x="234" y="160"/>
                    <a:pt x="234" y="160"/>
                    <a:pt x="234" y="160"/>
                  </a:cubicBezTo>
                  <a:cubicBezTo>
                    <a:pt x="240" y="160"/>
                    <a:pt x="245" y="164"/>
                    <a:pt x="245" y="170"/>
                  </a:cubicBezTo>
                  <a:cubicBezTo>
                    <a:pt x="245" y="234"/>
                    <a:pt x="245" y="234"/>
                    <a:pt x="245" y="234"/>
                  </a:cubicBezTo>
                  <a:cubicBezTo>
                    <a:pt x="245" y="240"/>
                    <a:pt x="240" y="245"/>
                    <a:pt x="234" y="245"/>
                  </a:cubicBezTo>
                  <a:cubicBezTo>
                    <a:pt x="170" y="245"/>
                    <a:pt x="170" y="245"/>
                    <a:pt x="170" y="245"/>
                  </a:cubicBezTo>
                  <a:cubicBezTo>
                    <a:pt x="164" y="245"/>
                    <a:pt x="160" y="240"/>
                    <a:pt x="160" y="234"/>
                  </a:cubicBezTo>
                  <a:lnTo>
                    <a:pt x="160" y="170"/>
                  </a:lnTo>
                  <a:close/>
                  <a:moveTo>
                    <a:pt x="160" y="277"/>
                  </a:moveTo>
                  <a:cubicBezTo>
                    <a:pt x="160" y="271"/>
                    <a:pt x="164" y="266"/>
                    <a:pt x="170" y="266"/>
                  </a:cubicBezTo>
                  <a:cubicBezTo>
                    <a:pt x="234" y="266"/>
                    <a:pt x="234" y="266"/>
                    <a:pt x="234" y="266"/>
                  </a:cubicBezTo>
                  <a:cubicBezTo>
                    <a:pt x="240" y="266"/>
                    <a:pt x="245" y="271"/>
                    <a:pt x="245" y="277"/>
                  </a:cubicBezTo>
                  <a:cubicBezTo>
                    <a:pt x="245" y="341"/>
                    <a:pt x="245" y="341"/>
                    <a:pt x="245" y="341"/>
                  </a:cubicBezTo>
                  <a:cubicBezTo>
                    <a:pt x="245" y="347"/>
                    <a:pt x="240" y="352"/>
                    <a:pt x="234" y="352"/>
                  </a:cubicBezTo>
                  <a:cubicBezTo>
                    <a:pt x="170" y="352"/>
                    <a:pt x="170" y="352"/>
                    <a:pt x="170" y="352"/>
                  </a:cubicBezTo>
                  <a:cubicBezTo>
                    <a:pt x="164" y="352"/>
                    <a:pt x="160" y="347"/>
                    <a:pt x="160" y="341"/>
                  </a:cubicBezTo>
                  <a:lnTo>
                    <a:pt x="160" y="27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pitchFamily="34" charset="0"/>
                <a:ea typeface="Verdana" panose="020B0604030504040204" pitchFamily="34" charset="0"/>
                <a:cs typeface="Verdana"/>
                <a:sym typeface="Verdana"/>
              </a:endParaRPr>
            </a:p>
          </p:txBody>
        </p:sp>
      </p:grpSp>
      <p:grpSp>
        <p:nvGrpSpPr>
          <p:cNvPr id="334" name="Google Shape;334;p42"/>
          <p:cNvGrpSpPr/>
          <p:nvPr/>
        </p:nvGrpSpPr>
        <p:grpSpPr>
          <a:xfrm>
            <a:off x="356502" y="4317364"/>
            <a:ext cx="457201" cy="457201"/>
            <a:chOff x="125463" y="4124397"/>
            <a:chExt cx="457201" cy="457201"/>
          </a:xfrm>
        </p:grpSpPr>
        <p:sp>
          <p:nvSpPr>
            <p:cNvPr id="335" name="Google Shape;335;p42"/>
            <p:cNvSpPr/>
            <p:nvPr/>
          </p:nvSpPr>
          <p:spPr>
            <a:xfrm>
              <a:off x="171565" y="4212927"/>
              <a:ext cx="375000" cy="294600"/>
            </a:xfrm>
            <a:prstGeom prst="ellipse">
              <a:avLst/>
            </a:prstGeom>
            <a:solidFill>
              <a:schemeClr val="lt1"/>
            </a:solidFill>
            <a:ln>
              <a:noFill/>
            </a:ln>
          </p:spPr>
          <p:txBody>
            <a:bodyPr spcFirstLastPara="1" wrap="square" lIns="88900" tIns="88900" rIns="88900" bIns="88900" anchor="ctr" anchorCtr="0">
              <a:noAutofit/>
            </a:bodyPr>
            <a:lstStyle/>
            <a:p>
              <a:pPr marL="0" marR="0" lvl="0" indent="0" algn="ctr" rtl="0">
                <a:lnSpc>
                  <a:spcPct val="106000"/>
                </a:lnSpc>
                <a:spcBef>
                  <a:spcPts val="0"/>
                </a:spcBef>
                <a:spcAft>
                  <a:spcPts val="0"/>
                </a:spcAft>
                <a:buClr>
                  <a:schemeClr val="dk1"/>
                </a:buClr>
                <a:buSzPts val="1600"/>
                <a:buFont typeface="Noto Sans Symbols"/>
                <a:buNone/>
              </a:pPr>
              <a:endParaRPr sz="1600" b="1">
                <a:solidFill>
                  <a:schemeClr val="lt1"/>
                </a:solidFill>
                <a:latin typeface="Verdana" panose="020B0604030504040204" pitchFamily="34" charset="0"/>
                <a:ea typeface="Verdana" panose="020B0604030504040204" pitchFamily="34" charset="0"/>
                <a:cs typeface="Verdana"/>
                <a:sym typeface="Verdana"/>
              </a:endParaRPr>
            </a:p>
          </p:txBody>
        </p:sp>
        <p:sp>
          <p:nvSpPr>
            <p:cNvPr id="336" name="Google Shape;336;p42"/>
            <p:cNvSpPr/>
            <p:nvPr/>
          </p:nvSpPr>
          <p:spPr>
            <a:xfrm>
              <a:off x="125463" y="4124397"/>
              <a:ext cx="457201" cy="457201"/>
            </a:xfrm>
            <a:custGeom>
              <a:avLst/>
              <a:gdLst/>
              <a:ahLst/>
              <a:cxnLst/>
              <a:rect l="l" t="t" r="r" b="b"/>
              <a:pathLst>
                <a:path w="512" h="512" extrusionOk="0">
                  <a:moveTo>
                    <a:pt x="227" y="228"/>
                  </a:moveTo>
                  <a:cubicBezTo>
                    <a:pt x="228" y="230"/>
                    <a:pt x="228" y="231"/>
                    <a:pt x="229" y="232"/>
                  </a:cubicBezTo>
                  <a:cubicBezTo>
                    <a:pt x="228" y="233"/>
                    <a:pt x="228" y="234"/>
                    <a:pt x="227" y="235"/>
                  </a:cubicBezTo>
                  <a:cubicBezTo>
                    <a:pt x="224" y="252"/>
                    <a:pt x="217" y="254"/>
                    <a:pt x="214" y="254"/>
                  </a:cubicBezTo>
                  <a:cubicBezTo>
                    <a:pt x="195" y="260"/>
                    <a:pt x="156" y="233"/>
                    <a:pt x="128" y="208"/>
                  </a:cubicBezTo>
                  <a:cubicBezTo>
                    <a:pt x="187" y="196"/>
                    <a:pt x="211" y="204"/>
                    <a:pt x="219" y="211"/>
                  </a:cubicBezTo>
                  <a:cubicBezTo>
                    <a:pt x="222" y="213"/>
                    <a:pt x="224" y="216"/>
                    <a:pt x="226" y="218"/>
                  </a:cubicBezTo>
                  <a:cubicBezTo>
                    <a:pt x="226" y="223"/>
                    <a:pt x="227" y="227"/>
                    <a:pt x="227" y="228"/>
                  </a:cubicBezTo>
                  <a:close/>
                  <a:moveTo>
                    <a:pt x="257" y="183"/>
                  </a:moveTo>
                  <a:cubicBezTo>
                    <a:pt x="242" y="199"/>
                    <a:pt x="248" y="222"/>
                    <a:pt x="248" y="223"/>
                  </a:cubicBezTo>
                  <a:cubicBezTo>
                    <a:pt x="248" y="223"/>
                    <a:pt x="248" y="223"/>
                    <a:pt x="248" y="223"/>
                  </a:cubicBezTo>
                  <a:cubicBezTo>
                    <a:pt x="253" y="245"/>
                    <a:pt x="263" y="248"/>
                    <a:pt x="266" y="248"/>
                  </a:cubicBezTo>
                  <a:cubicBezTo>
                    <a:pt x="293" y="255"/>
                    <a:pt x="348" y="210"/>
                    <a:pt x="385" y="172"/>
                  </a:cubicBezTo>
                  <a:cubicBezTo>
                    <a:pt x="358" y="167"/>
                    <a:pt x="336" y="165"/>
                    <a:pt x="319" y="165"/>
                  </a:cubicBezTo>
                  <a:cubicBezTo>
                    <a:pt x="284" y="165"/>
                    <a:pt x="266" y="174"/>
                    <a:pt x="257" y="183"/>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5" y="163"/>
                  </a:moveTo>
                  <a:cubicBezTo>
                    <a:pt x="414" y="159"/>
                    <a:pt x="411" y="156"/>
                    <a:pt x="407" y="155"/>
                  </a:cubicBezTo>
                  <a:cubicBezTo>
                    <a:pt x="324" y="136"/>
                    <a:pt x="268" y="140"/>
                    <a:pt x="242" y="168"/>
                  </a:cubicBezTo>
                  <a:cubicBezTo>
                    <a:pt x="235" y="176"/>
                    <a:pt x="231" y="184"/>
                    <a:pt x="228" y="192"/>
                  </a:cubicBezTo>
                  <a:cubicBezTo>
                    <a:pt x="205" y="177"/>
                    <a:pt x="163" y="177"/>
                    <a:pt x="104" y="191"/>
                  </a:cubicBezTo>
                  <a:cubicBezTo>
                    <a:pt x="100" y="192"/>
                    <a:pt x="97" y="195"/>
                    <a:pt x="96" y="199"/>
                  </a:cubicBezTo>
                  <a:cubicBezTo>
                    <a:pt x="95" y="202"/>
                    <a:pt x="96" y="206"/>
                    <a:pt x="99" y="209"/>
                  </a:cubicBezTo>
                  <a:cubicBezTo>
                    <a:pt x="106" y="217"/>
                    <a:pt x="166" y="276"/>
                    <a:pt x="209" y="276"/>
                  </a:cubicBezTo>
                  <a:cubicBezTo>
                    <a:pt x="213" y="276"/>
                    <a:pt x="217" y="276"/>
                    <a:pt x="220" y="275"/>
                  </a:cubicBezTo>
                  <a:cubicBezTo>
                    <a:pt x="221" y="275"/>
                    <a:pt x="222" y="274"/>
                    <a:pt x="224" y="274"/>
                  </a:cubicBezTo>
                  <a:cubicBezTo>
                    <a:pt x="224" y="405"/>
                    <a:pt x="224" y="405"/>
                    <a:pt x="224" y="405"/>
                  </a:cubicBezTo>
                  <a:cubicBezTo>
                    <a:pt x="224" y="411"/>
                    <a:pt x="228" y="416"/>
                    <a:pt x="234" y="416"/>
                  </a:cubicBezTo>
                  <a:cubicBezTo>
                    <a:pt x="240" y="416"/>
                    <a:pt x="245" y="411"/>
                    <a:pt x="245" y="405"/>
                  </a:cubicBezTo>
                  <a:cubicBezTo>
                    <a:pt x="245" y="261"/>
                    <a:pt x="245" y="261"/>
                    <a:pt x="245" y="261"/>
                  </a:cubicBezTo>
                  <a:cubicBezTo>
                    <a:pt x="249" y="265"/>
                    <a:pt x="255" y="268"/>
                    <a:pt x="260" y="269"/>
                  </a:cubicBezTo>
                  <a:cubicBezTo>
                    <a:pt x="264" y="270"/>
                    <a:pt x="268" y="270"/>
                    <a:pt x="271" y="270"/>
                  </a:cubicBezTo>
                  <a:cubicBezTo>
                    <a:pt x="325" y="270"/>
                    <a:pt x="404" y="183"/>
                    <a:pt x="413" y="173"/>
                  </a:cubicBezTo>
                  <a:cubicBezTo>
                    <a:pt x="415" y="170"/>
                    <a:pt x="416" y="166"/>
                    <a:pt x="415" y="163"/>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pitchFamily="34" charset="0"/>
                <a:ea typeface="Verdana" panose="020B0604030504040204" pitchFamily="34" charset="0"/>
                <a:cs typeface="Verdana"/>
                <a:sym typeface="Verdana"/>
              </a:endParaRPr>
            </a:p>
          </p:txBody>
        </p:sp>
      </p:grpSp>
      <p:grpSp>
        <p:nvGrpSpPr>
          <p:cNvPr id="337" name="Google Shape;337;p42"/>
          <p:cNvGrpSpPr/>
          <p:nvPr/>
        </p:nvGrpSpPr>
        <p:grpSpPr>
          <a:xfrm>
            <a:off x="340443" y="1175100"/>
            <a:ext cx="457845" cy="457845"/>
            <a:chOff x="126874" y="1216667"/>
            <a:chExt cx="457845" cy="457845"/>
          </a:xfrm>
        </p:grpSpPr>
        <p:sp>
          <p:nvSpPr>
            <p:cNvPr id="338" name="Google Shape;338;p42"/>
            <p:cNvSpPr/>
            <p:nvPr/>
          </p:nvSpPr>
          <p:spPr>
            <a:xfrm>
              <a:off x="177435" y="1274208"/>
              <a:ext cx="375000" cy="294600"/>
            </a:xfrm>
            <a:prstGeom prst="ellipse">
              <a:avLst/>
            </a:prstGeom>
            <a:solidFill>
              <a:schemeClr val="lt1"/>
            </a:solidFill>
            <a:ln>
              <a:noFill/>
            </a:ln>
          </p:spPr>
          <p:txBody>
            <a:bodyPr spcFirstLastPara="1" wrap="square" lIns="88900" tIns="88900" rIns="88900" bIns="88900" anchor="ctr" anchorCtr="0">
              <a:noAutofit/>
            </a:bodyPr>
            <a:lstStyle/>
            <a:p>
              <a:pPr marL="0" marR="0" lvl="0" indent="0" algn="ctr" rtl="0">
                <a:lnSpc>
                  <a:spcPct val="106000"/>
                </a:lnSpc>
                <a:spcBef>
                  <a:spcPts val="0"/>
                </a:spcBef>
                <a:spcAft>
                  <a:spcPts val="0"/>
                </a:spcAft>
                <a:buClr>
                  <a:schemeClr val="dk1"/>
                </a:buClr>
                <a:buSzPts val="1600"/>
                <a:buFont typeface="Noto Sans Symbols"/>
                <a:buNone/>
              </a:pPr>
              <a:endParaRPr sz="1600" b="1">
                <a:solidFill>
                  <a:schemeClr val="lt1"/>
                </a:solidFill>
                <a:latin typeface="Verdana" panose="020B0604030504040204" pitchFamily="34" charset="0"/>
                <a:ea typeface="Verdana" panose="020B0604030504040204" pitchFamily="34" charset="0"/>
                <a:cs typeface="Verdana"/>
                <a:sym typeface="Verdana"/>
              </a:endParaRPr>
            </a:p>
          </p:txBody>
        </p:sp>
        <p:grpSp>
          <p:nvGrpSpPr>
            <p:cNvPr id="339" name="Google Shape;339;p42"/>
            <p:cNvGrpSpPr/>
            <p:nvPr/>
          </p:nvGrpSpPr>
          <p:grpSpPr>
            <a:xfrm>
              <a:off x="126874" y="1216667"/>
              <a:ext cx="457845" cy="457845"/>
              <a:chOff x="3891" y="3455"/>
              <a:chExt cx="340" cy="340"/>
            </a:xfrm>
          </p:grpSpPr>
          <p:sp>
            <p:nvSpPr>
              <p:cNvPr id="340" name="Google Shape;340;p42"/>
              <p:cNvSpPr/>
              <p:nvPr/>
            </p:nvSpPr>
            <p:spPr>
              <a:xfrm>
                <a:off x="3891" y="3455"/>
                <a:ext cx="340" cy="340"/>
              </a:xfrm>
              <a:custGeom>
                <a:avLst/>
                <a:gdLst/>
                <a:ahLst/>
                <a:cxnLst/>
                <a:rect l="l" t="t" r="r" b="b"/>
                <a:pathLst>
                  <a:path w="512" h="512" extrusionOk="0">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381" y="381"/>
                    </a:moveTo>
                    <a:cubicBezTo>
                      <a:pt x="378" y="383"/>
                      <a:pt x="376" y="384"/>
                      <a:pt x="373" y="384"/>
                    </a:cubicBezTo>
                    <a:cubicBezTo>
                      <a:pt x="370" y="384"/>
                      <a:pt x="368" y="383"/>
                      <a:pt x="365" y="381"/>
                    </a:cubicBezTo>
                    <a:cubicBezTo>
                      <a:pt x="270" y="285"/>
                      <a:pt x="270" y="285"/>
                      <a:pt x="270" y="285"/>
                    </a:cubicBezTo>
                    <a:cubicBezTo>
                      <a:pt x="251" y="300"/>
                      <a:pt x="228" y="309"/>
                      <a:pt x="202" y="309"/>
                    </a:cubicBezTo>
                    <a:cubicBezTo>
                      <a:pt x="144" y="309"/>
                      <a:pt x="96" y="261"/>
                      <a:pt x="96" y="202"/>
                    </a:cubicBezTo>
                    <a:cubicBezTo>
                      <a:pt x="96" y="144"/>
                      <a:pt x="144" y="96"/>
                      <a:pt x="202" y="96"/>
                    </a:cubicBezTo>
                    <a:cubicBezTo>
                      <a:pt x="261" y="96"/>
                      <a:pt x="309" y="144"/>
                      <a:pt x="309" y="202"/>
                    </a:cubicBezTo>
                    <a:cubicBezTo>
                      <a:pt x="309" y="228"/>
                      <a:pt x="300" y="251"/>
                      <a:pt x="285" y="270"/>
                    </a:cubicBezTo>
                    <a:cubicBezTo>
                      <a:pt x="381" y="365"/>
                      <a:pt x="381" y="365"/>
                      <a:pt x="381" y="365"/>
                    </a:cubicBezTo>
                    <a:cubicBezTo>
                      <a:pt x="385" y="370"/>
                      <a:pt x="385" y="376"/>
                      <a:pt x="381" y="38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pitchFamily="34" charset="0"/>
                  <a:ea typeface="Verdana" panose="020B0604030504040204" pitchFamily="34" charset="0"/>
                  <a:cs typeface="Verdana"/>
                  <a:sym typeface="Verdana"/>
                </a:endParaRPr>
              </a:p>
            </p:txBody>
          </p:sp>
          <p:sp>
            <p:nvSpPr>
              <p:cNvPr id="341" name="Google Shape;341;p42"/>
              <p:cNvSpPr/>
              <p:nvPr/>
            </p:nvSpPr>
            <p:spPr>
              <a:xfrm>
                <a:off x="3969" y="3533"/>
                <a:ext cx="0" cy="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pitchFamily="34" charset="0"/>
                  <a:ea typeface="Verdana" panose="020B0604030504040204" pitchFamily="34" charset="0"/>
                  <a:cs typeface="Verdana"/>
                  <a:sym typeface="Verdana"/>
                </a:endParaRPr>
              </a:p>
            </p:txBody>
          </p:sp>
        </p:grpSp>
      </p:grpSp>
      <p:sp>
        <p:nvSpPr>
          <p:cNvPr id="342" name="Google Shape;342;p42"/>
          <p:cNvSpPr/>
          <p:nvPr/>
        </p:nvSpPr>
        <p:spPr>
          <a:xfrm>
            <a:off x="9089236" y="639936"/>
            <a:ext cx="502520" cy="504000"/>
          </a:xfrm>
          <a:custGeom>
            <a:avLst/>
            <a:gdLst/>
            <a:ahLst/>
            <a:cxnLst/>
            <a:rect l="l" t="t" r="r" b="b"/>
            <a:pathLst>
              <a:path w="512" h="512" extrusionOk="0">
                <a:moveTo>
                  <a:pt x="256" y="138"/>
                </a:moveTo>
                <a:cubicBezTo>
                  <a:pt x="229" y="138"/>
                  <a:pt x="208" y="160"/>
                  <a:pt x="208" y="186"/>
                </a:cubicBezTo>
                <a:cubicBezTo>
                  <a:pt x="208" y="213"/>
                  <a:pt x="229" y="234"/>
                  <a:pt x="256" y="234"/>
                </a:cubicBezTo>
                <a:cubicBezTo>
                  <a:pt x="282" y="234"/>
                  <a:pt x="304" y="213"/>
                  <a:pt x="304" y="186"/>
                </a:cubicBezTo>
                <a:cubicBezTo>
                  <a:pt x="304" y="160"/>
                  <a:pt x="282" y="138"/>
                  <a:pt x="256" y="138"/>
                </a:cubicBezTo>
                <a:close/>
                <a:moveTo>
                  <a:pt x="256" y="176"/>
                </a:moveTo>
                <a:cubicBezTo>
                  <a:pt x="250" y="176"/>
                  <a:pt x="245" y="180"/>
                  <a:pt x="245" y="186"/>
                </a:cubicBezTo>
                <a:cubicBezTo>
                  <a:pt x="245" y="192"/>
                  <a:pt x="240" y="197"/>
                  <a:pt x="234" y="197"/>
                </a:cubicBezTo>
                <a:cubicBezTo>
                  <a:pt x="228" y="197"/>
                  <a:pt x="224" y="192"/>
                  <a:pt x="224" y="186"/>
                </a:cubicBezTo>
                <a:cubicBezTo>
                  <a:pt x="224" y="169"/>
                  <a:pt x="238" y="154"/>
                  <a:pt x="256" y="154"/>
                </a:cubicBezTo>
                <a:cubicBezTo>
                  <a:pt x="262" y="154"/>
                  <a:pt x="266" y="159"/>
                  <a:pt x="266" y="165"/>
                </a:cubicBezTo>
                <a:cubicBezTo>
                  <a:pt x="266" y="171"/>
                  <a:pt x="262" y="176"/>
                  <a:pt x="256" y="176"/>
                </a:cubicBezTo>
                <a:close/>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266" y="255"/>
                </a:moveTo>
                <a:cubicBezTo>
                  <a:pt x="266" y="384"/>
                  <a:pt x="266" y="384"/>
                  <a:pt x="266" y="384"/>
                </a:cubicBezTo>
                <a:cubicBezTo>
                  <a:pt x="266" y="390"/>
                  <a:pt x="262" y="394"/>
                  <a:pt x="256" y="394"/>
                </a:cubicBezTo>
                <a:cubicBezTo>
                  <a:pt x="250" y="394"/>
                  <a:pt x="245" y="390"/>
                  <a:pt x="245" y="384"/>
                </a:cubicBezTo>
                <a:cubicBezTo>
                  <a:pt x="245" y="255"/>
                  <a:pt x="245" y="255"/>
                  <a:pt x="245" y="255"/>
                </a:cubicBezTo>
                <a:cubicBezTo>
                  <a:pt x="212" y="250"/>
                  <a:pt x="186" y="221"/>
                  <a:pt x="186" y="186"/>
                </a:cubicBezTo>
                <a:cubicBezTo>
                  <a:pt x="186" y="148"/>
                  <a:pt x="217" y="117"/>
                  <a:pt x="256" y="117"/>
                </a:cubicBezTo>
                <a:cubicBezTo>
                  <a:pt x="294" y="117"/>
                  <a:pt x="325" y="148"/>
                  <a:pt x="325" y="186"/>
                </a:cubicBezTo>
                <a:cubicBezTo>
                  <a:pt x="325" y="221"/>
                  <a:pt x="300" y="250"/>
                  <a:pt x="266" y="255"/>
                </a:cubicBez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pitchFamily="34" charset="0"/>
              <a:ea typeface="Verdana" panose="020B0604030504040204" pitchFamily="34" charset="0"/>
              <a:cs typeface="Verdana"/>
              <a:sym typeface="Verdana"/>
            </a:endParaRPr>
          </a:p>
        </p:txBody>
      </p:sp>
      <p:sp>
        <p:nvSpPr>
          <p:cNvPr id="343" name="Google Shape;343;p42"/>
          <p:cNvSpPr/>
          <p:nvPr/>
        </p:nvSpPr>
        <p:spPr>
          <a:xfrm>
            <a:off x="9089237" y="1739623"/>
            <a:ext cx="502522" cy="504000"/>
          </a:xfrm>
          <a:custGeom>
            <a:avLst/>
            <a:gdLst/>
            <a:ahLst/>
            <a:cxnLst/>
            <a:rect l="l" t="t" r="r" b="b"/>
            <a:pathLst>
              <a:path w="512" h="512" extrusionOk="0">
                <a:moveTo>
                  <a:pt x="266" y="256"/>
                </a:moveTo>
                <a:cubicBezTo>
                  <a:pt x="266" y="262"/>
                  <a:pt x="262" y="266"/>
                  <a:pt x="256" y="266"/>
                </a:cubicBezTo>
                <a:cubicBezTo>
                  <a:pt x="250" y="266"/>
                  <a:pt x="245" y="262"/>
                  <a:pt x="245" y="256"/>
                </a:cubicBezTo>
                <a:cubicBezTo>
                  <a:pt x="245" y="250"/>
                  <a:pt x="250" y="245"/>
                  <a:pt x="256" y="245"/>
                </a:cubicBezTo>
                <a:cubicBezTo>
                  <a:pt x="262" y="245"/>
                  <a:pt x="266" y="250"/>
                  <a:pt x="266" y="256"/>
                </a:cubicBezTo>
                <a:close/>
                <a:moveTo>
                  <a:pt x="256" y="160"/>
                </a:moveTo>
                <a:cubicBezTo>
                  <a:pt x="250" y="160"/>
                  <a:pt x="245" y="164"/>
                  <a:pt x="245" y="170"/>
                </a:cubicBezTo>
                <a:cubicBezTo>
                  <a:pt x="245" y="176"/>
                  <a:pt x="250" y="181"/>
                  <a:pt x="256" y="181"/>
                </a:cubicBezTo>
                <a:cubicBezTo>
                  <a:pt x="262" y="181"/>
                  <a:pt x="266" y="176"/>
                  <a:pt x="266" y="170"/>
                </a:cubicBezTo>
                <a:cubicBezTo>
                  <a:pt x="266" y="164"/>
                  <a:pt x="262" y="160"/>
                  <a:pt x="256" y="160"/>
                </a:cubicBezTo>
                <a:close/>
                <a:moveTo>
                  <a:pt x="256" y="330"/>
                </a:moveTo>
                <a:cubicBezTo>
                  <a:pt x="250" y="330"/>
                  <a:pt x="245" y="335"/>
                  <a:pt x="245" y="341"/>
                </a:cubicBezTo>
                <a:cubicBezTo>
                  <a:pt x="245" y="347"/>
                  <a:pt x="250" y="352"/>
                  <a:pt x="256" y="352"/>
                </a:cubicBezTo>
                <a:cubicBezTo>
                  <a:pt x="262" y="352"/>
                  <a:pt x="266" y="347"/>
                  <a:pt x="266" y="341"/>
                </a:cubicBezTo>
                <a:cubicBezTo>
                  <a:pt x="266" y="335"/>
                  <a:pt x="262" y="330"/>
                  <a:pt x="256" y="330"/>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330" y="138"/>
                </a:moveTo>
                <a:cubicBezTo>
                  <a:pt x="330" y="115"/>
                  <a:pt x="311" y="96"/>
                  <a:pt x="288" y="96"/>
                </a:cubicBezTo>
                <a:cubicBezTo>
                  <a:pt x="224" y="96"/>
                  <a:pt x="224" y="96"/>
                  <a:pt x="224" y="96"/>
                </a:cubicBezTo>
                <a:cubicBezTo>
                  <a:pt x="200" y="96"/>
                  <a:pt x="181" y="115"/>
                  <a:pt x="181" y="138"/>
                </a:cubicBezTo>
                <a:cubicBezTo>
                  <a:pt x="181" y="373"/>
                  <a:pt x="181" y="373"/>
                  <a:pt x="181" y="373"/>
                </a:cubicBezTo>
                <a:cubicBezTo>
                  <a:pt x="181" y="397"/>
                  <a:pt x="200" y="416"/>
                  <a:pt x="224" y="416"/>
                </a:cubicBezTo>
                <a:cubicBezTo>
                  <a:pt x="288" y="416"/>
                  <a:pt x="288" y="416"/>
                  <a:pt x="288" y="416"/>
                </a:cubicBezTo>
                <a:cubicBezTo>
                  <a:pt x="311" y="416"/>
                  <a:pt x="330" y="397"/>
                  <a:pt x="330" y="373"/>
                </a:cubicBezTo>
                <a:lnTo>
                  <a:pt x="330" y="138"/>
                </a:lnTo>
                <a:close/>
                <a:moveTo>
                  <a:pt x="309" y="138"/>
                </a:moveTo>
                <a:cubicBezTo>
                  <a:pt x="309" y="373"/>
                  <a:pt x="309" y="373"/>
                  <a:pt x="309" y="373"/>
                </a:cubicBezTo>
                <a:cubicBezTo>
                  <a:pt x="309" y="385"/>
                  <a:pt x="299" y="394"/>
                  <a:pt x="288" y="394"/>
                </a:cubicBezTo>
                <a:cubicBezTo>
                  <a:pt x="224" y="394"/>
                  <a:pt x="224" y="394"/>
                  <a:pt x="224" y="394"/>
                </a:cubicBezTo>
                <a:cubicBezTo>
                  <a:pt x="212" y="394"/>
                  <a:pt x="202" y="385"/>
                  <a:pt x="202" y="373"/>
                </a:cubicBezTo>
                <a:cubicBezTo>
                  <a:pt x="202" y="138"/>
                  <a:pt x="202" y="138"/>
                  <a:pt x="202" y="138"/>
                </a:cubicBezTo>
                <a:cubicBezTo>
                  <a:pt x="202" y="127"/>
                  <a:pt x="212" y="117"/>
                  <a:pt x="224" y="117"/>
                </a:cubicBezTo>
                <a:cubicBezTo>
                  <a:pt x="288" y="117"/>
                  <a:pt x="288" y="117"/>
                  <a:pt x="288" y="117"/>
                </a:cubicBezTo>
                <a:cubicBezTo>
                  <a:pt x="299" y="117"/>
                  <a:pt x="309" y="127"/>
                  <a:pt x="309" y="138"/>
                </a:cubicBezTo>
                <a:close/>
                <a:moveTo>
                  <a:pt x="288" y="341"/>
                </a:moveTo>
                <a:cubicBezTo>
                  <a:pt x="288" y="323"/>
                  <a:pt x="273" y="309"/>
                  <a:pt x="256" y="309"/>
                </a:cubicBezTo>
                <a:cubicBezTo>
                  <a:pt x="238" y="309"/>
                  <a:pt x="224" y="323"/>
                  <a:pt x="224" y="341"/>
                </a:cubicBezTo>
                <a:cubicBezTo>
                  <a:pt x="224" y="359"/>
                  <a:pt x="238" y="373"/>
                  <a:pt x="256" y="373"/>
                </a:cubicBezTo>
                <a:cubicBezTo>
                  <a:pt x="273" y="373"/>
                  <a:pt x="288" y="359"/>
                  <a:pt x="288" y="341"/>
                </a:cubicBezTo>
                <a:close/>
                <a:moveTo>
                  <a:pt x="288" y="256"/>
                </a:moveTo>
                <a:cubicBezTo>
                  <a:pt x="288" y="238"/>
                  <a:pt x="273" y="224"/>
                  <a:pt x="256" y="224"/>
                </a:cubicBezTo>
                <a:cubicBezTo>
                  <a:pt x="238" y="224"/>
                  <a:pt x="224" y="238"/>
                  <a:pt x="224" y="256"/>
                </a:cubicBezTo>
                <a:cubicBezTo>
                  <a:pt x="224" y="273"/>
                  <a:pt x="238" y="288"/>
                  <a:pt x="256" y="288"/>
                </a:cubicBezTo>
                <a:cubicBezTo>
                  <a:pt x="273" y="288"/>
                  <a:pt x="288" y="273"/>
                  <a:pt x="288" y="256"/>
                </a:cubicBezTo>
                <a:close/>
                <a:moveTo>
                  <a:pt x="288" y="170"/>
                </a:moveTo>
                <a:cubicBezTo>
                  <a:pt x="288" y="153"/>
                  <a:pt x="273" y="138"/>
                  <a:pt x="256" y="138"/>
                </a:cubicBezTo>
                <a:cubicBezTo>
                  <a:pt x="238" y="138"/>
                  <a:pt x="224" y="153"/>
                  <a:pt x="224" y="170"/>
                </a:cubicBezTo>
                <a:cubicBezTo>
                  <a:pt x="224" y="188"/>
                  <a:pt x="238" y="202"/>
                  <a:pt x="256" y="202"/>
                </a:cubicBezTo>
                <a:cubicBezTo>
                  <a:pt x="273" y="202"/>
                  <a:pt x="288" y="188"/>
                  <a:pt x="288" y="170"/>
                </a:cubicBez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pitchFamily="34" charset="0"/>
              <a:ea typeface="Verdana" panose="020B0604030504040204" pitchFamily="34" charset="0"/>
              <a:cs typeface="Verdana"/>
              <a:sym typeface="Verdana"/>
            </a:endParaRPr>
          </a:p>
        </p:txBody>
      </p:sp>
      <p:sp>
        <p:nvSpPr>
          <p:cNvPr id="344" name="Google Shape;344;p42"/>
          <p:cNvSpPr/>
          <p:nvPr/>
        </p:nvSpPr>
        <p:spPr>
          <a:xfrm>
            <a:off x="9052765" y="2561995"/>
            <a:ext cx="504000" cy="504000"/>
          </a:xfrm>
          <a:custGeom>
            <a:avLst/>
            <a:gdLst/>
            <a:ahLst/>
            <a:cxnLst/>
            <a:rect l="l" t="t" r="r" b="b"/>
            <a:pathLst>
              <a:path w="512" h="512" extrusionOk="0">
                <a:moveTo>
                  <a:pt x="138" y="160"/>
                </a:moveTo>
                <a:cubicBezTo>
                  <a:pt x="341" y="160"/>
                  <a:pt x="341" y="160"/>
                  <a:pt x="341" y="160"/>
                </a:cubicBezTo>
                <a:cubicBezTo>
                  <a:pt x="341" y="212"/>
                  <a:pt x="341" y="212"/>
                  <a:pt x="341" y="212"/>
                </a:cubicBezTo>
                <a:cubicBezTo>
                  <a:pt x="236" y="304"/>
                  <a:pt x="236" y="304"/>
                  <a:pt x="236" y="304"/>
                </a:cubicBezTo>
                <a:cubicBezTo>
                  <a:pt x="189" y="249"/>
                  <a:pt x="189" y="249"/>
                  <a:pt x="189" y="249"/>
                </a:cubicBezTo>
                <a:cubicBezTo>
                  <a:pt x="185" y="244"/>
                  <a:pt x="179" y="244"/>
                  <a:pt x="174" y="247"/>
                </a:cubicBezTo>
                <a:cubicBezTo>
                  <a:pt x="170" y="251"/>
                  <a:pt x="169" y="258"/>
                  <a:pt x="173" y="263"/>
                </a:cubicBezTo>
                <a:cubicBezTo>
                  <a:pt x="226" y="327"/>
                  <a:pt x="226" y="327"/>
                  <a:pt x="226" y="327"/>
                </a:cubicBezTo>
                <a:cubicBezTo>
                  <a:pt x="226" y="327"/>
                  <a:pt x="226" y="327"/>
                  <a:pt x="226" y="327"/>
                </a:cubicBezTo>
                <a:cubicBezTo>
                  <a:pt x="228" y="329"/>
                  <a:pt x="231" y="330"/>
                  <a:pt x="234" y="330"/>
                </a:cubicBezTo>
                <a:cubicBezTo>
                  <a:pt x="237" y="330"/>
                  <a:pt x="239" y="329"/>
                  <a:pt x="241" y="328"/>
                </a:cubicBezTo>
                <a:cubicBezTo>
                  <a:pt x="341" y="241"/>
                  <a:pt x="341" y="241"/>
                  <a:pt x="341" y="241"/>
                </a:cubicBezTo>
                <a:cubicBezTo>
                  <a:pt x="341" y="362"/>
                  <a:pt x="341" y="362"/>
                  <a:pt x="341" y="362"/>
                </a:cubicBezTo>
                <a:cubicBezTo>
                  <a:pt x="138" y="362"/>
                  <a:pt x="138" y="362"/>
                  <a:pt x="138" y="362"/>
                </a:cubicBezTo>
                <a:lnTo>
                  <a:pt x="138" y="160"/>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3" y="163"/>
                </a:moveTo>
                <a:cubicBezTo>
                  <a:pt x="409" y="159"/>
                  <a:pt x="402" y="158"/>
                  <a:pt x="398" y="162"/>
                </a:cubicBezTo>
                <a:cubicBezTo>
                  <a:pt x="362" y="193"/>
                  <a:pt x="362" y="193"/>
                  <a:pt x="362" y="193"/>
                </a:cubicBezTo>
                <a:cubicBezTo>
                  <a:pt x="362" y="149"/>
                  <a:pt x="362" y="149"/>
                  <a:pt x="362" y="149"/>
                </a:cubicBezTo>
                <a:cubicBezTo>
                  <a:pt x="362" y="143"/>
                  <a:pt x="358" y="138"/>
                  <a:pt x="352" y="138"/>
                </a:cubicBezTo>
                <a:cubicBezTo>
                  <a:pt x="128" y="138"/>
                  <a:pt x="128" y="138"/>
                  <a:pt x="128" y="138"/>
                </a:cubicBezTo>
                <a:cubicBezTo>
                  <a:pt x="122" y="138"/>
                  <a:pt x="117" y="143"/>
                  <a:pt x="117" y="149"/>
                </a:cubicBezTo>
                <a:cubicBezTo>
                  <a:pt x="117" y="373"/>
                  <a:pt x="117" y="373"/>
                  <a:pt x="117" y="373"/>
                </a:cubicBezTo>
                <a:cubicBezTo>
                  <a:pt x="117" y="379"/>
                  <a:pt x="122" y="384"/>
                  <a:pt x="128" y="384"/>
                </a:cubicBezTo>
                <a:cubicBezTo>
                  <a:pt x="352" y="384"/>
                  <a:pt x="352" y="384"/>
                  <a:pt x="352" y="384"/>
                </a:cubicBezTo>
                <a:cubicBezTo>
                  <a:pt x="358" y="384"/>
                  <a:pt x="362" y="379"/>
                  <a:pt x="362" y="373"/>
                </a:cubicBezTo>
                <a:cubicBezTo>
                  <a:pt x="362" y="222"/>
                  <a:pt x="362" y="222"/>
                  <a:pt x="362" y="222"/>
                </a:cubicBezTo>
                <a:cubicBezTo>
                  <a:pt x="412" y="178"/>
                  <a:pt x="412" y="178"/>
                  <a:pt x="412" y="178"/>
                </a:cubicBezTo>
                <a:cubicBezTo>
                  <a:pt x="416" y="174"/>
                  <a:pt x="417" y="168"/>
                  <a:pt x="413" y="163"/>
                </a:cubicBez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pitchFamily="34" charset="0"/>
              <a:ea typeface="Verdana" panose="020B0604030504040204" pitchFamily="34" charset="0"/>
              <a:cs typeface="Verdana"/>
              <a:sym typeface="Verdana"/>
            </a:endParaRPr>
          </a:p>
        </p:txBody>
      </p:sp>
      <p:grpSp>
        <p:nvGrpSpPr>
          <p:cNvPr id="345" name="Google Shape;345;p42"/>
          <p:cNvGrpSpPr/>
          <p:nvPr/>
        </p:nvGrpSpPr>
        <p:grpSpPr>
          <a:xfrm>
            <a:off x="9076713" y="3555996"/>
            <a:ext cx="504712" cy="504712"/>
            <a:chOff x="6194" y="1960"/>
            <a:chExt cx="340" cy="340"/>
          </a:xfrm>
        </p:grpSpPr>
        <p:sp>
          <p:nvSpPr>
            <p:cNvPr id="346" name="Google Shape;346;p42"/>
            <p:cNvSpPr/>
            <p:nvPr/>
          </p:nvSpPr>
          <p:spPr>
            <a:xfrm>
              <a:off x="6316" y="2038"/>
              <a:ext cx="97" cy="127"/>
            </a:xfrm>
            <a:custGeom>
              <a:avLst/>
              <a:gdLst/>
              <a:ahLst/>
              <a:cxnLst/>
              <a:rect l="l" t="t" r="r" b="b"/>
              <a:pathLst>
                <a:path w="146" h="192" extrusionOk="0">
                  <a:moveTo>
                    <a:pt x="72" y="0"/>
                  </a:moveTo>
                  <a:cubicBezTo>
                    <a:pt x="38" y="0"/>
                    <a:pt x="9" y="22"/>
                    <a:pt x="0" y="54"/>
                  </a:cubicBezTo>
                  <a:cubicBezTo>
                    <a:pt x="22" y="56"/>
                    <a:pt x="22" y="56"/>
                    <a:pt x="22" y="56"/>
                  </a:cubicBezTo>
                  <a:cubicBezTo>
                    <a:pt x="29" y="35"/>
                    <a:pt x="49" y="21"/>
                    <a:pt x="72" y="21"/>
                  </a:cubicBezTo>
                  <a:cubicBezTo>
                    <a:pt x="101" y="21"/>
                    <a:pt x="125" y="45"/>
                    <a:pt x="125" y="75"/>
                  </a:cubicBezTo>
                  <a:cubicBezTo>
                    <a:pt x="125" y="104"/>
                    <a:pt x="101" y="128"/>
                    <a:pt x="72" y="128"/>
                  </a:cubicBezTo>
                  <a:cubicBezTo>
                    <a:pt x="61" y="128"/>
                    <a:pt x="61" y="128"/>
                    <a:pt x="61" y="128"/>
                  </a:cubicBezTo>
                  <a:cubicBezTo>
                    <a:pt x="61" y="192"/>
                    <a:pt x="61" y="192"/>
                    <a:pt x="61" y="192"/>
                  </a:cubicBezTo>
                  <a:cubicBezTo>
                    <a:pt x="82" y="192"/>
                    <a:pt x="82" y="192"/>
                    <a:pt x="82" y="192"/>
                  </a:cubicBezTo>
                  <a:cubicBezTo>
                    <a:pt x="82" y="157"/>
                    <a:pt x="82" y="157"/>
                    <a:pt x="82" y="157"/>
                  </a:cubicBezTo>
                  <a:cubicBezTo>
                    <a:pt x="82" y="152"/>
                    <a:pt x="86" y="148"/>
                    <a:pt x="90" y="147"/>
                  </a:cubicBezTo>
                  <a:cubicBezTo>
                    <a:pt x="123" y="138"/>
                    <a:pt x="146" y="109"/>
                    <a:pt x="146" y="75"/>
                  </a:cubicBezTo>
                  <a:cubicBezTo>
                    <a:pt x="146" y="33"/>
                    <a:pt x="113" y="0"/>
                    <a:pt x="72" y="0"/>
                  </a:cubicBez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pitchFamily="34" charset="0"/>
                <a:ea typeface="Verdana" panose="020B0604030504040204" pitchFamily="34" charset="0"/>
                <a:cs typeface="Verdana"/>
                <a:sym typeface="Verdana"/>
              </a:endParaRPr>
            </a:p>
          </p:txBody>
        </p:sp>
        <p:sp>
          <p:nvSpPr>
            <p:cNvPr id="347" name="Google Shape;347;p42"/>
            <p:cNvSpPr/>
            <p:nvPr/>
          </p:nvSpPr>
          <p:spPr>
            <a:xfrm>
              <a:off x="6194" y="1960"/>
              <a:ext cx="340" cy="340"/>
            </a:xfrm>
            <a:custGeom>
              <a:avLst/>
              <a:gdLst/>
              <a:ahLst/>
              <a:cxnLst/>
              <a:rect l="l" t="t" r="r" b="b"/>
              <a:pathLst>
                <a:path w="512" h="512" extrusionOk="0">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256" y="416"/>
                  </a:moveTo>
                  <a:cubicBezTo>
                    <a:pt x="238" y="416"/>
                    <a:pt x="224" y="401"/>
                    <a:pt x="224" y="384"/>
                  </a:cubicBezTo>
                  <a:cubicBezTo>
                    <a:pt x="224" y="366"/>
                    <a:pt x="238" y="352"/>
                    <a:pt x="256" y="352"/>
                  </a:cubicBezTo>
                  <a:cubicBezTo>
                    <a:pt x="273" y="352"/>
                    <a:pt x="288" y="366"/>
                    <a:pt x="288" y="384"/>
                  </a:cubicBezTo>
                  <a:cubicBezTo>
                    <a:pt x="288" y="401"/>
                    <a:pt x="273" y="416"/>
                    <a:pt x="256" y="416"/>
                  </a:cubicBezTo>
                  <a:close/>
                  <a:moveTo>
                    <a:pt x="288" y="282"/>
                  </a:moveTo>
                  <a:cubicBezTo>
                    <a:pt x="288" y="320"/>
                    <a:pt x="288" y="320"/>
                    <a:pt x="288" y="320"/>
                  </a:cubicBezTo>
                  <a:cubicBezTo>
                    <a:pt x="288" y="326"/>
                    <a:pt x="283" y="330"/>
                    <a:pt x="277" y="330"/>
                  </a:cubicBezTo>
                  <a:cubicBezTo>
                    <a:pt x="234" y="330"/>
                    <a:pt x="234" y="330"/>
                    <a:pt x="234" y="330"/>
                  </a:cubicBezTo>
                  <a:cubicBezTo>
                    <a:pt x="228" y="330"/>
                    <a:pt x="224" y="326"/>
                    <a:pt x="224" y="320"/>
                  </a:cubicBezTo>
                  <a:cubicBezTo>
                    <a:pt x="224" y="234"/>
                    <a:pt x="224" y="234"/>
                    <a:pt x="224" y="234"/>
                  </a:cubicBezTo>
                  <a:cubicBezTo>
                    <a:pt x="224" y="232"/>
                    <a:pt x="225" y="229"/>
                    <a:pt x="227" y="227"/>
                  </a:cubicBezTo>
                  <a:cubicBezTo>
                    <a:pt x="229" y="225"/>
                    <a:pt x="231" y="224"/>
                    <a:pt x="234" y="224"/>
                  </a:cubicBezTo>
                  <a:cubicBezTo>
                    <a:pt x="256" y="224"/>
                    <a:pt x="256" y="224"/>
                    <a:pt x="256" y="224"/>
                  </a:cubicBezTo>
                  <a:cubicBezTo>
                    <a:pt x="272" y="224"/>
                    <a:pt x="288" y="208"/>
                    <a:pt x="288" y="192"/>
                  </a:cubicBezTo>
                  <a:cubicBezTo>
                    <a:pt x="288" y="174"/>
                    <a:pt x="273" y="160"/>
                    <a:pt x="256" y="160"/>
                  </a:cubicBezTo>
                  <a:cubicBezTo>
                    <a:pt x="240" y="160"/>
                    <a:pt x="227" y="171"/>
                    <a:pt x="224" y="186"/>
                  </a:cubicBezTo>
                  <a:cubicBezTo>
                    <a:pt x="223" y="191"/>
                    <a:pt x="219" y="195"/>
                    <a:pt x="214" y="195"/>
                  </a:cubicBezTo>
                  <a:cubicBezTo>
                    <a:pt x="171" y="192"/>
                    <a:pt x="171" y="192"/>
                    <a:pt x="171" y="192"/>
                  </a:cubicBezTo>
                  <a:cubicBezTo>
                    <a:pt x="165" y="191"/>
                    <a:pt x="161" y="187"/>
                    <a:pt x="161" y="181"/>
                  </a:cubicBezTo>
                  <a:cubicBezTo>
                    <a:pt x="161" y="181"/>
                    <a:pt x="161" y="178"/>
                    <a:pt x="161" y="176"/>
                  </a:cubicBezTo>
                  <a:cubicBezTo>
                    <a:pt x="169" y="129"/>
                    <a:pt x="208" y="96"/>
                    <a:pt x="256" y="96"/>
                  </a:cubicBezTo>
                  <a:cubicBezTo>
                    <a:pt x="309" y="96"/>
                    <a:pt x="352" y="139"/>
                    <a:pt x="352" y="192"/>
                  </a:cubicBezTo>
                  <a:cubicBezTo>
                    <a:pt x="352" y="233"/>
                    <a:pt x="326" y="269"/>
                    <a:pt x="288" y="282"/>
                  </a:cubicBez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pitchFamily="34" charset="0"/>
                <a:ea typeface="Verdana" panose="020B0604030504040204" pitchFamily="34" charset="0"/>
                <a:cs typeface="Verdana"/>
                <a:sym typeface="Verdana"/>
              </a:endParaRPr>
            </a:p>
          </p:txBody>
        </p:sp>
        <p:sp>
          <p:nvSpPr>
            <p:cNvPr id="348" name="Google Shape;348;p42"/>
            <p:cNvSpPr/>
            <p:nvPr/>
          </p:nvSpPr>
          <p:spPr>
            <a:xfrm>
              <a:off x="6357" y="2208"/>
              <a:ext cx="0" cy="0"/>
            </a:xfrm>
            <a:prstGeom prst="ellipse">
              <a:avLst/>
            </a:pr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pitchFamily="34" charset="0"/>
                <a:ea typeface="Verdana" panose="020B0604030504040204" pitchFamily="34" charset="0"/>
                <a:cs typeface="Verdana"/>
                <a:sym typeface="Verdana"/>
              </a:endParaRPr>
            </a:p>
          </p:txBody>
        </p:sp>
      </p:grpSp>
      <p:sp>
        <p:nvSpPr>
          <p:cNvPr id="349" name="Google Shape;349;p42"/>
          <p:cNvSpPr/>
          <p:nvPr/>
        </p:nvSpPr>
        <p:spPr>
          <a:xfrm>
            <a:off x="360000" y="152290"/>
            <a:ext cx="1550100" cy="591300"/>
          </a:xfrm>
          <a:prstGeom prst="rect">
            <a:avLst/>
          </a:prstGeom>
          <a:solidFill>
            <a:schemeClr val="accent1"/>
          </a:solidFill>
          <a:ln>
            <a:noFill/>
          </a:ln>
        </p:spPr>
        <p:txBody>
          <a:bodyPr spcFirstLastPara="1" wrap="square" lIns="88900" tIns="88900" rIns="88900" bIns="88900" anchor="ctr" anchorCtr="0">
            <a:noAutofit/>
          </a:bodyPr>
          <a:lstStyle/>
          <a:p>
            <a:pPr marL="0" marR="0" lvl="0" indent="0" algn="ctr" rtl="0">
              <a:lnSpc>
                <a:spcPct val="106000"/>
              </a:lnSpc>
              <a:spcBef>
                <a:spcPts val="0"/>
              </a:spcBef>
              <a:spcAft>
                <a:spcPts val="0"/>
              </a:spcAft>
              <a:buClr>
                <a:srgbClr val="FFFFFF"/>
              </a:buClr>
              <a:buSzPts val="1600"/>
              <a:buFont typeface="Noto Sans Symbols"/>
              <a:buNone/>
            </a:pPr>
            <a:r>
              <a:rPr lang="en-US" sz="1600" b="1" i="0" u="none" strike="noStrike" cap="none" dirty="0" smtClean="0">
                <a:solidFill>
                  <a:srgbClr val="FFFFFF"/>
                </a:solidFill>
                <a:latin typeface="Verdana" panose="020B0604030504040204" pitchFamily="34" charset="0"/>
                <a:ea typeface="Verdana" panose="020B0604030504040204" pitchFamily="34" charset="0"/>
                <a:cs typeface="Verdana"/>
                <a:sym typeface="Verdana"/>
              </a:rPr>
              <a:t>Shortlist</a:t>
            </a:r>
            <a:endParaRPr lang="en-US" sz="1600" b="1" i="0" u="none" strike="noStrike" cap="none" dirty="0">
              <a:solidFill>
                <a:srgbClr val="FFFFFF"/>
              </a:solidFill>
              <a:latin typeface="Verdana" panose="020B0604030504040204" pitchFamily="34" charset="0"/>
              <a:ea typeface="Verdana" panose="020B0604030504040204" pitchFamily="34" charset="0"/>
              <a:cs typeface="Verdana"/>
              <a:sym typeface="Verdana"/>
            </a:endParaRPr>
          </a:p>
        </p:txBody>
      </p:sp>
    </p:spTree>
  </p:cSld>
  <p:clrMapOvr>
    <a:masterClrMapping/>
  </p:clrMapOvr>
  <p:transition>
    <p:fade/>
  </p:transition>
</p:sld>
</file>

<file path=ppt/theme/theme1.xml><?xml version="1.0" encoding="utf-8"?>
<a:theme xmlns:a="http://schemas.openxmlformats.org/drawingml/2006/main" name="Deloitte_US_Onscreen">
  <a:themeElements>
    <a:clrScheme name="Deloitte colors">
      <a:dk1>
        <a:srgbClr val="000000"/>
      </a:dk1>
      <a:lt1>
        <a:srgbClr val="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sisl xmlns:xsi="http://www.w3.org/2001/XMLSchema-instance" xmlns:xsd="http://www.w3.org/2001/XMLSchema" xmlns="http://www.boldonjames.com/2008/01/sie/internal/label" sislVersion="0" policy="1d45786f-a737-4735-8af6-df12fb6939a2" origin="userSelected"/>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4.xml><?xml version="1.0" encoding="utf-8"?>
<ct:contentTypeSchema xmlns:ct="http://schemas.microsoft.com/office/2006/metadata/contentType" xmlns:ma="http://schemas.microsoft.com/office/2006/metadata/properties/metaAttributes" ct:_="" ma:_="" ma:contentTypeName="Documento" ma:contentTypeID="0x0101009A8D333B2CEF194CB6B3E62827184063" ma:contentTypeVersion="12" ma:contentTypeDescription="Crear nuevo documento." ma:contentTypeScope="" ma:versionID="ade57ba623d6c6f1e998e9e1f8f9f24e">
  <xsd:schema xmlns:xsd="http://www.w3.org/2001/XMLSchema" xmlns:xs="http://www.w3.org/2001/XMLSchema" xmlns:p="http://schemas.microsoft.com/office/2006/metadata/properties" xmlns:ns2="0164212b-1d17-4b44-8df4-ce9df8ea03e1" xmlns:ns3="b4822bb7-ddf6-482e-8c72-6321e42379e9" targetNamespace="http://schemas.microsoft.com/office/2006/metadata/properties" ma:root="true" ma:fieldsID="e074e18d8b4f6f8aafdf83347a81e933" ns2:_="" ns3:_="">
    <xsd:import namespace="0164212b-1d17-4b44-8df4-ce9df8ea03e1"/>
    <xsd:import namespace="b4822bb7-ddf6-482e-8c72-6321e42379e9"/>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element ref="ns2:MediaServiceLocatio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164212b-1d17-4b44-8df4-ce9df8ea03e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4822bb7-ddf6-482e-8c72-6321e42379e9" elementFormDefault="qualified">
    <xsd:import namespace="http://schemas.microsoft.com/office/2006/documentManagement/types"/>
    <xsd:import namespace="http://schemas.microsoft.com/office/infopath/2007/PartnerControls"/>
    <xsd:element name="SharedWithUsers" ma:index="14"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AA037-0E97-480B-A917-638D94DCB149}">
  <ds:schemaRefs>
    <ds:schemaRef ds:uri="http://schemas.microsoft.com/sharepoint/v3/contenttype/forms"/>
  </ds:schemaRefs>
</ds:datastoreItem>
</file>

<file path=customXml/itemProps2.xml><?xml version="1.0" encoding="utf-8"?>
<ds:datastoreItem xmlns:ds="http://schemas.openxmlformats.org/officeDocument/2006/customXml" ds:itemID="{E35218C0-A35C-488D-A893-719B448D780A}">
  <ds:schemaRefs>
    <ds:schemaRef ds:uri="http://www.w3.org/2001/XMLSchema"/>
    <ds:schemaRef ds:uri="http://www.boldonjames.com/2008/01/sie/internal/label"/>
  </ds:schemaRefs>
</ds:datastoreItem>
</file>

<file path=customXml/itemProps3.xml><?xml version="1.0" encoding="utf-8"?>
<ds:datastoreItem xmlns:ds="http://schemas.openxmlformats.org/officeDocument/2006/customXml" ds:itemID="{B294D298-C94C-4A42-86AA-C37EC8ADEF65}">
  <ds:schemaRefs>
    <ds:schemaRef ds:uri="http://schemas.openxmlformats.org/package/2006/metadata/core-properties"/>
    <ds:schemaRef ds:uri="http://www.w3.org/XML/1998/namespace"/>
    <ds:schemaRef ds:uri="http://schemas.microsoft.com/office/infopath/2007/PartnerControls"/>
    <ds:schemaRef ds:uri="http://schemas.microsoft.com/office/2006/metadata/properties"/>
    <ds:schemaRef ds:uri="http://schemas.microsoft.com/office/2006/documentManagement/types"/>
    <ds:schemaRef ds:uri="http://purl.org/dc/terms/"/>
    <ds:schemaRef ds:uri="http://purl.org/dc/elements/1.1/"/>
    <ds:schemaRef ds:uri="b4822bb7-ddf6-482e-8c72-6321e42379e9"/>
    <ds:schemaRef ds:uri="0164212b-1d17-4b44-8df4-ce9df8ea03e1"/>
    <ds:schemaRef ds:uri="http://purl.org/dc/dcmitype/"/>
  </ds:schemaRefs>
</ds:datastoreItem>
</file>

<file path=customXml/itemProps4.xml><?xml version="1.0" encoding="utf-8"?>
<ds:datastoreItem xmlns:ds="http://schemas.openxmlformats.org/officeDocument/2006/customXml" ds:itemID="{5582F305-5C7E-4D1F-A6EC-07BE6948C04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164212b-1d17-4b44-8df4-ce9df8ea03e1"/>
    <ds:schemaRef ds:uri="b4822bb7-ddf6-482e-8c72-6321e42379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64</TotalTime>
  <Words>410</Words>
  <Application>Microsoft Office PowerPoint</Application>
  <PresentationFormat>Widescreen</PresentationFormat>
  <Paragraphs>25</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Noto Sans Symbols</vt:lpstr>
      <vt:lpstr>Verdana</vt:lpstr>
      <vt:lpstr>Deloitte_US_Onscreen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ANNA</dc:creator>
  <cp:keywords>[EBRD]</cp:keywords>
  <cp:lastModifiedBy>ANNA</cp:lastModifiedBy>
  <cp:revision>11</cp:revision>
  <dcterms:modified xsi:type="dcterms:W3CDTF">2020-05-14T07:52:43Z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IndexRef">
    <vt:lpwstr>55a2fb78-9702-4ac6-8eb8-414619e97688</vt:lpwstr>
  </property>
  <property fmtid="{D5CDD505-2E9C-101B-9397-08002B2CF9AE}" pid="3" name="bjDocumentSecurityLabel">
    <vt:lpwstr>This item has no classification</vt:lpwstr>
  </property>
  <property fmtid="{D5CDD505-2E9C-101B-9397-08002B2CF9AE}" pid="4" name="bjSaver">
    <vt:lpwstr>Vfo6On/DUR2ICtNKVl+F1QO05tqdsI0j</vt:lpwstr>
  </property>
  <property fmtid="{D5CDD505-2E9C-101B-9397-08002B2CF9AE}" pid="5" name="ContentTypeId">
    <vt:lpwstr>0x0101009A8D333B2CEF194CB6B3E62827184063</vt:lpwstr>
  </property>
</Properties>
</file>