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8" r:id="rId2"/>
  </p:sldMasterIdLst>
  <p:notesMasterIdLst>
    <p:notesMasterId r:id="rId5"/>
  </p:notesMasterIdLst>
  <p:handoutMasterIdLst>
    <p:handoutMasterId r:id="rId6"/>
  </p:handoutMasterIdLst>
  <p:sldIdLst>
    <p:sldId id="256" r:id="rId3"/>
    <p:sldId id="257" r:id="rId4"/>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592"/>
  </p:normalViewPr>
  <p:slideViewPr>
    <p:cSldViewPr snapToGrid="0">
      <p:cViewPr varScale="1">
        <p:scale>
          <a:sx n="51" d="100"/>
          <a:sy n="51" d="100"/>
        </p:scale>
        <p:origin x="52" y="29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handoutMaster" Target="handoutMasters/handoutMaster1.xml"/><Relationship Id="rId5" Type="http://schemas.openxmlformats.org/officeDocument/2006/relationships/notesMaster" Target="notesMasters/notesMaster1.xml"/><Relationship Id="rId10"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2541142-D5E2-4A9C-82A1-665686E7DF8B}" type="datetimeFigureOut">
              <a:rPr lang="en-GB" smtClean="0"/>
              <a:t>13/10/2020</a:t>
            </a:fld>
            <a:endParaRPr lang="en-GB"/>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31C8891-75E4-4FCC-8C13-2FB4A258D09C}" type="slidenum">
              <a:rPr lang="en-GB" smtClean="0"/>
              <a:t>‹№›</a:t>
            </a:fld>
            <a:endParaRPr lang="en-GB"/>
          </a:p>
        </p:txBody>
      </p:sp>
    </p:spTree>
    <p:extLst>
      <p:ext uri="{BB962C8B-B14F-4D97-AF65-F5344CB8AC3E}">
        <p14:creationId xmlns:p14="http://schemas.microsoft.com/office/powerpoint/2010/main" val="32537684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694502281"/>
      </p:ext>
    </p:extLst>
  </p:cSld>
  <p:clrMap bg1="lt1" tx1="dk1" bg2="dk2" tx2="lt2" accent1="accent1" accent2="accent2" accent3="accent3" accent4="accent4" accent5="accent5" accent6="accent6" hlink="hlink" folHlink="folHlink"/>
  <p:hf dt="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55cfbec628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9" name="Google Shape;299;g55cfbec628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55cfbec628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9" name="Google Shape;299;g55cfbec628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ubtitle &amp; 1 column text">
  <p:cSld name="Title, subtitle &amp; 1 column text">
    <p:spTree>
      <p:nvGrpSpPr>
        <p:cNvPr id="1" name="Shape 9"/>
        <p:cNvGrpSpPr/>
        <p:nvPr/>
      </p:nvGrpSpPr>
      <p:grpSpPr>
        <a:xfrm>
          <a:off x="0" y="0"/>
          <a:ext cx="0" cy="0"/>
          <a:chOff x="0" y="0"/>
          <a:chExt cx="0" cy="0"/>
        </a:xfrm>
      </p:grpSpPr>
      <p:sp>
        <p:nvSpPr>
          <p:cNvPr id="10" name="Google Shape;10;p2"/>
          <p:cNvSpPr txBox="1">
            <a:spLocks noGrp="1"/>
          </p:cNvSpPr>
          <p:nvPr>
            <p:ph type="body" idx="1"/>
          </p:nvPr>
        </p:nvSpPr>
        <p:spPr>
          <a:xfrm>
            <a:off x="469900" y="736688"/>
            <a:ext cx="11252200" cy="757255"/>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rgbClr val="575757"/>
              </a:buClr>
              <a:buSzPts val="1800"/>
              <a:buNone/>
              <a:defRPr sz="1800" b="0">
                <a:solidFill>
                  <a:srgbClr val="575757"/>
                </a:solidFill>
              </a:defRPr>
            </a:lvl1pPr>
            <a:lvl2pPr marL="914400" lvl="1" indent="-228600" algn="l">
              <a:spcBef>
                <a:spcPts val="1333"/>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11" name="Google Shape;11;p2"/>
          <p:cNvSpPr txBox="1">
            <a:spLocks noGrp="1"/>
          </p:cNvSpPr>
          <p:nvPr>
            <p:ph type="title"/>
          </p:nvPr>
        </p:nvSpPr>
        <p:spPr>
          <a:xfrm>
            <a:off x="469900" y="402587"/>
            <a:ext cx="11252200" cy="334102"/>
          </a:xfrm>
          <a:prstGeom prst="rect">
            <a:avLst/>
          </a:prstGeom>
          <a:noFill/>
          <a:ln>
            <a:noFill/>
          </a:ln>
        </p:spPr>
        <p:txBody>
          <a:bodyPr spcFirstLastPara="1" wrap="square" lIns="0" tIns="0" rIns="0" bIns="0" anchor="t" anchorCtr="0"/>
          <a:lstStyle>
            <a:lvl1pPr lvl="0" algn="l">
              <a:spcBef>
                <a:spcPts val="0"/>
              </a:spcBef>
              <a:spcAft>
                <a:spcPts val="0"/>
              </a:spcAft>
              <a:buClr>
                <a:schemeClr val="dk1"/>
              </a:buClr>
              <a:buSzPts val="2000"/>
              <a:buFont typeface="Verdana"/>
              <a:buNone/>
              <a:defRPr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 name="Google Shape;12;p2"/>
          <p:cNvSpPr txBox="1">
            <a:spLocks noGrp="1"/>
          </p:cNvSpPr>
          <p:nvPr>
            <p:ph type="body" idx="2"/>
          </p:nvPr>
        </p:nvSpPr>
        <p:spPr>
          <a:xfrm>
            <a:off x="469900" y="1665818"/>
            <a:ext cx="11252200" cy="4633383"/>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dk1"/>
              </a:buClr>
              <a:buSzPts val="1800"/>
              <a:buNone/>
              <a:defRPr/>
            </a:lvl1pPr>
            <a:lvl2pPr marL="914400" lvl="1" indent="-228600" algn="l">
              <a:spcBef>
                <a:spcPts val="1333"/>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Divider - Deloitte black">
  <p:cSld name="Divider - Deloitte black">
    <p:bg>
      <p:bgPr>
        <a:solidFill>
          <a:schemeClr val="dk1"/>
        </a:solidFill>
        <a:effectLst/>
      </p:bgPr>
    </p:bg>
    <p:spTree>
      <p:nvGrpSpPr>
        <p:cNvPr id="1" name="Shape 101"/>
        <p:cNvGrpSpPr/>
        <p:nvPr/>
      </p:nvGrpSpPr>
      <p:grpSpPr>
        <a:xfrm>
          <a:off x="0" y="0"/>
          <a:ext cx="0" cy="0"/>
          <a:chOff x="0" y="0"/>
          <a:chExt cx="0" cy="0"/>
        </a:xfrm>
      </p:grpSpPr>
      <p:sp>
        <p:nvSpPr>
          <p:cNvPr id="102" name="Google Shape;102;p11"/>
          <p:cNvSpPr txBox="1">
            <a:spLocks noGrp="1"/>
          </p:cNvSpPr>
          <p:nvPr>
            <p:ph type="title"/>
          </p:nvPr>
        </p:nvSpPr>
        <p:spPr>
          <a:xfrm>
            <a:off x="469900" y="1705668"/>
            <a:ext cx="10418233" cy="1592403"/>
          </a:xfrm>
          <a:prstGeom prst="rect">
            <a:avLst/>
          </a:prstGeom>
          <a:noFill/>
          <a:ln>
            <a:noFill/>
          </a:ln>
        </p:spPr>
        <p:txBody>
          <a:bodyPr spcFirstLastPara="1" wrap="square" lIns="0" tIns="0" rIns="0" bIns="0" anchor="b" anchorCtr="0"/>
          <a:lstStyle>
            <a:lvl1pPr lvl="0" algn="l">
              <a:lnSpc>
                <a:spcPct val="95000"/>
              </a:lnSpc>
              <a:spcBef>
                <a:spcPts val="0"/>
              </a:spcBef>
              <a:spcAft>
                <a:spcPts val="0"/>
              </a:spcAft>
              <a:buClr>
                <a:schemeClr val="lt1"/>
              </a:buClr>
              <a:buSzPts val="3850"/>
              <a:buFont typeface="Verdana"/>
              <a:buNone/>
              <a:defRPr sz="3850" b="1">
                <a:solidFill>
                  <a:schemeClr val="lt1"/>
                </a:solidFill>
                <a:latin typeface="Verdana"/>
                <a:ea typeface="Verdana"/>
                <a:cs typeface="Verdana"/>
                <a:sym typeface="Verdan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3" name="Google Shape;103;p11"/>
          <p:cNvSpPr txBox="1">
            <a:spLocks noGrp="1"/>
          </p:cNvSpPr>
          <p:nvPr>
            <p:ph type="body" idx="1"/>
          </p:nvPr>
        </p:nvSpPr>
        <p:spPr>
          <a:xfrm>
            <a:off x="469900" y="3429000"/>
            <a:ext cx="10418233" cy="1566532"/>
          </a:xfrm>
          <a:prstGeom prst="rect">
            <a:avLst/>
          </a:prstGeom>
          <a:noFill/>
          <a:ln>
            <a:noFill/>
          </a:ln>
        </p:spPr>
        <p:txBody>
          <a:bodyPr spcFirstLastPara="1" wrap="square" lIns="0" tIns="0" rIns="0" bIns="0" anchor="t" anchorCtr="0"/>
          <a:lstStyle>
            <a:lvl1pPr marL="457200" lvl="0" indent="-228600" algn="l">
              <a:lnSpc>
                <a:spcPct val="95000"/>
              </a:lnSpc>
              <a:spcBef>
                <a:spcPts val="0"/>
              </a:spcBef>
              <a:spcAft>
                <a:spcPts val="0"/>
              </a:spcAft>
              <a:buClr>
                <a:schemeClr val="lt1"/>
              </a:buClr>
              <a:buSzPts val="3850"/>
              <a:buNone/>
              <a:defRPr sz="3850">
                <a:solidFill>
                  <a:schemeClr val="lt1"/>
                </a:solidFill>
              </a:defRPr>
            </a:lvl1pPr>
            <a:lvl2pPr marL="914400" lvl="1" indent="-228600" algn="l">
              <a:spcBef>
                <a:spcPts val="0"/>
              </a:spcBef>
              <a:spcAft>
                <a:spcPts val="0"/>
              </a:spcAft>
              <a:buClr>
                <a:srgbClr val="888888"/>
              </a:buClr>
              <a:buSzPts val="2667"/>
              <a:buNone/>
              <a:defRPr sz="2667">
                <a:solidFill>
                  <a:srgbClr val="888888"/>
                </a:solidFill>
              </a:defRPr>
            </a:lvl2pPr>
            <a:lvl3pPr marL="1371600" lvl="2" indent="-228600" algn="l">
              <a:spcBef>
                <a:spcPts val="1333"/>
              </a:spcBef>
              <a:spcAft>
                <a:spcPts val="0"/>
              </a:spcAft>
              <a:buClr>
                <a:srgbClr val="888888"/>
              </a:buClr>
              <a:buSzPts val="2400"/>
              <a:buNone/>
              <a:defRPr sz="2400">
                <a:solidFill>
                  <a:srgbClr val="888888"/>
                </a:solidFill>
              </a:defRPr>
            </a:lvl3pPr>
            <a:lvl4pPr marL="1828800" lvl="3" indent="-228600" algn="l">
              <a:spcBef>
                <a:spcPts val="1333"/>
              </a:spcBef>
              <a:spcAft>
                <a:spcPts val="0"/>
              </a:spcAft>
              <a:buClr>
                <a:srgbClr val="888888"/>
              </a:buClr>
              <a:buSzPts val="2133"/>
              <a:buNone/>
              <a:defRPr sz="2133">
                <a:solidFill>
                  <a:srgbClr val="888888"/>
                </a:solidFill>
              </a:defRPr>
            </a:lvl4pPr>
            <a:lvl5pPr marL="2286000" lvl="4" indent="-228600" algn="l">
              <a:spcBef>
                <a:spcPts val="1333"/>
              </a:spcBef>
              <a:spcAft>
                <a:spcPts val="0"/>
              </a:spcAft>
              <a:buClr>
                <a:srgbClr val="888888"/>
              </a:buClr>
              <a:buSzPts val="2133"/>
              <a:buNone/>
              <a:defRPr sz="2133">
                <a:solidFill>
                  <a:srgbClr val="888888"/>
                </a:solidFill>
              </a:defRPr>
            </a:lvl5pPr>
            <a:lvl6pPr marL="2743200" lvl="5" indent="-228600" algn="l">
              <a:spcBef>
                <a:spcPts val="1333"/>
              </a:spcBef>
              <a:spcAft>
                <a:spcPts val="0"/>
              </a:spcAft>
              <a:buClr>
                <a:srgbClr val="888888"/>
              </a:buClr>
              <a:buSzPts val="2133"/>
              <a:buNone/>
              <a:defRPr sz="2133">
                <a:solidFill>
                  <a:srgbClr val="888888"/>
                </a:solidFill>
              </a:defRPr>
            </a:lvl6pPr>
            <a:lvl7pPr marL="3200400" lvl="6" indent="-228600" algn="l">
              <a:spcBef>
                <a:spcPts val="1333"/>
              </a:spcBef>
              <a:spcAft>
                <a:spcPts val="0"/>
              </a:spcAft>
              <a:buClr>
                <a:srgbClr val="888888"/>
              </a:buClr>
              <a:buSzPts val="2133"/>
              <a:buNone/>
              <a:defRPr sz="2133">
                <a:solidFill>
                  <a:srgbClr val="888888"/>
                </a:solidFill>
              </a:defRPr>
            </a:lvl7pPr>
            <a:lvl8pPr marL="3657600" lvl="7" indent="-228600" algn="l">
              <a:spcBef>
                <a:spcPts val="1333"/>
              </a:spcBef>
              <a:spcAft>
                <a:spcPts val="0"/>
              </a:spcAft>
              <a:buClr>
                <a:srgbClr val="888888"/>
              </a:buClr>
              <a:buSzPts val="2133"/>
              <a:buNone/>
              <a:defRPr sz="2133">
                <a:solidFill>
                  <a:srgbClr val="888888"/>
                </a:solidFill>
              </a:defRPr>
            </a:lvl8pPr>
            <a:lvl9pPr marL="4114800" lvl="8" indent="-228600" algn="l">
              <a:spcBef>
                <a:spcPts val="1333"/>
              </a:spcBef>
              <a:spcAft>
                <a:spcPts val="1333"/>
              </a:spcAft>
              <a:buClr>
                <a:srgbClr val="888888"/>
              </a:buClr>
              <a:buSzPts val="2133"/>
              <a:buNone/>
              <a:defRPr sz="2133">
                <a:solidFill>
                  <a:srgbClr val="888888"/>
                </a:solidFill>
              </a:defRPr>
            </a:lvl9pPr>
          </a:lstStyle>
          <a:p>
            <a:endParaRPr/>
          </a:p>
        </p:txBody>
      </p:sp>
      <p:sp>
        <p:nvSpPr>
          <p:cNvPr id="104" name="Google Shape;104;p11"/>
          <p:cNvSpPr txBox="1"/>
          <p:nvPr/>
        </p:nvSpPr>
        <p:spPr>
          <a:xfrm>
            <a:off x="11506995" y="6477004"/>
            <a:ext cx="307975" cy="100027"/>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Clr>
                <a:schemeClr val="lt1"/>
              </a:buClr>
              <a:buSzPts val="650"/>
              <a:buFont typeface="Arial"/>
              <a:buNone/>
            </a:pPr>
            <a:fld id="{00000000-1234-1234-1234-123412341234}" type="slidenum">
              <a:rPr lang="fr-BE" sz="650">
                <a:solidFill>
                  <a:schemeClr val="lt1"/>
                </a:solidFill>
                <a:latin typeface="Verdana"/>
                <a:ea typeface="Verdana"/>
                <a:cs typeface="Verdana"/>
                <a:sym typeface="Verdana"/>
              </a:rPr>
              <a:t>‹№›</a:t>
            </a:fld>
            <a:endParaRPr sz="650">
              <a:solidFill>
                <a:schemeClr val="lt1"/>
              </a:solidFill>
              <a:latin typeface="Verdana"/>
              <a:ea typeface="Verdana"/>
              <a:cs typeface="Verdana"/>
              <a:sym typeface="Verdana"/>
            </a:endParaRPr>
          </a:p>
        </p:txBody>
      </p:sp>
      <p:sp>
        <p:nvSpPr>
          <p:cNvPr id="105" name="Google Shape;105;p11"/>
          <p:cNvSpPr txBox="1"/>
          <p:nvPr/>
        </p:nvSpPr>
        <p:spPr>
          <a:xfrm>
            <a:off x="6517565" y="6476999"/>
            <a:ext cx="4896560" cy="100027"/>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Clr>
                <a:schemeClr val="lt1"/>
              </a:buClr>
              <a:buSzPts val="650"/>
              <a:buFont typeface="Arial"/>
              <a:buNone/>
            </a:pPr>
            <a:r>
              <a:rPr lang="fr-BE" sz="650">
                <a:solidFill>
                  <a:schemeClr val="lt1"/>
                </a:solidFill>
                <a:latin typeface="Verdana"/>
                <a:ea typeface="Verdana"/>
                <a:cs typeface="Verdana"/>
                <a:sym typeface="Verdana"/>
              </a:rPr>
              <a:t>Study on up-take of emerging technologies in public procurement | Kick-Off Meeting</a:t>
            </a:r>
            <a:endParaRPr/>
          </a:p>
        </p:txBody>
      </p:sp>
      <p:sp>
        <p:nvSpPr>
          <p:cNvPr id="106" name="Google Shape;106;p11"/>
          <p:cNvSpPr txBox="1"/>
          <p:nvPr/>
        </p:nvSpPr>
        <p:spPr>
          <a:xfrm>
            <a:off x="469900" y="6477000"/>
            <a:ext cx="5355167" cy="100027"/>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Clr>
                <a:schemeClr val="lt1"/>
              </a:buClr>
              <a:buSzPts val="650"/>
              <a:buFont typeface="Arial"/>
              <a:buNone/>
            </a:pPr>
            <a:r>
              <a:rPr lang="fr-BE" sz="650">
                <a:solidFill>
                  <a:schemeClr val="lt1"/>
                </a:solidFill>
                <a:latin typeface="Verdana"/>
                <a:ea typeface="Verdana"/>
                <a:cs typeface="Verdana"/>
                <a:sym typeface="Verdana"/>
              </a:rPr>
              <a:t>© 2019 Deloitte Belgium</a:t>
            </a:r>
            <a:endParaRPr/>
          </a:p>
        </p:txBody>
      </p:sp>
    </p:spTree>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Divider - Deloitte white">
  <p:cSld name="Divider - Deloitte white">
    <p:bg>
      <p:bgPr>
        <a:solidFill>
          <a:schemeClr val="lt1"/>
        </a:solidFill>
        <a:effectLst/>
      </p:bgPr>
    </p:bg>
    <p:spTree>
      <p:nvGrpSpPr>
        <p:cNvPr id="1" name="Shape 107"/>
        <p:cNvGrpSpPr/>
        <p:nvPr/>
      </p:nvGrpSpPr>
      <p:grpSpPr>
        <a:xfrm>
          <a:off x="0" y="0"/>
          <a:ext cx="0" cy="0"/>
          <a:chOff x="0" y="0"/>
          <a:chExt cx="0" cy="0"/>
        </a:xfrm>
      </p:grpSpPr>
      <p:sp>
        <p:nvSpPr>
          <p:cNvPr id="108" name="Google Shape;108;p12"/>
          <p:cNvSpPr txBox="1">
            <a:spLocks noGrp="1"/>
          </p:cNvSpPr>
          <p:nvPr>
            <p:ph type="title"/>
          </p:nvPr>
        </p:nvSpPr>
        <p:spPr>
          <a:xfrm>
            <a:off x="469901" y="1705668"/>
            <a:ext cx="10418233" cy="1592403"/>
          </a:xfrm>
          <a:prstGeom prst="rect">
            <a:avLst/>
          </a:prstGeom>
          <a:noFill/>
          <a:ln>
            <a:noFill/>
          </a:ln>
        </p:spPr>
        <p:txBody>
          <a:bodyPr spcFirstLastPara="1" wrap="square" lIns="0" tIns="0" rIns="0" bIns="0" anchor="b" anchorCtr="0"/>
          <a:lstStyle>
            <a:lvl1pPr lvl="0" algn="l">
              <a:lnSpc>
                <a:spcPct val="95000"/>
              </a:lnSpc>
              <a:spcBef>
                <a:spcPts val="0"/>
              </a:spcBef>
              <a:spcAft>
                <a:spcPts val="0"/>
              </a:spcAft>
              <a:buClr>
                <a:schemeClr val="dk1"/>
              </a:buClr>
              <a:buSzPts val="3850"/>
              <a:buFont typeface="Verdana"/>
              <a:buNone/>
              <a:defRPr sz="3850" b="1">
                <a:solidFill>
                  <a:schemeClr val="dk1"/>
                </a:solidFill>
                <a:latin typeface="Verdana"/>
                <a:ea typeface="Verdana"/>
                <a:cs typeface="Verdana"/>
                <a:sym typeface="Verdan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9" name="Google Shape;109;p12"/>
          <p:cNvSpPr txBox="1">
            <a:spLocks noGrp="1"/>
          </p:cNvSpPr>
          <p:nvPr>
            <p:ph type="body" idx="1"/>
          </p:nvPr>
        </p:nvSpPr>
        <p:spPr>
          <a:xfrm>
            <a:off x="469900" y="3429000"/>
            <a:ext cx="10541000" cy="1566532"/>
          </a:xfrm>
          <a:prstGeom prst="rect">
            <a:avLst/>
          </a:prstGeom>
          <a:noFill/>
          <a:ln>
            <a:noFill/>
          </a:ln>
        </p:spPr>
        <p:txBody>
          <a:bodyPr spcFirstLastPara="1" wrap="square" lIns="0" tIns="0" rIns="0" bIns="0" anchor="t" anchorCtr="0"/>
          <a:lstStyle>
            <a:lvl1pPr marL="457200" lvl="0" indent="-228600" algn="l">
              <a:lnSpc>
                <a:spcPct val="95000"/>
              </a:lnSpc>
              <a:spcBef>
                <a:spcPts val="0"/>
              </a:spcBef>
              <a:spcAft>
                <a:spcPts val="0"/>
              </a:spcAft>
              <a:buClr>
                <a:schemeClr val="dk1"/>
              </a:buClr>
              <a:buSzPts val="3850"/>
              <a:buNone/>
              <a:defRPr sz="3850">
                <a:solidFill>
                  <a:schemeClr val="dk1"/>
                </a:solidFill>
              </a:defRPr>
            </a:lvl1pPr>
            <a:lvl2pPr marL="914400" lvl="1" indent="-228600" algn="l">
              <a:spcBef>
                <a:spcPts val="0"/>
              </a:spcBef>
              <a:spcAft>
                <a:spcPts val="0"/>
              </a:spcAft>
              <a:buClr>
                <a:srgbClr val="888888"/>
              </a:buClr>
              <a:buSzPts val="2667"/>
              <a:buNone/>
              <a:defRPr sz="2667">
                <a:solidFill>
                  <a:srgbClr val="888888"/>
                </a:solidFill>
              </a:defRPr>
            </a:lvl2pPr>
            <a:lvl3pPr marL="1371600" lvl="2" indent="-228600" algn="l">
              <a:spcBef>
                <a:spcPts val="1333"/>
              </a:spcBef>
              <a:spcAft>
                <a:spcPts val="0"/>
              </a:spcAft>
              <a:buClr>
                <a:srgbClr val="888888"/>
              </a:buClr>
              <a:buSzPts val="2400"/>
              <a:buNone/>
              <a:defRPr sz="2400">
                <a:solidFill>
                  <a:srgbClr val="888888"/>
                </a:solidFill>
              </a:defRPr>
            </a:lvl3pPr>
            <a:lvl4pPr marL="1828800" lvl="3" indent="-228600" algn="l">
              <a:spcBef>
                <a:spcPts val="1333"/>
              </a:spcBef>
              <a:spcAft>
                <a:spcPts val="0"/>
              </a:spcAft>
              <a:buClr>
                <a:srgbClr val="888888"/>
              </a:buClr>
              <a:buSzPts val="2133"/>
              <a:buNone/>
              <a:defRPr sz="2133">
                <a:solidFill>
                  <a:srgbClr val="888888"/>
                </a:solidFill>
              </a:defRPr>
            </a:lvl4pPr>
            <a:lvl5pPr marL="2286000" lvl="4" indent="-228600" algn="l">
              <a:spcBef>
                <a:spcPts val="1333"/>
              </a:spcBef>
              <a:spcAft>
                <a:spcPts val="0"/>
              </a:spcAft>
              <a:buClr>
                <a:srgbClr val="888888"/>
              </a:buClr>
              <a:buSzPts val="2133"/>
              <a:buNone/>
              <a:defRPr sz="2133">
                <a:solidFill>
                  <a:srgbClr val="888888"/>
                </a:solidFill>
              </a:defRPr>
            </a:lvl5pPr>
            <a:lvl6pPr marL="2743200" lvl="5" indent="-228600" algn="l">
              <a:spcBef>
                <a:spcPts val="1333"/>
              </a:spcBef>
              <a:spcAft>
                <a:spcPts val="0"/>
              </a:spcAft>
              <a:buClr>
                <a:srgbClr val="888888"/>
              </a:buClr>
              <a:buSzPts val="2133"/>
              <a:buNone/>
              <a:defRPr sz="2133">
                <a:solidFill>
                  <a:srgbClr val="888888"/>
                </a:solidFill>
              </a:defRPr>
            </a:lvl6pPr>
            <a:lvl7pPr marL="3200400" lvl="6" indent="-228600" algn="l">
              <a:spcBef>
                <a:spcPts val="1333"/>
              </a:spcBef>
              <a:spcAft>
                <a:spcPts val="0"/>
              </a:spcAft>
              <a:buClr>
                <a:srgbClr val="888888"/>
              </a:buClr>
              <a:buSzPts val="2133"/>
              <a:buNone/>
              <a:defRPr sz="2133">
                <a:solidFill>
                  <a:srgbClr val="888888"/>
                </a:solidFill>
              </a:defRPr>
            </a:lvl7pPr>
            <a:lvl8pPr marL="3657600" lvl="7" indent="-228600" algn="l">
              <a:spcBef>
                <a:spcPts val="1333"/>
              </a:spcBef>
              <a:spcAft>
                <a:spcPts val="0"/>
              </a:spcAft>
              <a:buClr>
                <a:srgbClr val="888888"/>
              </a:buClr>
              <a:buSzPts val="2133"/>
              <a:buNone/>
              <a:defRPr sz="2133">
                <a:solidFill>
                  <a:srgbClr val="888888"/>
                </a:solidFill>
              </a:defRPr>
            </a:lvl8pPr>
            <a:lvl9pPr marL="4114800" lvl="8" indent="-228600" algn="l">
              <a:spcBef>
                <a:spcPts val="1333"/>
              </a:spcBef>
              <a:spcAft>
                <a:spcPts val="1333"/>
              </a:spcAft>
              <a:buClr>
                <a:srgbClr val="888888"/>
              </a:buClr>
              <a:buSzPts val="2133"/>
              <a:buNone/>
              <a:defRPr sz="2133">
                <a:solidFill>
                  <a:srgbClr val="888888"/>
                </a:solidFill>
              </a:defRPr>
            </a:lvl9pPr>
          </a:lstStyle>
          <a:p>
            <a:endParaRPr/>
          </a:p>
        </p:txBody>
      </p:sp>
      <p:sp>
        <p:nvSpPr>
          <p:cNvPr id="110" name="Google Shape;110;p12"/>
          <p:cNvSpPr txBox="1"/>
          <p:nvPr/>
        </p:nvSpPr>
        <p:spPr>
          <a:xfrm>
            <a:off x="6517565" y="6476999"/>
            <a:ext cx="4896560" cy="100027"/>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Clr>
                <a:schemeClr val="dk1"/>
              </a:buClr>
              <a:buSzPts val="650"/>
              <a:buFont typeface="Arial"/>
              <a:buNone/>
            </a:pPr>
            <a:r>
              <a:rPr lang="fr-BE" sz="650">
                <a:solidFill>
                  <a:schemeClr val="dk1"/>
                </a:solidFill>
                <a:latin typeface="Verdana"/>
                <a:ea typeface="Verdana"/>
                <a:cs typeface="Verdana"/>
                <a:sym typeface="Verdana"/>
              </a:rPr>
              <a:t>Study on up-take of emerging technologies in public procurement </a:t>
            </a:r>
            <a:endParaRPr/>
          </a:p>
        </p:txBody>
      </p:sp>
      <p:sp>
        <p:nvSpPr>
          <p:cNvPr id="111" name="Google Shape;111;p12"/>
          <p:cNvSpPr txBox="1"/>
          <p:nvPr/>
        </p:nvSpPr>
        <p:spPr>
          <a:xfrm>
            <a:off x="469900" y="6477000"/>
            <a:ext cx="5355167" cy="100027"/>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650"/>
              <a:buFont typeface="Arial"/>
              <a:buNone/>
            </a:pPr>
            <a:r>
              <a:rPr lang="fr-BE" sz="650">
                <a:solidFill>
                  <a:schemeClr val="dk1"/>
                </a:solidFill>
                <a:latin typeface="Verdana"/>
                <a:ea typeface="Verdana"/>
                <a:cs typeface="Verdana"/>
                <a:sym typeface="Verdana"/>
              </a:rPr>
              <a:t>© 2019 Deloitte Belgium</a:t>
            </a:r>
            <a:endParaRPr/>
          </a:p>
        </p:txBody>
      </p:sp>
    </p:spTree>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Key statement dark green">
  <p:cSld name="Key statement dark green">
    <p:bg>
      <p:bgPr>
        <a:solidFill>
          <a:schemeClr val="accent2"/>
        </a:solidFill>
        <a:effectLst/>
      </p:bgPr>
    </p:bg>
    <p:spTree>
      <p:nvGrpSpPr>
        <p:cNvPr id="1" name="Shape 112"/>
        <p:cNvGrpSpPr/>
        <p:nvPr/>
      </p:nvGrpSpPr>
      <p:grpSpPr>
        <a:xfrm>
          <a:off x="0" y="0"/>
          <a:ext cx="0" cy="0"/>
          <a:chOff x="0" y="0"/>
          <a:chExt cx="0" cy="0"/>
        </a:xfrm>
      </p:grpSpPr>
      <p:sp>
        <p:nvSpPr>
          <p:cNvPr id="113" name="Google Shape;113;p13"/>
          <p:cNvSpPr txBox="1">
            <a:spLocks noGrp="1"/>
          </p:cNvSpPr>
          <p:nvPr>
            <p:ph type="body" idx="1"/>
          </p:nvPr>
        </p:nvSpPr>
        <p:spPr>
          <a:xfrm>
            <a:off x="480484" y="1590675"/>
            <a:ext cx="9029604" cy="4708525"/>
          </a:xfrm>
          <a:prstGeom prst="rect">
            <a:avLst/>
          </a:prstGeom>
          <a:noFill/>
          <a:ln>
            <a:noFill/>
          </a:ln>
        </p:spPr>
        <p:txBody>
          <a:bodyPr spcFirstLastPara="1" wrap="square" lIns="0" tIns="0" rIns="0" bIns="0" anchor="t" anchorCtr="0"/>
          <a:lstStyle>
            <a:lvl1pPr marL="457200" lvl="0" indent="-228600" algn="l">
              <a:spcBef>
                <a:spcPts val="4800"/>
              </a:spcBef>
              <a:spcAft>
                <a:spcPts val="0"/>
              </a:spcAft>
              <a:buClr>
                <a:schemeClr val="lt1"/>
              </a:buClr>
              <a:buSzPts val="2800"/>
              <a:buNone/>
              <a:defRPr sz="2800">
                <a:solidFill>
                  <a:schemeClr val="lt1"/>
                </a:solidFill>
              </a:defRPr>
            </a:lvl1pPr>
            <a:lvl2pPr marL="914400" lvl="1" indent="-228600" algn="l">
              <a:spcBef>
                <a:spcPts val="1333"/>
              </a:spcBef>
              <a:spcAft>
                <a:spcPts val="0"/>
              </a:spcAft>
              <a:buClr>
                <a:schemeClr val="lt2"/>
              </a:buClr>
              <a:buSzPts val="4000"/>
              <a:buNone/>
              <a:defRPr sz="4000">
                <a:solidFill>
                  <a:schemeClr val="lt2"/>
                </a:solidFill>
              </a:defRPr>
            </a:lvl2pPr>
            <a:lvl3pPr marL="1371600" lvl="2" indent="-482600" algn="l">
              <a:spcBef>
                <a:spcPts val="1333"/>
              </a:spcBef>
              <a:spcAft>
                <a:spcPts val="0"/>
              </a:spcAft>
              <a:buClr>
                <a:schemeClr val="lt2"/>
              </a:buClr>
              <a:buSzPts val="4000"/>
              <a:buChar char="•"/>
              <a:defRPr sz="4000">
                <a:solidFill>
                  <a:schemeClr val="lt2"/>
                </a:solidFill>
              </a:defRPr>
            </a:lvl3pPr>
            <a:lvl4pPr marL="1828800" lvl="3" indent="-482600" algn="l">
              <a:spcBef>
                <a:spcPts val="1333"/>
              </a:spcBef>
              <a:spcAft>
                <a:spcPts val="0"/>
              </a:spcAft>
              <a:buClr>
                <a:schemeClr val="lt2"/>
              </a:buClr>
              <a:buSzPts val="4000"/>
              <a:buChar char="−"/>
              <a:defRPr sz="4000">
                <a:solidFill>
                  <a:schemeClr val="lt2"/>
                </a:solidFill>
              </a:defRPr>
            </a:lvl4pPr>
            <a:lvl5pPr marL="2286000" lvl="4" indent="-482600" algn="l">
              <a:spcBef>
                <a:spcPts val="1333"/>
              </a:spcBef>
              <a:spcAft>
                <a:spcPts val="0"/>
              </a:spcAft>
              <a:buClr>
                <a:schemeClr val="lt2"/>
              </a:buClr>
              <a:buSzPts val="4000"/>
              <a:buChar char="−"/>
              <a:defRPr sz="4000">
                <a:solidFill>
                  <a:schemeClr val="lt2"/>
                </a:solidFill>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114" name="Google Shape;114;p13"/>
          <p:cNvSpPr txBox="1"/>
          <p:nvPr/>
        </p:nvSpPr>
        <p:spPr>
          <a:xfrm>
            <a:off x="11414125" y="6477000"/>
            <a:ext cx="307975" cy="100027"/>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Clr>
                <a:schemeClr val="lt1"/>
              </a:buClr>
              <a:buSzPts val="650"/>
              <a:buFont typeface="Arial"/>
              <a:buNone/>
            </a:pPr>
            <a:fld id="{00000000-1234-1234-1234-123412341234}" type="slidenum">
              <a:rPr lang="fr-BE" sz="650">
                <a:solidFill>
                  <a:schemeClr val="lt1"/>
                </a:solidFill>
                <a:latin typeface="Verdana"/>
                <a:ea typeface="Verdana"/>
                <a:cs typeface="Verdana"/>
                <a:sym typeface="Verdana"/>
              </a:rPr>
              <a:t>‹№›</a:t>
            </a:fld>
            <a:endParaRPr sz="650">
              <a:solidFill>
                <a:schemeClr val="lt1"/>
              </a:solidFill>
              <a:latin typeface="Verdana"/>
              <a:ea typeface="Verdana"/>
              <a:cs typeface="Verdana"/>
              <a:sym typeface="Verdana"/>
            </a:endParaRPr>
          </a:p>
        </p:txBody>
      </p:sp>
      <p:sp>
        <p:nvSpPr>
          <p:cNvPr id="115" name="Google Shape;115;p13"/>
          <p:cNvSpPr txBox="1"/>
          <p:nvPr/>
        </p:nvSpPr>
        <p:spPr>
          <a:xfrm>
            <a:off x="6517565" y="6476999"/>
            <a:ext cx="4896560" cy="100027"/>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Clr>
                <a:schemeClr val="lt1"/>
              </a:buClr>
              <a:buSzPts val="650"/>
              <a:buFont typeface="Arial"/>
              <a:buNone/>
            </a:pPr>
            <a:r>
              <a:rPr lang="fr-BE" sz="650">
                <a:solidFill>
                  <a:schemeClr val="lt1"/>
                </a:solidFill>
                <a:latin typeface="Verdana"/>
                <a:ea typeface="Verdana"/>
                <a:cs typeface="Verdana"/>
                <a:sym typeface="Verdana"/>
              </a:rPr>
              <a:t>Study on up-take of emerging technologies in public procurement | Kick-Off Meeting</a:t>
            </a:r>
            <a:endParaRPr/>
          </a:p>
        </p:txBody>
      </p:sp>
      <p:sp>
        <p:nvSpPr>
          <p:cNvPr id="116" name="Google Shape;116;p13"/>
          <p:cNvSpPr txBox="1"/>
          <p:nvPr/>
        </p:nvSpPr>
        <p:spPr>
          <a:xfrm>
            <a:off x="469900" y="6477000"/>
            <a:ext cx="5355167" cy="100027"/>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Clr>
                <a:schemeClr val="lt1"/>
              </a:buClr>
              <a:buSzPts val="650"/>
              <a:buFont typeface="Arial"/>
              <a:buNone/>
            </a:pPr>
            <a:r>
              <a:rPr lang="fr-BE" sz="650">
                <a:solidFill>
                  <a:schemeClr val="lt1"/>
                </a:solidFill>
                <a:latin typeface="Verdana"/>
                <a:ea typeface="Verdana"/>
                <a:cs typeface="Verdana"/>
                <a:sym typeface="Verdana"/>
              </a:rPr>
              <a:t>© 2019 Deloitte Belgium</a:t>
            </a:r>
            <a:endParaRP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Key statement dark blue">
  <p:cSld name="Key statement dark blue">
    <p:bg>
      <p:bgPr>
        <a:solidFill>
          <a:schemeClr val="accent4"/>
        </a:solidFill>
        <a:effectLst/>
      </p:bgPr>
    </p:bg>
    <p:spTree>
      <p:nvGrpSpPr>
        <p:cNvPr id="1" name="Shape 117"/>
        <p:cNvGrpSpPr/>
        <p:nvPr/>
      </p:nvGrpSpPr>
      <p:grpSpPr>
        <a:xfrm>
          <a:off x="0" y="0"/>
          <a:ext cx="0" cy="0"/>
          <a:chOff x="0" y="0"/>
          <a:chExt cx="0" cy="0"/>
        </a:xfrm>
      </p:grpSpPr>
      <p:sp>
        <p:nvSpPr>
          <p:cNvPr id="118" name="Google Shape;118;p14"/>
          <p:cNvSpPr txBox="1">
            <a:spLocks noGrp="1"/>
          </p:cNvSpPr>
          <p:nvPr>
            <p:ph type="body" idx="1"/>
          </p:nvPr>
        </p:nvSpPr>
        <p:spPr>
          <a:xfrm>
            <a:off x="480484" y="1590675"/>
            <a:ext cx="9029604" cy="4708525"/>
          </a:xfrm>
          <a:prstGeom prst="rect">
            <a:avLst/>
          </a:prstGeom>
          <a:noFill/>
          <a:ln>
            <a:noFill/>
          </a:ln>
        </p:spPr>
        <p:txBody>
          <a:bodyPr spcFirstLastPara="1" wrap="square" lIns="0" tIns="0" rIns="0" bIns="0" anchor="t" anchorCtr="0"/>
          <a:lstStyle>
            <a:lvl1pPr marL="457200" lvl="0" indent="-228600" algn="l">
              <a:spcBef>
                <a:spcPts val="4800"/>
              </a:spcBef>
              <a:spcAft>
                <a:spcPts val="0"/>
              </a:spcAft>
              <a:buClr>
                <a:schemeClr val="lt1"/>
              </a:buClr>
              <a:buSzPts val="2800"/>
              <a:buNone/>
              <a:defRPr sz="2800">
                <a:solidFill>
                  <a:schemeClr val="lt1"/>
                </a:solidFill>
              </a:defRPr>
            </a:lvl1pPr>
            <a:lvl2pPr marL="914400" lvl="1" indent="-228600" algn="l">
              <a:spcBef>
                <a:spcPts val="1333"/>
              </a:spcBef>
              <a:spcAft>
                <a:spcPts val="0"/>
              </a:spcAft>
              <a:buClr>
                <a:schemeClr val="lt2"/>
              </a:buClr>
              <a:buSzPts val="4000"/>
              <a:buNone/>
              <a:defRPr sz="4000">
                <a:solidFill>
                  <a:schemeClr val="lt2"/>
                </a:solidFill>
              </a:defRPr>
            </a:lvl2pPr>
            <a:lvl3pPr marL="1371600" lvl="2" indent="-482600" algn="l">
              <a:spcBef>
                <a:spcPts val="1333"/>
              </a:spcBef>
              <a:spcAft>
                <a:spcPts val="0"/>
              </a:spcAft>
              <a:buClr>
                <a:schemeClr val="lt2"/>
              </a:buClr>
              <a:buSzPts val="4000"/>
              <a:buChar char="•"/>
              <a:defRPr sz="4000">
                <a:solidFill>
                  <a:schemeClr val="lt2"/>
                </a:solidFill>
              </a:defRPr>
            </a:lvl3pPr>
            <a:lvl4pPr marL="1828800" lvl="3" indent="-482600" algn="l">
              <a:spcBef>
                <a:spcPts val="1333"/>
              </a:spcBef>
              <a:spcAft>
                <a:spcPts val="0"/>
              </a:spcAft>
              <a:buClr>
                <a:schemeClr val="lt2"/>
              </a:buClr>
              <a:buSzPts val="4000"/>
              <a:buChar char="−"/>
              <a:defRPr sz="4000">
                <a:solidFill>
                  <a:schemeClr val="lt2"/>
                </a:solidFill>
              </a:defRPr>
            </a:lvl4pPr>
            <a:lvl5pPr marL="2286000" lvl="4" indent="-482600" algn="l">
              <a:spcBef>
                <a:spcPts val="1333"/>
              </a:spcBef>
              <a:spcAft>
                <a:spcPts val="0"/>
              </a:spcAft>
              <a:buClr>
                <a:schemeClr val="lt2"/>
              </a:buClr>
              <a:buSzPts val="4000"/>
              <a:buChar char="−"/>
              <a:defRPr sz="4000">
                <a:solidFill>
                  <a:schemeClr val="lt2"/>
                </a:solidFill>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119" name="Google Shape;119;p14"/>
          <p:cNvSpPr txBox="1"/>
          <p:nvPr/>
        </p:nvSpPr>
        <p:spPr>
          <a:xfrm>
            <a:off x="11414125" y="6477000"/>
            <a:ext cx="307975" cy="100027"/>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Clr>
                <a:schemeClr val="lt1"/>
              </a:buClr>
              <a:buSzPts val="650"/>
              <a:buFont typeface="Arial"/>
              <a:buNone/>
            </a:pPr>
            <a:fld id="{00000000-1234-1234-1234-123412341234}" type="slidenum">
              <a:rPr lang="fr-BE" sz="650">
                <a:solidFill>
                  <a:schemeClr val="lt1"/>
                </a:solidFill>
                <a:latin typeface="Verdana"/>
                <a:ea typeface="Verdana"/>
                <a:cs typeface="Verdana"/>
                <a:sym typeface="Verdana"/>
              </a:rPr>
              <a:t>‹№›</a:t>
            </a:fld>
            <a:endParaRPr sz="650">
              <a:solidFill>
                <a:schemeClr val="lt1"/>
              </a:solidFill>
              <a:latin typeface="Verdana"/>
              <a:ea typeface="Verdana"/>
              <a:cs typeface="Verdana"/>
              <a:sym typeface="Verdana"/>
            </a:endParaRPr>
          </a:p>
        </p:txBody>
      </p:sp>
      <p:sp>
        <p:nvSpPr>
          <p:cNvPr id="120" name="Google Shape;120;p14"/>
          <p:cNvSpPr txBox="1"/>
          <p:nvPr/>
        </p:nvSpPr>
        <p:spPr>
          <a:xfrm>
            <a:off x="6517565" y="6476999"/>
            <a:ext cx="4896560" cy="100027"/>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Clr>
                <a:schemeClr val="lt1"/>
              </a:buClr>
              <a:buSzPts val="650"/>
              <a:buFont typeface="Arial"/>
              <a:buNone/>
            </a:pPr>
            <a:r>
              <a:rPr lang="fr-BE" sz="650">
                <a:solidFill>
                  <a:schemeClr val="lt1"/>
                </a:solidFill>
                <a:latin typeface="Verdana"/>
                <a:ea typeface="Verdana"/>
                <a:cs typeface="Verdana"/>
                <a:sym typeface="Verdana"/>
              </a:rPr>
              <a:t>Study on up-take of emerging technologies in public procurement | Kick-Off Meeting</a:t>
            </a:r>
            <a:endParaRPr/>
          </a:p>
        </p:txBody>
      </p:sp>
      <p:sp>
        <p:nvSpPr>
          <p:cNvPr id="121" name="Google Shape;121;p14"/>
          <p:cNvSpPr txBox="1"/>
          <p:nvPr/>
        </p:nvSpPr>
        <p:spPr>
          <a:xfrm>
            <a:off x="469900" y="6477000"/>
            <a:ext cx="5355167" cy="100027"/>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Clr>
                <a:schemeClr val="lt1"/>
              </a:buClr>
              <a:buSzPts val="650"/>
              <a:buFont typeface="Arial"/>
              <a:buNone/>
            </a:pPr>
            <a:r>
              <a:rPr lang="fr-BE" sz="650">
                <a:solidFill>
                  <a:schemeClr val="lt1"/>
                </a:solidFill>
                <a:latin typeface="Verdana"/>
                <a:ea typeface="Verdana"/>
                <a:cs typeface="Verdana"/>
                <a:sym typeface="Verdana"/>
              </a:rPr>
              <a:t>© 2019 Deloitte Belgium</a:t>
            </a:r>
            <a:endParaRPr/>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matchingName="Key statement teal">
  <p:cSld name="Key statement teal">
    <p:bg>
      <p:bgPr>
        <a:solidFill>
          <a:schemeClr val="accent5"/>
        </a:solidFill>
        <a:effectLst/>
      </p:bgPr>
    </p:bg>
    <p:spTree>
      <p:nvGrpSpPr>
        <p:cNvPr id="1" name="Shape 122"/>
        <p:cNvGrpSpPr/>
        <p:nvPr/>
      </p:nvGrpSpPr>
      <p:grpSpPr>
        <a:xfrm>
          <a:off x="0" y="0"/>
          <a:ext cx="0" cy="0"/>
          <a:chOff x="0" y="0"/>
          <a:chExt cx="0" cy="0"/>
        </a:xfrm>
      </p:grpSpPr>
      <p:sp>
        <p:nvSpPr>
          <p:cNvPr id="123" name="Google Shape;123;p15"/>
          <p:cNvSpPr txBox="1">
            <a:spLocks noGrp="1"/>
          </p:cNvSpPr>
          <p:nvPr>
            <p:ph type="body" idx="1"/>
          </p:nvPr>
        </p:nvSpPr>
        <p:spPr>
          <a:xfrm>
            <a:off x="480484" y="1590675"/>
            <a:ext cx="9029604" cy="4708525"/>
          </a:xfrm>
          <a:prstGeom prst="rect">
            <a:avLst/>
          </a:prstGeom>
          <a:noFill/>
          <a:ln>
            <a:noFill/>
          </a:ln>
        </p:spPr>
        <p:txBody>
          <a:bodyPr spcFirstLastPara="1" wrap="square" lIns="0" tIns="0" rIns="0" bIns="0" anchor="t" anchorCtr="0"/>
          <a:lstStyle>
            <a:lvl1pPr marL="457200" lvl="0" indent="-228600" algn="l">
              <a:spcBef>
                <a:spcPts val="4800"/>
              </a:spcBef>
              <a:spcAft>
                <a:spcPts val="0"/>
              </a:spcAft>
              <a:buClr>
                <a:schemeClr val="lt1"/>
              </a:buClr>
              <a:buSzPts val="2800"/>
              <a:buNone/>
              <a:defRPr sz="2800">
                <a:solidFill>
                  <a:schemeClr val="lt1"/>
                </a:solidFill>
              </a:defRPr>
            </a:lvl1pPr>
            <a:lvl2pPr marL="914400" lvl="1" indent="-228600" algn="l">
              <a:spcBef>
                <a:spcPts val="1333"/>
              </a:spcBef>
              <a:spcAft>
                <a:spcPts val="0"/>
              </a:spcAft>
              <a:buClr>
                <a:schemeClr val="lt2"/>
              </a:buClr>
              <a:buSzPts val="4000"/>
              <a:buNone/>
              <a:defRPr sz="4000">
                <a:solidFill>
                  <a:schemeClr val="lt2"/>
                </a:solidFill>
              </a:defRPr>
            </a:lvl2pPr>
            <a:lvl3pPr marL="1371600" lvl="2" indent="-482600" algn="l">
              <a:spcBef>
                <a:spcPts val="1333"/>
              </a:spcBef>
              <a:spcAft>
                <a:spcPts val="0"/>
              </a:spcAft>
              <a:buClr>
                <a:schemeClr val="lt2"/>
              </a:buClr>
              <a:buSzPts val="4000"/>
              <a:buChar char="•"/>
              <a:defRPr sz="4000">
                <a:solidFill>
                  <a:schemeClr val="lt2"/>
                </a:solidFill>
              </a:defRPr>
            </a:lvl3pPr>
            <a:lvl4pPr marL="1828800" lvl="3" indent="-482600" algn="l">
              <a:spcBef>
                <a:spcPts val="1333"/>
              </a:spcBef>
              <a:spcAft>
                <a:spcPts val="0"/>
              </a:spcAft>
              <a:buClr>
                <a:schemeClr val="lt2"/>
              </a:buClr>
              <a:buSzPts val="4000"/>
              <a:buChar char="−"/>
              <a:defRPr sz="4000">
                <a:solidFill>
                  <a:schemeClr val="lt2"/>
                </a:solidFill>
              </a:defRPr>
            </a:lvl4pPr>
            <a:lvl5pPr marL="2286000" lvl="4" indent="-482600" algn="l">
              <a:spcBef>
                <a:spcPts val="1333"/>
              </a:spcBef>
              <a:spcAft>
                <a:spcPts val="0"/>
              </a:spcAft>
              <a:buClr>
                <a:schemeClr val="lt2"/>
              </a:buClr>
              <a:buSzPts val="4000"/>
              <a:buChar char="−"/>
              <a:defRPr sz="4000">
                <a:solidFill>
                  <a:schemeClr val="lt2"/>
                </a:solidFill>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124" name="Google Shape;124;p15"/>
          <p:cNvSpPr txBox="1"/>
          <p:nvPr/>
        </p:nvSpPr>
        <p:spPr>
          <a:xfrm>
            <a:off x="11414125" y="6477000"/>
            <a:ext cx="307975" cy="100027"/>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Clr>
                <a:schemeClr val="lt1"/>
              </a:buClr>
              <a:buSzPts val="650"/>
              <a:buFont typeface="Arial"/>
              <a:buNone/>
            </a:pPr>
            <a:fld id="{00000000-1234-1234-1234-123412341234}" type="slidenum">
              <a:rPr lang="fr-BE" sz="650">
                <a:solidFill>
                  <a:schemeClr val="lt1"/>
                </a:solidFill>
                <a:latin typeface="Verdana"/>
                <a:ea typeface="Verdana"/>
                <a:cs typeface="Verdana"/>
                <a:sym typeface="Verdana"/>
              </a:rPr>
              <a:t>‹№›</a:t>
            </a:fld>
            <a:endParaRPr sz="650">
              <a:solidFill>
                <a:schemeClr val="lt1"/>
              </a:solidFill>
              <a:latin typeface="Verdana"/>
              <a:ea typeface="Verdana"/>
              <a:cs typeface="Verdana"/>
              <a:sym typeface="Verdana"/>
            </a:endParaRPr>
          </a:p>
        </p:txBody>
      </p:sp>
      <p:sp>
        <p:nvSpPr>
          <p:cNvPr id="125" name="Google Shape;125;p15"/>
          <p:cNvSpPr txBox="1"/>
          <p:nvPr/>
        </p:nvSpPr>
        <p:spPr>
          <a:xfrm>
            <a:off x="6517565" y="6476999"/>
            <a:ext cx="4896560" cy="100027"/>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Clr>
                <a:schemeClr val="lt1"/>
              </a:buClr>
              <a:buSzPts val="650"/>
              <a:buFont typeface="Arial"/>
              <a:buNone/>
            </a:pPr>
            <a:r>
              <a:rPr lang="fr-BE" sz="650">
                <a:solidFill>
                  <a:schemeClr val="lt1"/>
                </a:solidFill>
                <a:latin typeface="Verdana"/>
                <a:ea typeface="Verdana"/>
                <a:cs typeface="Verdana"/>
                <a:sym typeface="Verdana"/>
              </a:rPr>
              <a:t>Study on up-take of emerging technologies in public procurement | Kick-Off Meeting</a:t>
            </a:r>
            <a:endParaRPr/>
          </a:p>
        </p:txBody>
      </p:sp>
      <p:sp>
        <p:nvSpPr>
          <p:cNvPr id="126" name="Google Shape;126;p15"/>
          <p:cNvSpPr txBox="1"/>
          <p:nvPr/>
        </p:nvSpPr>
        <p:spPr>
          <a:xfrm>
            <a:off x="469900" y="6477000"/>
            <a:ext cx="5355167" cy="100027"/>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Clr>
                <a:schemeClr val="lt1"/>
              </a:buClr>
              <a:buSzPts val="650"/>
              <a:buFont typeface="Arial"/>
              <a:buNone/>
            </a:pPr>
            <a:r>
              <a:rPr lang="fr-BE" sz="650">
                <a:solidFill>
                  <a:schemeClr val="lt1"/>
                </a:solidFill>
                <a:latin typeface="Verdana"/>
                <a:ea typeface="Verdana"/>
                <a:cs typeface="Verdana"/>
                <a:sym typeface="Verdana"/>
              </a:rPr>
              <a:t>© 2019 Deloitte Belgium</a:t>
            </a:r>
            <a:endParaRPr/>
          </a:p>
        </p:txBody>
      </p: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matchingName="Key statement black">
  <p:cSld name="Key statement black">
    <p:bg>
      <p:bgPr>
        <a:solidFill>
          <a:schemeClr val="dk1"/>
        </a:solidFill>
        <a:effectLst/>
      </p:bgPr>
    </p:bg>
    <p:spTree>
      <p:nvGrpSpPr>
        <p:cNvPr id="1" name="Shape 127"/>
        <p:cNvGrpSpPr/>
        <p:nvPr/>
      </p:nvGrpSpPr>
      <p:grpSpPr>
        <a:xfrm>
          <a:off x="0" y="0"/>
          <a:ext cx="0" cy="0"/>
          <a:chOff x="0" y="0"/>
          <a:chExt cx="0" cy="0"/>
        </a:xfrm>
      </p:grpSpPr>
      <p:sp>
        <p:nvSpPr>
          <p:cNvPr id="128" name="Google Shape;128;p16"/>
          <p:cNvSpPr txBox="1">
            <a:spLocks noGrp="1"/>
          </p:cNvSpPr>
          <p:nvPr>
            <p:ph type="body" idx="1"/>
          </p:nvPr>
        </p:nvSpPr>
        <p:spPr>
          <a:xfrm>
            <a:off x="480484" y="1590675"/>
            <a:ext cx="9029604" cy="4708525"/>
          </a:xfrm>
          <a:prstGeom prst="rect">
            <a:avLst/>
          </a:prstGeom>
          <a:noFill/>
          <a:ln>
            <a:noFill/>
          </a:ln>
        </p:spPr>
        <p:txBody>
          <a:bodyPr spcFirstLastPara="1" wrap="square" lIns="0" tIns="0" rIns="0" bIns="0" anchor="t" anchorCtr="0"/>
          <a:lstStyle>
            <a:lvl1pPr marL="457200" lvl="0" indent="-228600" algn="l">
              <a:spcBef>
                <a:spcPts val="4800"/>
              </a:spcBef>
              <a:spcAft>
                <a:spcPts val="0"/>
              </a:spcAft>
              <a:buClr>
                <a:schemeClr val="lt1"/>
              </a:buClr>
              <a:buSzPts val="2800"/>
              <a:buNone/>
              <a:defRPr sz="2800">
                <a:solidFill>
                  <a:schemeClr val="lt1"/>
                </a:solidFill>
              </a:defRPr>
            </a:lvl1pPr>
            <a:lvl2pPr marL="914400" lvl="1" indent="-228600" algn="l">
              <a:spcBef>
                <a:spcPts val="1333"/>
              </a:spcBef>
              <a:spcAft>
                <a:spcPts val="0"/>
              </a:spcAft>
              <a:buClr>
                <a:schemeClr val="lt2"/>
              </a:buClr>
              <a:buSzPts val="4000"/>
              <a:buNone/>
              <a:defRPr sz="4000">
                <a:solidFill>
                  <a:schemeClr val="lt2"/>
                </a:solidFill>
              </a:defRPr>
            </a:lvl2pPr>
            <a:lvl3pPr marL="1371600" lvl="2" indent="-482600" algn="l">
              <a:spcBef>
                <a:spcPts val="1333"/>
              </a:spcBef>
              <a:spcAft>
                <a:spcPts val="0"/>
              </a:spcAft>
              <a:buClr>
                <a:schemeClr val="lt2"/>
              </a:buClr>
              <a:buSzPts val="4000"/>
              <a:buChar char="•"/>
              <a:defRPr sz="4000">
                <a:solidFill>
                  <a:schemeClr val="lt2"/>
                </a:solidFill>
              </a:defRPr>
            </a:lvl3pPr>
            <a:lvl4pPr marL="1828800" lvl="3" indent="-482600" algn="l">
              <a:spcBef>
                <a:spcPts val="1333"/>
              </a:spcBef>
              <a:spcAft>
                <a:spcPts val="0"/>
              </a:spcAft>
              <a:buClr>
                <a:schemeClr val="lt2"/>
              </a:buClr>
              <a:buSzPts val="4000"/>
              <a:buChar char="−"/>
              <a:defRPr sz="4000">
                <a:solidFill>
                  <a:schemeClr val="lt2"/>
                </a:solidFill>
              </a:defRPr>
            </a:lvl4pPr>
            <a:lvl5pPr marL="2286000" lvl="4" indent="-482600" algn="l">
              <a:spcBef>
                <a:spcPts val="1333"/>
              </a:spcBef>
              <a:spcAft>
                <a:spcPts val="0"/>
              </a:spcAft>
              <a:buClr>
                <a:schemeClr val="lt2"/>
              </a:buClr>
              <a:buSzPts val="4000"/>
              <a:buChar char="−"/>
              <a:defRPr sz="4000">
                <a:solidFill>
                  <a:schemeClr val="lt2"/>
                </a:solidFill>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129" name="Google Shape;129;p16"/>
          <p:cNvSpPr txBox="1"/>
          <p:nvPr/>
        </p:nvSpPr>
        <p:spPr>
          <a:xfrm>
            <a:off x="6517565" y="6476999"/>
            <a:ext cx="4896560" cy="100027"/>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Clr>
                <a:schemeClr val="lt1"/>
              </a:buClr>
              <a:buSzPts val="650"/>
              <a:buFont typeface="Arial"/>
              <a:buNone/>
            </a:pPr>
            <a:r>
              <a:rPr lang="fr-BE" sz="650">
                <a:solidFill>
                  <a:schemeClr val="lt1"/>
                </a:solidFill>
                <a:latin typeface="Verdana"/>
                <a:ea typeface="Verdana"/>
                <a:cs typeface="Verdana"/>
                <a:sym typeface="Verdana"/>
              </a:rPr>
              <a:t>Study on up-take of emerging technologies in public procurement </a:t>
            </a:r>
            <a:endParaRPr/>
          </a:p>
        </p:txBody>
      </p:sp>
      <p:sp>
        <p:nvSpPr>
          <p:cNvPr id="130" name="Google Shape;130;p16"/>
          <p:cNvSpPr txBox="1"/>
          <p:nvPr/>
        </p:nvSpPr>
        <p:spPr>
          <a:xfrm>
            <a:off x="469900" y="6477000"/>
            <a:ext cx="5355167" cy="100027"/>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Clr>
                <a:schemeClr val="lt1"/>
              </a:buClr>
              <a:buSzPts val="650"/>
              <a:buFont typeface="Arial"/>
              <a:buNone/>
            </a:pPr>
            <a:r>
              <a:rPr lang="fr-BE" sz="650">
                <a:solidFill>
                  <a:schemeClr val="lt1"/>
                </a:solidFill>
                <a:latin typeface="Verdana"/>
                <a:ea typeface="Verdana"/>
                <a:cs typeface="Verdana"/>
                <a:sym typeface="Verdana"/>
              </a:rPr>
              <a:t>© 2019 Deloitte Belgium</a:t>
            </a:r>
            <a:endParaRPr/>
          </a:p>
        </p:txBody>
      </p:sp>
      <p:sp>
        <p:nvSpPr>
          <p:cNvPr id="131" name="Google Shape;131;p16"/>
          <p:cNvSpPr txBox="1"/>
          <p:nvPr/>
        </p:nvSpPr>
        <p:spPr>
          <a:xfrm>
            <a:off x="11414125" y="6477000"/>
            <a:ext cx="307975" cy="100027"/>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Clr>
                <a:schemeClr val="lt1"/>
              </a:buClr>
              <a:buSzPts val="650"/>
              <a:buFont typeface="Arial"/>
              <a:buNone/>
            </a:pPr>
            <a:fld id="{00000000-1234-1234-1234-123412341234}" type="slidenum">
              <a:rPr lang="fr-BE" sz="650">
                <a:solidFill>
                  <a:schemeClr val="lt1"/>
                </a:solidFill>
                <a:latin typeface="Verdana"/>
                <a:ea typeface="Verdana"/>
                <a:cs typeface="Verdana"/>
                <a:sym typeface="Verdana"/>
              </a:rPr>
              <a:t>‹№›</a:t>
            </a:fld>
            <a:endParaRPr sz="650">
              <a:solidFill>
                <a:schemeClr val="lt1"/>
              </a:solidFill>
              <a:latin typeface="Verdana"/>
              <a:ea typeface="Verdana"/>
              <a:cs typeface="Verdana"/>
              <a:sym typeface="Verdana"/>
            </a:endParaRPr>
          </a:p>
        </p:txBody>
      </p:sp>
    </p:spTree>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Key statement white">
  <p:cSld name="Key statement white">
    <p:bg>
      <p:bgPr>
        <a:solidFill>
          <a:schemeClr val="lt1"/>
        </a:solidFill>
        <a:effectLst/>
      </p:bgPr>
    </p:bg>
    <p:spTree>
      <p:nvGrpSpPr>
        <p:cNvPr id="1" name="Shape 132"/>
        <p:cNvGrpSpPr/>
        <p:nvPr/>
      </p:nvGrpSpPr>
      <p:grpSpPr>
        <a:xfrm>
          <a:off x="0" y="0"/>
          <a:ext cx="0" cy="0"/>
          <a:chOff x="0" y="0"/>
          <a:chExt cx="0" cy="0"/>
        </a:xfrm>
      </p:grpSpPr>
      <p:sp>
        <p:nvSpPr>
          <p:cNvPr id="133" name="Google Shape;133;p17"/>
          <p:cNvSpPr txBox="1">
            <a:spLocks noGrp="1"/>
          </p:cNvSpPr>
          <p:nvPr>
            <p:ph type="body" idx="1"/>
          </p:nvPr>
        </p:nvSpPr>
        <p:spPr>
          <a:xfrm>
            <a:off x="469900" y="1590675"/>
            <a:ext cx="9029604" cy="4708525"/>
          </a:xfrm>
          <a:prstGeom prst="rect">
            <a:avLst/>
          </a:prstGeom>
          <a:noFill/>
          <a:ln>
            <a:noFill/>
          </a:ln>
        </p:spPr>
        <p:txBody>
          <a:bodyPr spcFirstLastPara="1" wrap="square" lIns="0" tIns="0" rIns="0" bIns="0" anchor="t" anchorCtr="0"/>
          <a:lstStyle>
            <a:lvl1pPr marL="457200" lvl="0" indent="-228600" algn="l">
              <a:spcBef>
                <a:spcPts val="4800"/>
              </a:spcBef>
              <a:spcAft>
                <a:spcPts val="0"/>
              </a:spcAft>
              <a:buClr>
                <a:schemeClr val="dk1"/>
              </a:buClr>
              <a:buSzPts val="2800"/>
              <a:buNone/>
              <a:defRPr sz="2800">
                <a:solidFill>
                  <a:schemeClr val="dk1"/>
                </a:solidFill>
              </a:defRPr>
            </a:lvl1pPr>
            <a:lvl2pPr marL="914400" lvl="1" indent="-228600" algn="l">
              <a:spcBef>
                <a:spcPts val="1333"/>
              </a:spcBef>
              <a:spcAft>
                <a:spcPts val="0"/>
              </a:spcAft>
              <a:buClr>
                <a:schemeClr val="lt2"/>
              </a:buClr>
              <a:buSzPts val="4000"/>
              <a:buNone/>
              <a:defRPr sz="4000">
                <a:solidFill>
                  <a:schemeClr val="lt2"/>
                </a:solidFill>
              </a:defRPr>
            </a:lvl2pPr>
            <a:lvl3pPr marL="1371600" lvl="2" indent="-482600" algn="l">
              <a:spcBef>
                <a:spcPts val="1333"/>
              </a:spcBef>
              <a:spcAft>
                <a:spcPts val="0"/>
              </a:spcAft>
              <a:buClr>
                <a:schemeClr val="lt2"/>
              </a:buClr>
              <a:buSzPts val="4000"/>
              <a:buChar char="•"/>
              <a:defRPr sz="4000">
                <a:solidFill>
                  <a:schemeClr val="lt2"/>
                </a:solidFill>
              </a:defRPr>
            </a:lvl3pPr>
            <a:lvl4pPr marL="1828800" lvl="3" indent="-482600" algn="l">
              <a:spcBef>
                <a:spcPts val="1333"/>
              </a:spcBef>
              <a:spcAft>
                <a:spcPts val="0"/>
              </a:spcAft>
              <a:buClr>
                <a:schemeClr val="lt2"/>
              </a:buClr>
              <a:buSzPts val="4000"/>
              <a:buChar char="−"/>
              <a:defRPr sz="4000">
                <a:solidFill>
                  <a:schemeClr val="lt2"/>
                </a:solidFill>
              </a:defRPr>
            </a:lvl4pPr>
            <a:lvl5pPr marL="2286000" lvl="4" indent="-482600" algn="l">
              <a:spcBef>
                <a:spcPts val="1333"/>
              </a:spcBef>
              <a:spcAft>
                <a:spcPts val="0"/>
              </a:spcAft>
              <a:buClr>
                <a:schemeClr val="lt2"/>
              </a:buClr>
              <a:buSzPts val="4000"/>
              <a:buChar char="−"/>
              <a:defRPr sz="4000">
                <a:solidFill>
                  <a:schemeClr val="lt2"/>
                </a:solidFill>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ontents">
  <p:cSld name="Contents">
    <p:spTree>
      <p:nvGrpSpPr>
        <p:cNvPr id="1" name="Shape 134"/>
        <p:cNvGrpSpPr/>
        <p:nvPr/>
      </p:nvGrpSpPr>
      <p:grpSpPr>
        <a:xfrm>
          <a:off x="0" y="0"/>
          <a:ext cx="0" cy="0"/>
          <a:chOff x="0" y="0"/>
          <a:chExt cx="0" cy="0"/>
        </a:xfrm>
      </p:grpSpPr>
      <p:sp>
        <p:nvSpPr>
          <p:cNvPr id="135" name="Google Shape;135;p18"/>
          <p:cNvSpPr txBox="1">
            <a:spLocks noGrp="1"/>
          </p:cNvSpPr>
          <p:nvPr>
            <p:ph type="body" idx="1"/>
          </p:nvPr>
        </p:nvSpPr>
        <p:spPr>
          <a:xfrm>
            <a:off x="469900" y="1665291"/>
            <a:ext cx="9348787" cy="4633910"/>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dk1"/>
              </a:buClr>
              <a:buSzPts val="1200"/>
              <a:buNone/>
              <a:defRPr/>
            </a:lvl1pPr>
            <a:lvl2pPr marL="914400" lvl="1" indent="-228600" algn="l">
              <a:spcBef>
                <a:spcPts val="1333"/>
              </a:spcBef>
              <a:spcAft>
                <a:spcPts val="0"/>
              </a:spcAft>
              <a:buClr>
                <a:schemeClr val="dk1"/>
              </a:buClr>
              <a:buSzPts val="1200"/>
              <a:buNone/>
              <a:defRPr/>
            </a:lvl2pPr>
            <a:lvl3pPr marL="1371600" lvl="2" indent="-304800" algn="l">
              <a:spcBef>
                <a:spcPts val="1333"/>
              </a:spcBef>
              <a:spcAft>
                <a:spcPts val="0"/>
              </a:spcAft>
              <a:buClr>
                <a:schemeClr val="dk1"/>
              </a:buClr>
              <a:buSzPts val="1200"/>
              <a:buChar char="•"/>
              <a:defRPr/>
            </a:lvl3pPr>
            <a:lvl4pPr marL="1828800" lvl="3" indent="-304800" algn="l">
              <a:spcBef>
                <a:spcPts val="1333"/>
              </a:spcBef>
              <a:spcAft>
                <a:spcPts val="0"/>
              </a:spcAft>
              <a:buClr>
                <a:schemeClr val="dk1"/>
              </a:buClr>
              <a:buSzPts val="1200"/>
              <a:buChar char="−"/>
              <a:defRPr/>
            </a:lvl4pPr>
            <a:lvl5pPr marL="2286000" lvl="4" indent="-304800" algn="l">
              <a:spcBef>
                <a:spcPts val="1333"/>
              </a:spcBef>
              <a:spcAft>
                <a:spcPts val="0"/>
              </a:spcAft>
              <a:buClr>
                <a:schemeClr val="dk1"/>
              </a:buClr>
              <a:buSzPts val="1200"/>
              <a:buChar char="−"/>
              <a:defRPr/>
            </a:lvl5pPr>
            <a:lvl6pPr marL="2743200" lvl="5" indent="-330200" algn="l">
              <a:spcBef>
                <a:spcPts val="1333"/>
              </a:spcBef>
              <a:spcAft>
                <a:spcPts val="0"/>
              </a:spcAft>
              <a:buClr>
                <a:schemeClr val="dk1"/>
              </a:buClr>
              <a:buSzPts val="1600"/>
              <a:buChar char="−"/>
              <a:defRPr/>
            </a:lvl6pPr>
            <a:lvl7pPr marL="3200400" lvl="6" indent="-330200" algn="l">
              <a:spcBef>
                <a:spcPts val="1333"/>
              </a:spcBef>
              <a:spcAft>
                <a:spcPts val="0"/>
              </a:spcAft>
              <a:buClr>
                <a:schemeClr val="dk1"/>
              </a:buClr>
              <a:buSzPts val="1600"/>
              <a:buChar char="−"/>
              <a:defRPr/>
            </a:lvl7pPr>
            <a:lvl8pPr marL="3657600" lvl="7" indent="-330200" algn="l">
              <a:spcBef>
                <a:spcPts val="1333"/>
              </a:spcBef>
              <a:spcAft>
                <a:spcPts val="0"/>
              </a:spcAft>
              <a:buClr>
                <a:schemeClr val="dk1"/>
              </a:buClr>
              <a:buSzPts val="1600"/>
              <a:buChar char="−"/>
              <a:defRPr/>
            </a:lvl8pPr>
            <a:lvl9pPr marL="4114800" lvl="8" indent="-330200" algn="l">
              <a:spcBef>
                <a:spcPts val="1333"/>
              </a:spcBef>
              <a:spcAft>
                <a:spcPts val="1333"/>
              </a:spcAft>
              <a:buClr>
                <a:schemeClr val="dk1"/>
              </a:buClr>
              <a:buSzPts val="1600"/>
              <a:buChar char="−"/>
              <a:defRPr/>
            </a:lvl9pPr>
          </a:lstStyle>
          <a:p>
            <a:endParaRPr/>
          </a:p>
        </p:txBody>
      </p:sp>
      <p:sp>
        <p:nvSpPr>
          <p:cNvPr id="136" name="Google Shape;136;p18"/>
          <p:cNvSpPr txBox="1">
            <a:spLocks noGrp="1"/>
          </p:cNvSpPr>
          <p:nvPr>
            <p:ph type="body" idx="2"/>
          </p:nvPr>
        </p:nvSpPr>
        <p:spPr>
          <a:xfrm>
            <a:off x="469900" y="736688"/>
            <a:ext cx="11252200" cy="757255"/>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rgbClr val="575757"/>
              </a:buClr>
              <a:buSzPts val="2000"/>
              <a:buNone/>
              <a:defRPr sz="2000" b="0">
                <a:solidFill>
                  <a:srgbClr val="575757"/>
                </a:solidFill>
              </a:defRPr>
            </a:lvl1pPr>
            <a:lvl2pPr marL="914400" lvl="1" indent="-228600" algn="l">
              <a:spcBef>
                <a:spcPts val="1333"/>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137" name="Google Shape;137;p18"/>
          <p:cNvSpPr txBox="1">
            <a:spLocks noGrp="1"/>
          </p:cNvSpPr>
          <p:nvPr>
            <p:ph type="title"/>
          </p:nvPr>
        </p:nvSpPr>
        <p:spPr>
          <a:xfrm>
            <a:off x="469900" y="402587"/>
            <a:ext cx="11252200" cy="334102"/>
          </a:xfrm>
          <a:prstGeom prst="rect">
            <a:avLst/>
          </a:prstGeom>
          <a:noFill/>
          <a:ln>
            <a:noFill/>
          </a:ln>
        </p:spPr>
        <p:txBody>
          <a:bodyPr spcFirstLastPara="1" wrap="square" lIns="0" tIns="0" rIns="0" bIns="0" anchor="t" anchorCtr="0"/>
          <a:lstStyle>
            <a:lvl1pPr lvl="0" algn="l">
              <a:spcBef>
                <a:spcPts val="0"/>
              </a:spcBef>
              <a:spcAft>
                <a:spcPts val="0"/>
              </a:spcAft>
              <a:buClr>
                <a:schemeClr val="dk1"/>
              </a:buClr>
              <a:buSzPts val="2000"/>
              <a:buFont typeface="Verdana"/>
              <a:buNone/>
              <a:defRPr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ontents with image">
  <p:cSld name="Contents with image">
    <p:spTree>
      <p:nvGrpSpPr>
        <p:cNvPr id="1" name="Shape 138"/>
        <p:cNvGrpSpPr/>
        <p:nvPr/>
      </p:nvGrpSpPr>
      <p:grpSpPr>
        <a:xfrm>
          <a:off x="0" y="0"/>
          <a:ext cx="0" cy="0"/>
          <a:chOff x="0" y="0"/>
          <a:chExt cx="0" cy="0"/>
        </a:xfrm>
      </p:grpSpPr>
      <p:sp>
        <p:nvSpPr>
          <p:cNvPr id="139" name="Google Shape;139;p19"/>
          <p:cNvSpPr>
            <a:spLocks noGrp="1"/>
          </p:cNvSpPr>
          <p:nvPr>
            <p:ph type="pic" idx="2"/>
          </p:nvPr>
        </p:nvSpPr>
        <p:spPr>
          <a:xfrm>
            <a:off x="5604867" y="1700213"/>
            <a:ext cx="6117233" cy="4598988"/>
          </a:xfrm>
          <a:prstGeom prst="rect">
            <a:avLst/>
          </a:prstGeom>
          <a:noFill/>
          <a:ln>
            <a:noFill/>
          </a:ln>
        </p:spPr>
        <p:txBody>
          <a:bodyPr spcFirstLastPara="1" wrap="square" lIns="0" tIns="0" rIns="0" bIns="0" anchor="t" anchorCtr="0"/>
          <a:lstStyle>
            <a:lvl1pPr marR="0" lvl="0" algn="l" rtl="0">
              <a:spcBef>
                <a:spcPts val="0"/>
              </a:spcBef>
              <a:spcAft>
                <a:spcPts val="0"/>
              </a:spcAft>
              <a:buClr>
                <a:schemeClr val="dk1"/>
              </a:buClr>
              <a:buSzPts val="1200"/>
              <a:buFont typeface="Arial"/>
              <a:buNone/>
              <a:defRPr sz="1200" b="0" i="0" u="none" strike="noStrike" cap="none">
                <a:solidFill>
                  <a:schemeClr val="dk1"/>
                </a:solidFill>
                <a:latin typeface="Verdana"/>
                <a:ea typeface="Verdana"/>
                <a:cs typeface="Verdana"/>
                <a:sym typeface="Verdana"/>
              </a:defRPr>
            </a:lvl1pPr>
            <a:lvl2pPr marR="0" lvl="1" algn="l" rtl="0">
              <a:spcBef>
                <a:spcPts val="1333"/>
              </a:spcBef>
              <a:spcAft>
                <a:spcPts val="0"/>
              </a:spcAft>
              <a:buClr>
                <a:schemeClr val="dk1"/>
              </a:buClr>
              <a:buSzPts val="1200"/>
              <a:buFont typeface="Arial"/>
              <a:buNone/>
              <a:defRPr sz="1200" b="1" i="0" u="none" strike="noStrike" cap="none">
                <a:solidFill>
                  <a:schemeClr val="dk1"/>
                </a:solidFill>
                <a:latin typeface="Verdana"/>
                <a:ea typeface="Verdana"/>
                <a:cs typeface="Verdana"/>
                <a:sym typeface="Verdana"/>
              </a:defRPr>
            </a:lvl2pPr>
            <a:lvl3pPr marR="0" lvl="2" algn="l" rtl="0">
              <a:spcBef>
                <a:spcPts val="1333"/>
              </a:spcBef>
              <a:spcAft>
                <a:spcPts val="0"/>
              </a:spcAft>
              <a:buClr>
                <a:schemeClr val="dk1"/>
              </a:buClr>
              <a:buSzPts val="1200"/>
              <a:buFont typeface="Arial"/>
              <a:buChar char="•"/>
              <a:defRPr sz="1200" b="0" i="0" u="none" strike="noStrike" cap="none">
                <a:solidFill>
                  <a:schemeClr val="dk1"/>
                </a:solidFill>
                <a:latin typeface="Verdana"/>
                <a:ea typeface="Verdana"/>
                <a:cs typeface="Verdana"/>
                <a:sym typeface="Verdana"/>
              </a:defRPr>
            </a:lvl3pPr>
            <a:lvl4pPr marR="0" lvl="3"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4pPr>
            <a:lvl5pPr marR="0" lvl="4"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5pPr>
            <a:lvl6pPr marR="0" lvl="5"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6pPr>
            <a:lvl7pPr marR="0" lvl="6"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7pPr>
            <a:lvl8pPr marR="0" lvl="7"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8pPr>
            <a:lvl9pPr marR="0" lvl="8" algn="l" rtl="0">
              <a:spcBef>
                <a:spcPts val="1333"/>
              </a:spcBef>
              <a:spcAft>
                <a:spcPts val="1333"/>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9pPr>
          </a:lstStyle>
          <a:p>
            <a:endParaRPr/>
          </a:p>
        </p:txBody>
      </p:sp>
      <p:sp>
        <p:nvSpPr>
          <p:cNvPr id="140" name="Google Shape;140;p19"/>
          <p:cNvSpPr txBox="1">
            <a:spLocks noGrp="1"/>
          </p:cNvSpPr>
          <p:nvPr>
            <p:ph type="body" idx="1"/>
          </p:nvPr>
        </p:nvSpPr>
        <p:spPr>
          <a:xfrm>
            <a:off x="469900" y="1665290"/>
            <a:ext cx="4333663" cy="4633911"/>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dk1"/>
              </a:buClr>
              <a:buSzPts val="1200"/>
              <a:buNone/>
              <a:defRPr/>
            </a:lvl1pPr>
            <a:lvl2pPr marL="914400" lvl="1" indent="-228600" algn="l">
              <a:spcBef>
                <a:spcPts val="1333"/>
              </a:spcBef>
              <a:spcAft>
                <a:spcPts val="0"/>
              </a:spcAft>
              <a:buClr>
                <a:schemeClr val="dk1"/>
              </a:buClr>
              <a:buSzPts val="1200"/>
              <a:buNone/>
              <a:defRPr/>
            </a:lvl2pPr>
            <a:lvl3pPr marL="1371600" lvl="2" indent="-304800" algn="l">
              <a:spcBef>
                <a:spcPts val="1333"/>
              </a:spcBef>
              <a:spcAft>
                <a:spcPts val="0"/>
              </a:spcAft>
              <a:buClr>
                <a:schemeClr val="dk1"/>
              </a:buClr>
              <a:buSzPts val="1200"/>
              <a:buChar char="•"/>
              <a:defRPr/>
            </a:lvl3pPr>
            <a:lvl4pPr marL="1828800" lvl="3" indent="-304800" algn="l">
              <a:spcBef>
                <a:spcPts val="1333"/>
              </a:spcBef>
              <a:spcAft>
                <a:spcPts val="0"/>
              </a:spcAft>
              <a:buClr>
                <a:schemeClr val="dk1"/>
              </a:buClr>
              <a:buSzPts val="1200"/>
              <a:buChar char="−"/>
              <a:defRPr/>
            </a:lvl4pPr>
            <a:lvl5pPr marL="2286000" lvl="4" indent="-304800" algn="l">
              <a:spcBef>
                <a:spcPts val="1333"/>
              </a:spcBef>
              <a:spcAft>
                <a:spcPts val="0"/>
              </a:spcAft>
              <a:buClr>
                <a:schemeClr val="dk1"/>
              </a:buClr>
              <a:buSzPts val="12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141" name="Google Shape;141;p19"/>
          <p:cNvSpPr txBox="1">
            <a:spLocks noGrp="1"/>
          </p:cNvSpPr>
          <p:nvPr>
            <p:ph type="body" idx="3"/>
          </p:nvPr>
        </p:nvSpPr>
        <p:spPr>
          <a:xfrm>
            <a:off x="469900" y="736688"/>
            <a:ext cx="11252200" cy="757255"/>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rgbClr val="575757"/>
              </a:buClr>
              <a:buSzPts val="2000"/>
              <a:buNone/>
              <a:defRPr sz="2000" b="0">
                <a:solidFill>
                  <a:srgbClr val="575757"/>
                </a:solidFill>
              </a:defRPr>
            </a:lvl1pPr>
            <a:lvl2pPr marL="914400" lvl="1" indent="-228600" algn="l">
              <a:spcBef>
                <a:spcPts val="1333"/>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142" name="Google Shape;142;p19"/>
          <p:cNvSpPr txBox="1">
            <a:spLocks noGrp="1"/>
          </p:cNvSpPr>
          <p:nvPr>
            <p:ph type="title"/>
          </p:nvPr>
        </p:nvSpPr>
        <p:spPr>
          <a:xfrm>
            <a:off x="469900" y="402587"/>
            <a:ext cx="11252200" cy="334102"/>
          </a:xfrm>
          <a:prstGeom prst="rect">
            <a:avLst/>
          </a:prstGeom>
          <a:noFill/>
          <a:ln>
            <a:noFill/>
          </a:ln>
        </p:spPr>
        <p:txBody>
          <a:bodyPr spcFirstLastPara="1" wrap="square" lIns="0" tIns="0" rIns="0" bIns="0" anchor="t" anchorCtr="0"/>
          <a:lstStyle>
            <a:lvl1pPr lvl="0" algn="l">
              <a:spcBef>
                <a:spcPts val="0"/>
              </a:spcBef>
              <a:spcAft>
                <a:spcPts val="0"/>
              </a:spcAft>
              <a:buClr>
                <a:schemeClr val="dk1"/>
              </a:buClr>
              <a:buSzPts val="2000"/>
              <a:buFont typeface="Verdana"/>
              <a:buNone/>
              <a:defRPr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mp; 1 column text">
  <p:cSld name="Title &amp; 1 column text">
    <p:spTree>
      <p:nvGrpSpPr>
        <p:cNvPr id="1" name="Shape 143"/>
        <p:cNvGrpSpPr/>
        <p:nvPr/>
      </p:nvGrpSpPr>
      <p:grpSpPr>
        <a:xfrm>
          <a:off x="0" y="0"/>
          <a:ext cx="0" cy="0"/>
          <a:chOff x="0" y="0"/>
          <a:chExt cx="0" cy="0"/>
        </a:xfrm>
      </p:grpSpPr>
      <p:sp>
        <p:nvSpPr>
          <p:cNvPr id="144" name="Google Shape;144;p20"/>
          <p:cNvSpPr txBox="1">
            <a:spLocks noGrp="1"/>
          </p:cNvSpPr>
          <p:nvPr>
            <p:ph type="body" idx="1"/>
          </p:nvPr>
        </p:nvSpPr>
        <p:spPr>
          <a:xfrm>
            <a:off x="469900" y="1665290"/>
            <a:ext cx="11252200" cy="4633911"/>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dk1"/>
              </a:buClr>
              <a:buSzPts val="1800"/>
              <a:buNone/>
              <a:defRPr/>
            </a:lvl1pPr>
            <a:lvl2pPr marL="914400" lvl="1" indent="-228600" algn="l">
              <a:spcBef>
                <a:spcPts val="1333"/>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145" name="Google Shape;145;p20"/>
          <p:cNvSpPr txBox="1">
            <a:spLocks noGrp="1"/>
          </p:cNvSpPr>
          <p:nvPr>
            <p:ph type="body" idx="2"/>
          </p:nvPr>
        </p:nvSpPr>
        <p:spPr>
          <a:xfrm>
            <a:off x="469900" y="736688"/>
            <a:ext cx="11252200" cy="757255"/>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rgbClr val="575757"/>
              </a:buClr>
              <a:buSzPts val="2000"/>
              <a:buNone/>
              <a:defRPr sz="2000" b="0">
                <a:solidFill>
                  <a:srgbClr val="575757"/>
                </a:solidFill>
              </a:defRPr>
            </a:lvl1pPr>
            <a:lvl2pPr marL="914400" lvl="1" indent="-228600" algn="l">
              <a:spcBef>
                <a:spcPts val="1333"/>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146" name="Google Shape;146;p20"/>
          <p:cNvSpPr txBox="1">
            <a:spLocks noGrp="1"/>
          </p:cNvSpPr>
          <p:nvPr>
            <p:ph type="title"/>
          </p:nvPr>
        </p:nvSpPr>
        <p:spPr>
          <a:xfrm>
            <a:off x="469900" y="402587"/>
            <a:ext cx="11252200" cy="334102"/>
          </a:xfrm>
          <a:prstGeom prst="rect">
            <a:avLst/>
          </a:prstGeom>
          <a:noFill/>
          <a:ln>
            <a:noFill/>
          </a:ln>
        </p:spPr>
        <p:txBody>
          <a:bodyPr spcFirstLastPara="1" wrap="square" lIns="0" tIns="0" rIns="0" bIns="0" anchor="t" anchorCtr="0"/>
          <a:lstStyle>
            <a:lvl1pPr lvl="0" algn="l">
              <a:spcBef>
                <a:spcPts val="0"/>
              </a:spcBef>
              <a:spcAft>
                <a:spcPts val="0"/>
              </a:spcAft>
              <a:buClr>
                <a:schemeClr val="dk1"/>
              </a:buClr>
              <a:buSzPts val="2000"/>
              <a:buFont typeface="Verdana"/>
              <a:buNone/>
              <a:defRPr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Slide - Black">
  <p:cSld name="Title Slide - Black">
    <p:bg>
      <p:bgPr>
        <a:blipFill>
          <a:blip r:embed="rId2">
            <a:alphaModFix/>
          </a:blip>
          <a:stretch>
            <a:fillRect/>
          </a:stretch>
        </a:blipFill>
        <a:effectLst/>
      </p:bgPr>
    </p:bg>
    <p:spTree>
      <p:nvGrpSpPr>
        <p:cNvPr id="1" name="Shape 13"/>
        <p:cNvGrpSpPr/>
        <p:nvPr/>
      </p:nvGrpSpPr>
      <p:grpSpPr>
        <a:xfrm>
          <a:off x="0" y="0"/>
          <a:ext cx="0" cy="0"/>
          <a:chOff x="0" y="0"/>
          <a:chExt cx="0" cy="0"/>
        </a:xfrm>
      </p:grpSpPr>
      <p:sp>
        <p:nvSpPr>
          <p:cNvPr id="14" name="Google Shape;14;p3"/>
          <p:cNvSpPr txBox="1">
            <a:spLocks noGrp="1"/>
          </p:cNvSpPr>
          <p:nvPr>
            <p:ph type="subTitle" idx="1"/>
          </p:nvPr>
        </p:nvSpPr>
        <p:spPr>
          <a:xfrm>
            <a:off x="475200" y="5845180"/>
            <a:ext cx="5592011" cy="505645"/>
          </a:xfrm>
          <a:prstGeom prst="rect">
            <a:avLst/>
          </a:prstGeom>
          <a:noFill/>
          <a:ln>
            <a:noFill/>
          </a:ln>
        </p:spPr>
        <p:txBody>
          <a:bodyPr spcFirstLastPara="1" wrap="square" lIns="0" tIns="0" rIns="0" bIns="0" anchor="b" anchorCtr="0"/>
          <a:lstStyle>
            <a:lvl1pPr lvl="0" algn="l">
              <a:lnSpc>
                <a:spcPct val="100000"/>
              </a:lnSpc>
              <a:spcBef>
                <a:spcPts val="0"/>
              </a:spcBef>
              <a:spcAft>
                <a:spcPts val="0"/>
              </a:spcAft>
              <a:buClr>
                <a:schemeClr val="lt1"/>
              </a:buClr>
              <a:buSzPts val="1800"/>
              <a:buNone/>
              <a:defRPr sz="1800" b="1">
                <a:solidFill>
                  <a:schemeClr val="lt1"/>
                </a:solidFill>
              </a:defRPr>
            </a:lvl1pPr>
            <a:lvl2pPr lvl="1" algn="l">
              <a:spcBef>
                <a:spcPts val="0"/>
              </a:spcBef>
              <a:spcAft>
                <a:spcPts val="0"/>
              </a:spcAft>
              <a:buClr>
                <a:schemeClr val="lt1"/>
              </a:buClr>
              <a:buSzPts val="1600"/>
              <a:buNone/>
              <a:defRPr sz="1600" b="0">
                <a:solidFill>
                  <a:schemeClr val="lt1"/>
                </a:solidFill>
              </a:defRPr>
            </a:lvl2pPr>
            <a:lvl3pPr lvl="2" algn="ctr">
              <a:spcBef>
                <a:spcPts val="1333"/>
              </a:spcBef>
              <a:spcAft>
                <a:spcPts val="0"/>
              </a:spcAft>
              <a:buClr>
                <a:schemeClr val="dk1"/>
              </a:buClr>
              <a:buSzPts val="2400"/>
              <a:buNone/>
              <a:defRPr sz="2400"/>
            </a:lvl3pPr>
            <a:lvl4pPr lvl="3" algn="ctr">
              <a:spcBef>
                <a:spcPts val="1333"/>
              </a:spcBef>
              <a:spcAft>
                <a:spcPts val="0"/>
              </a:spcAft>
              <a:buClr>
                <a:schemeClr val="dk1"/>
              </a:buClr>
              <a:buSzPts val="2133"/>
              <a:buNone/>
              <a:defRPr sz="2133"/>
            </a:lvl4pPr>
            <a:lvl5pPr lvl="4" algn="ctr">
              <a:spcBef>
                <a:spcPts val="1333"/>
              </a:spcBef>
              <a:spcAft>
                <a:spcPts val="0"/>
              </a:spcAft>
              <a:buClr>
                <a:schemeClr val="dk1"/>
              </a:buClr>
              <a:buSzPts val="2133"/>
              <a:buNone/>
              <a:defRPr sz="2133"/>
            </a:lvl5pPr>
            <a:lvl6pPr lvl="5" algn="ctr">
              <a:spcBef>
                <a:spcPts val="1333"/>
              </a:spcBef>
              <a:spcAft>
                <a:spcPts val="0"/>
              </a:spcAft>
              <a:buClr>
                <a:schemeClr val="dk1"/>
              </a:buClr>
              <a:buSzPts val="2133"/>
              <a:buNone/>
              <a:defRPr sz="2133"/>
            </a:lvl6pPr>
            <a:lvl7pPr lvl="6" algn="ctr">
              <a:spcBef>
                <a:spcPts val="1333"/>
              </a:spcBef>
              <a:spcAft>
                <a:spcPts val="0"/>
              </a:spcAft>
              <a:buClr>
                <a:schemeClr val="dk1"/>
              </a:buClr>
              <a:buSzPts val="2133"/>
              <a:buNone/>
              <a:defRPr sz="2133"/>
            </a:lvl7pPr>
            <a:lvl8pPr lvl="7" algn="ctr">
              <a:spcBef>
                <a:spcPts val="1333"/>
              </a:spcBef>
              <a:spcAft>
                <a:spcPts val="0"/>
              </a:spcAft>
              <a:buClr>
                <a:schemeClr val="dk1"/>
              </a:buClr>
              <a:buSzPts val="2133"/>
              <a:buNone/>
              <a:defRPr sz="2133"/>
            </a:lvl8pPr>
            <a:lvl9pPr lvl="8" algn="ctr">
              <a:spcBef>
                <a:spcPts val="1333"/>
              </a:spcBef>
              <a:spcAft>
                <a:spcPts val="1333"/>
              </a:spcAft>
              <a:buClr>
                <a:schemeClr val="dk1"/>
              </a:buClr>
              <a:buSzPts val="2133"/>
              <a:buNone/>
              <a:defRPr sz="2133"/>
            </a:lvl9pPr>
          </a:lstStyle>
          <a:p>
            <a:endParaRPr/>
          </a:p>
        </p:txBody>
      </p:sp>
      <p:sp>
        <p:nvSpPr>
          <p:cNvPr id="15" name="Google Shape;15;p3"/>
          <p:cNvSpPr txBox="1">
            <a:spLocks noGrp="1"/>
          </p:cNvSpPr>
          <p:nvPr>
            <p:ph type="body" idx="2"/>
          </p:nvPr>
        </p:nvSpPr>
        <p:spPr>
          <a:xfrm>
            <a:off x="475200" y="6362699"/>
            <a:ext cx="5594349" cy="298451"/>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lt1"/>
              </a:buClr>
              <a:buSzPts val="1050"/>
              <a:buNone/>
              <a:defRPr sz="1050">
                <a:solidFill>
                  <a:schemeClr val="lt1"/>
                </a:solidFill>
              </a:defRPr>
            </a:lvl1pPr>
            <a:lvl2pPr marL="914400" lvl="1" indent="-228600" algn="l">
              <a:spcBef>
                <a:spcPts val="0"/>
              </a:spcBef>
              <a:spcAft>
                <a:spcPts val="0"/>
              </a:spcAft>
              <a:buClr>
                <a:schemeClr val="lt1"/>
              </a:buClr>
              <a:buSzPts val="1200"/>
              <a:buNone/>
              <a:defRPr>
                <a:solidFill>
                  <a:schemeClr val="lt1"/>
                </a:solidFill>
              </a:defRPr>
            </a:lvl2pPr>
            <a:lvl3pPr marL="1371600" lvl="2" indent="-304800" algn="l">
              <a:spcBef>
                <a:spcPts val="1333"/>
              </a:spcBef>
              <a:spcAft>
                <a:spcPts val="0"/>
              </a:spcAft>
              <a:buClr>
                <a:schemeClr val="lt1"/>
              </a:buClr>
              <a:buSzPts val="1200"/>
              <a:buChar char="•"/>
              <a:defRPr>
                <a:solidFill>
                  <a:schemeClr val="lt1"/>
                </a:solidFill>
              </a:defRPr>
            </a:lvl3pPr>
            <a:lvl4pPr marL="1828800" lvl="3" indent="-304800" algn="l">
              <a:spcBef>
                <a:spcPts val="1333"/>
              </a:spcBef>
              <a:spcAft>
                <a:spcPts val="0"/>
              </a:spcAft>
              <a:buClr>
                <a:schemeClr val="lt1"/>
              </a:buClr>
              <a:buSzPts val="1200"/>
              <a:buChar char="−"/>
              <a:defRPr>
                <a:solidFill>
                  <a:schemeClr val="lt1"/>
                </a:solidFill>
              </a:defRPr>
            </a:lvl4pPr>
            <a:lvl5pPr marL="2286000" lvl="4" indent="-304800" algn="l">
              <a:spcBef>
                <a:spcPts val="1333"/>
              </a:spcBef>
              <a:spcAft>
                <a:spcPts val="0"/>
              </a:spcAft>
              <a:buClr>
                <a:schemeClr val="lt1"/>
              </a:buClr>
              <a:buSzPts val="1200"/>
              <a:buChar char="−"/>
              <a:defRPr>
                <a:solidFill>
                  <a:schemeClr val="lt1"/>
                </a:solidFill>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grpSp>
        <p:nvGrpSpPr>
          <p:cNvPr id="16" name="Google Shape;16;p3"/>
          <p:cNvGrpSpPr/>
          <p:nvPr/>
        </p:nvGrpSpPr>
        <p:grpSpPr>
          <a:xfrm>
            <a:off x="469900" y="457761"/>
            <a:ext cx="1998000" cy="374400"/>
            <a:chOff x="398463" y="404813"/>
            <a:chExt cx="1627187" cy="307976"/>
          </a:xfrm>
        </p:grpSpPr>
        <p:sp>
          <p:nvSpPr>
            <p:cNvPr id="17" name="Google Shape;17;p3"/>
            <p:cNvSpPr/>
            <p:nvPr/>
          </p:nvSpPr>
          <p:spPr>
            <a:xfrm>
              <a:off x="1938338" y="625476"/>
              <a:ext cx="87312" cy="87313"/>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600">
                <a:solidFill>
                  <a:schemeClr val="lt1"/>
                </a:solidFill>
                <a:latin typeface="Verdana"/>
                <a:ea typeface="Verdana"/>
                <a:cs typeface="Verdana"/>
                <a:sym typeface="Verdana"/>
              </a:endParaRPr>
            </a:p>
          </p:txBody>
        </p:sp>
        <p:sp>
          <p:nvSpPr>
            <p:cNvPr id="18" name="Google Shape;18;p3"/>
            <p:cNvSpPr/>
            <p:nvPr/>
          </p:nvSpPr>
          <p:spPr>
            <a:xfrm>
              <a:off x="398463" y="406401"/>
              <a:ext cx="247650" cy="301625"/>
            </a:xfrm>
            <a:custGeom>
              <a:avLst/>
              <a:gdLst/>
              <a:ahLst/>
              <a:cxnLst/>
              <a:rect l="l" t="t" r="r" b="b"/>
              <a:pathLst>
                <a:path w="287" h="347" extrusionOk="0">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600">
                <a:solidFill>
                  <a:schemeClr val="lt1"/>
                </a:solidFill>
                <a:latin typeface="Verdana"/>
                <a:ea typeface="Verdana"/>
                <a:cs typeface="Verdana"/>
                <a:sym typeface="Verdana"/>
              </a:endParaRPr>
            </a:p>
          </p:txBody>
        </p:sp>
        <p:sp>
          <p:nvSpPr>
            <p:cNvPr id="19" name="Google Shape;19;p3"/>
            <p:cNvSpPr/>
            <p:nvPr/>
          </p:nvSpPr>
          <p:spPr>
            <a:xfrm>
              <a:off x="906463" y="404813"/>
              <a:ext cx="74612" cy="303213"/>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600">
                <a:solidFill>
                  <a:schemeClr val="lt1"/>
                </a:solidFill>
                <a:latin typeface="Verdana"/>
                <a:ea typeface="Verdana"/>
                <a:cs typeface="Verdana"/>
                <a:sym typeface="Verdana"/>
              </a:endParaRPr>
            </a:p>
          </p:txBody>
        </p:sp>
        <p:sp>
          <p:nvSpPr>
            <p:cNvPr id="20" name="Google Shape;20;p3"/>
            <p:cNvSpPr/>
            <p:nvPr/>
          </p:nvSpPr>
          <p:spPr>
            <a:xfrm>
              <a:off x="1011238" y="479426"/>
              <a:ext cx="215900" cy="231775"/>
            </a:xfrm>
            <a:custGeom>
              <a:avLst/>
              <a:gdLst/>
              <a:ahLst/>
              <a:cxnLst/>
              <a:rect l="l" t="t" r="r" b="b"/>
              <a:pathLst>
                <a:path w="252" h="267" extrusionOk="0">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600">
                <a:solidFill>
                  <a:schemeClr val="lt1"/>
                </a:solidFill>
                <a:latin typeface="Verdana"/>
                <a:ea typeface="Verdana"/>
                <a:cs typeface="Verdana"/>
                <a:sym typeface="Verdana"/>
              </a:endParaRPr>
            </a:p>
          </p:txBody>
        </p:sp>
        <p:sp>
          <p:nvSpPr>
            <p:cNvPr id="21" name="Google Shape;21;p3"/>
            <p:cNvSpPr/>
            <p:nvPr/>
          </p:nvSpPr>
          <p:spPr>
            <a:xfrm>
              <a:off x="1257300" y="482601"/>
              <a:ext cx="74612" cy="225425"/>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600">
                <a:solidFill>
                  <a:schemeClr val="lt1"/>
                </a:solidFill>
                <a:latin typeface="Verdana"/>
                <a:ea typeface="Verdana"/>
                <a:cs typeface="Verdana"/>
                <a:sym typeface="Verdana"/>
              </a:endParaRPr>
            </a:p>
          </p:txBody>
        </p:sp>
        <p:sp>
          <p:nvSpPr>
            <p:cNvPr id="22" name="Google Shape;22;p3"/>
            <p:cNvSpPr/>
            <p:nvPr/>
          </p:nvSpPr>
          <p:spPr>
            <a:xfrm>
              <a:off x="1257300" y="404813"/>
              <a:ext cx="74612" cy="508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600">
                <a:solidFill>
                  <a:schemeClr val="lt1"/>
                </a:solidFill>
                <a:latin typeface="Verdana"/>
                <a:ea typeface="Verdana"/>
                <a:cs typeface="Verdana"/>
                <a:sym typeface="Verdana"/>
              </a:endParaRPr>
            </a:p>
          </p:txBody>
        </p:sp>
        <p:sp>
          <p:nvSpPr>
            <p:cNvPr id="23" name="Google Shape;23;p3"/>
            <p:cNvSpPr/>
            <p:nvPr/>
          </p:nvSpPr>
          <p:spPr>
            <a:xfrm>
              <a:off x="1362075" y="411163"/>
              <a:ext cx="158750" cy="300038"/>
            </a:xfrm>
            <a:custGeom>
              <a:avLst/>
              <a:gdLst/>
              <a:ahLst/>
              <a:cxnLst/>
              <a:rect l="l" t="t" r="r" b="b"/>
              <a:pathLst>
                <a:path w="184" h="344" extrusionOk="0">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600">
                <a:solidFill>
                  <a:schemeClr val="lt1"/>
                </a:solidFill>
                <a:latin typeface="Verdana"/>
                <a:ea typeface="Verdana"/>
                <a:cs typeface="Verdana"/>
                <a:sym typeface="Verdana"/>
              </a:endParaRPr>
            </a:p>
          </p:txBody>
        </p:sp>
        <p:sp>
          <p:nvSpPr>
            <p:cNvPr id="24" name="Google Shape;24;p3"/>
            <p:cNvSpPr/>
            <p:nvPr/>
          </p:nvSpPr>
          <p:spPr>
            <a:xfrm>
              <a:off x="1535113" y="411163"/>
              <a:ext cx="158750" cy="300038"/>
            </a:xfrm>
            <a:custGeom>
              <a:avLst/>
              <a:gdLst/>
              <a:ahLst/>
              <a:cxnLst/>
              <a:rect l="l" t="t" r="r" b="b"/>
              <a:pathLst>
                <a:path w="184" h="344" extrusionOk="0">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600">
                <a:solidFill>
                  <a:schemeClr val="lt1"/>
                </a:solidFill>
                <a:latin typeface="Verdana"/>
                <a:ea typeface="Verdana"/>
                <a:cs typeface="Verdana"/>
                <a:sym typeface="Verdana"/>
              </a:endParaRPr>
            </a:p>
          </p:txBody>
        </p:sp>
        <p:sp>
          <p:nvSpPr>
            <p:cNvPr id="25" name="Google Shape;25;p3"/>
            <p:cNvSpPr/>
            <p:nvPr/>
          </p:nvSpPr>
          <p:spPr>
            <a:xfrm>
              <a:off x="1709738" y="479426"/>
              <a:ext cx="211137" cy="231775"/>
            </a:xfrm>
            <a:custGeom>
              <a:avLst/>
              <a:gdLst/>
              <a:ahLst/>
              <a:cxnLst/>
              <a:rect l="l" t="t" r="r" b="b"/>
              <a:pathLst>
                <a:path w="244" h="267" extrusionOk="0">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600">
                <a:solidFill>
                  <a:schemeClr val="lt1"/>
                </a:solidFill>
                <a:latin typeface="Verdana"/>
                <a:ea typeface="Verdana"/>
                <a:cs typeface="Verdana"/>
                <a:sym typeface="Verdana"/>
              </a:endParaRPr>
            </a:p>
          </p:txBody>
        </p:sp>
        <p:sp>
          <p:nvSpPr>
            <p:cNvPr id="26" name="Google Shape;26;p3"/>
            <p:cNvSpPr/>
            <p:nvPr/>
          </p:nvSpPr>
          <p:spPr>
            <a:xfrm>
              <a:off x="668338" y="479426"/>
              <a:ext cx="209550" cy="231775"/>
            </a:xfrm>
            <a:custGeom>
              <a:avLst/>
              <a:gdLst/>
              <a:ahLst/>
              <a:cxnLst/>
              <a:rect l="l" t="t" r="r" b="b"/>
              <a:pathLst>
                <a:path w="243" h="267" extrusionOk="0">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600">
                <a:solidFill>
                  <a:schemeClr val="lt1"/>
                </a:solidFill>
                <a:latin typeface="Verdana"/>
                <a:ea typeface="Verdana"/>
                <a:cs typeface="Verdana"/>
                <a:sym typeface="Verdana"/>
              </a:endParaRPr>
            </a:p>
          </p:txBody>
        </p:sp>
      </p:grpSp>
      <p:sp>
        <p:nvSpPr>
          <p:cNvPr id="27" name="Google Shape;27;p3"/>
          <p:cNvSpPr>
            <a:spLocks noGrp="1"/>
          </p:cNvSpPr>
          <p:nvPr>
            <p:ph type="pic" idx="3"/>
          </p:nvPr>
        </p:nvSpPr>
        <p:spPr>
          <a:xfrm>
            <a:off x="3393716" y="727595"/>
            <a:ext cx="5400000" cy="5400000"/>
          </a:xfrm>
          <a:prstGeom prst="rect">
            <a:avLst/>
          </a:prstGeom>
          <a:noFill/>
          <a:ln>
            <a:noFill/>
          </a:ln>
        </p:spPr>
        <p:txBody>
          <a:bodyPr spcFirstLastPara="1" wrap="square" lIns="0" tIns="0" rIns="0" bIns="0" anchor="t" anchorCtr="0"/>
          <a:lstStyle>
            <a:lvl1pPr marR="0" lvl="0" algn="l" rtl="0">
              <a:spcBef>
                <a:spcPts val="0"/>
              </a:spcBef>
              <a:spcAft>
                <a:spcPts val="0"/>
              </a:spcAft>
              <a:buClr>
                <a:schemeClr val="dk1"/>
              </a:buClr>
              <a:buSzPts val="1200"/>
              <a:buFont typeface="Arial"/>
              <a:buNone/>
              <a:defRPr sz="1200" b="0" i="0" u="none" strike="noStrike" cap="none">
                <a:solidFill>
                  <a:schemeClr val="dk1"/>
                </a:solidFill>
                <a:latin typeface="Verdana"/>
                <a:ea typeface="Verdana"/>
                <a:cs typeface="Verdana"/>
                <a:sym typeface="Verdana"/>
              </a:defRPr>
            </a:lvl1pPr>
            <a:lvl2pPr marR="0" lvl="1" algn="l" rtl="0">
              <a:spcBef>
                <a:spcPts val="1333"/>
              </a:spcBef>
              <a:spcAft>
                <a:spcPts val="0"/>
              </a:spcAft>
              <a:buClr>
                <a:schemeClr val="dk1"/>
              </a:buClr>
              <a:buSzPts val="1200"/>
              <a:buFont typeface="Arial"/>
              <a:buNone/>
              <a:defRPr sz="1200" b="1" i="0" u="none" strike="noStrike" cap="none">
                <a:solidFill>
                  <a:schemeClr val="dk1"/>
                </a:solidFill>
                <a:latin typeface="Verdana"/>
                <a:ea typeface="Verdana"/>
                <a:cs typeface="Verdana"/>
                <a:sym typeface="Verdana"/>
              </a:defRPr>
            </a:lvl2pPr>
            <a:lvl3pPr marR="0" lvl="2" algn="l" rtl="0">
              <a:spcBef>
                <a:spcPts val="1333"/>
              </a:spcBef>
              <a:spcAft>
                <a:spcPts val="0"/>
              </a:spcAft>
              <a:buClr>
                <a:schemeClr val="dk1"/>
              </a:buClr>
              <a:buSzPts val="1200"/>
              <a:buFont typeface="Arial"/>
              <a:buChar char="•"/>
              <a:defRPr sz="1200" b="0" i="0" u="none" strike="noStrike" cap="none">
                <a:solidFill>
                  <a:schemeClr val="dk1"/>
                </a:solidFill>
                <a:latin typeface="Verdana"/>
                <a:ea typeface="Verdana"/>
                <a:cs typeface="Verdana"/>
                <a:sym typeface="Verdana"/>
              </a:defRPr>
            </a:lvl3pPr>
            <a:lvl4pPr marR="0" lvl="3"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4pPr>
            <a:lvl5pPr marR="0" lvl="4"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5pPr>
            <a:lvl6pPr marR="0" lvl="5"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6pPr>
            <a:lvl7pPr marR="0" lvl="6"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7pPr>
            <a:lvl8pPr marR="0" lvl="7"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8pPr>
            <a:lvl9pPr marR="0" lvl="8" algn="l" rtl="0">
              <a:spcBef>
                <a:spcPts val="1333"/>
              </a:spcBef>
              <a:spcAft>
                <a:spcPts val="1333"/>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subtitle &amp; 1 column - large">
  <p:cSld name="Title, subtitle &amp; 1 column - large">
    <p:spTree>
      <p:nvGrpSpPr>
        <p:cNvPr id="1" name="Shape 147"/>
        <p:cNvGrpSpPr/>
        <p:nvPr/>
      </p:nvGrpSpPr>
      <p:grpSpPr>
        <a:xfrm>
          <a:off x="0" y="0"/>
          <a:ext cx="0" cy="0"/>
          <a:chOff x="0" y="0"/>
          <a:chExt cx="0" cy="0"/>
        </a:xfrm>
      </p:grpSpPr>
      <p:sp>
        <p:nvSpPr>
          <p:cNvPr id="148" name="Google Shape;148;p21"/>
          <p:cNvSpPr txBox="1">
            <a:spLocks noGrp="1"/>
          </p:cNvSpPr>
          <p:nvPr>
            <p:ph type="body" idx="1"/>
          </p:nvPr>
        </p:nvSpPr>
        <p:spPr>
          <a:xfrm>
            <a:off x="469900" y="1676402"/>
            <a:ext cx="11252200" cy="4622799"/>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dk1"/>
              </a:buClr>
              <a:buSzPts val="1600"/>
              <a:buNone/>
              <a:defRPr sz="1600"/>
            </a:lvl1pPr>
            <a:lvl2pPr marL="914400" lvl="1" indent="-228600" algn="l">
              <a:spcBef>
                <a:spcPts val="1333"/>
              </a:spcBef>
              <a:spcAft>
                <a:spcPts val="0"/>
              </a:spcAft>
              <a:buClr>
                <a:schemeClr val="dk1"/>
              </a:buClr>
              <a:buSzPts val="1600"/>
              <a:buNone/>
              <a:defRPr sz="1600"/>
            </a:lvl2pPr>
            <a:lvl3pPr marL="1371600" lvl="2" indent="-330200" algn="l">
              <a:spcBef>
                <a:spcPts val="1333"/>
              </a:spcBef>
              <a:spcAft>
                <a:spcPts val="0"/>
              </a:spcAft>
              <a:buClr>
                <a:schemeClr val="dk1"/>
              </a:buClr>
              <a:buSzPts val="1600"/>
              <a:buChar char="•"/>
              <a:defRPr sz="1600"/>
            </a:lvl3pPr>
            <a:lvl4pPr marL="1828800" lvl="3" indent="-330200" algn="l">
              <a:spcBef>
                <a:spcPts val="1333"/>
              </a:spcBef>
              <a:spcAft>
                <a:spcPts val="0"/>
              </a:spcAft>
              <a:buClr>
                <a:schemeClr val="dk1"/>
              </a:buClr>
              <a:buSzPts val="1600"/>
              <a:buChar char="−"/>
              <a:defRPr sz="1600"/>
            </a:lvl4pPr>
            <a:lvl5pPr marL="2286000" lvl="4" indent="-330200" algn="l">
              <a:spcBef>
                <a:spcPts val="1333"/>
              </a:spcBef>
              <a:spcAft>
                <a:spcPts val="0"/>
              </a:spcAft>
              <a:buClr>
                <a:schemeClr val="dk1"/>
              </a:buClr>
              <a:buSzPts val="1600"/>
              <a:buChar char="−"/>
              <a:defRPr sz="1600"/>
            </a:lvl5pPr>
            <a:lvl6pPr marL="2743200" lvl="5" indent="-364045" algn="l">
              <a:spcBef>
                <a:spcPts val="1333"/>
              </a:spcBef>
              <a:spcAft>
                <a:spcPts val="0"/>
              </a:spcAft>
              <a:buClr>
                <a:schemeClr val="dk1"/>
              </a:buClr>
              <a:buSzPts val="2133"/>
              <a:buChar char="−"/>
              <a:defRPr sz="2133"/>
            </a:lvl6pPr>
            <a:lvl7pPr marL="3200400" lvl="6" indent="-364045" algn="l">
              <a:spcBef>
                <a:spcPts val="1333"/>
              </a:spcBef>
              <a:spcAft>
                <a:spcPts val="0"/>
              </a:spcAft>
              <a:buClr>
                <a:schemeClr val="dk1"/>
              </a:buClr>
              <a:buSzPts val="2133"/>
              <a:buChar char="−"/>
              <a:defRPr sz="2133"/>
            </a:lvl7pPr>
            <a:lvl8pPr marL="3657600" lvl="7" indent="-364045" algn="l">
              <a:spcBef>
                <a:spcPts val="1333"/>
              </a:spcBef>
              <a:spcAft>
                <a:spcPts val="0"/>
              </a:spcAft>
              <a:buClr>
                <a:schemeClr val="dk1"/>
              </a:buClr>
              <a:buSzPts val="2133"/>
              <a:buChar char="−"/>
              <a:defRPr sz="2133"/>
            </a:lvl8pPr>
            <a:lvl9pPr marL="4114800" lvl="8" indent="-364045" algn="l">
              <a:spcBef>
                <a:spcPts val="1333"/>
              </a:spcBef>
              <a:spcAft>
                <a:spcPts val="1333"/>
              </a:spcAft>
              <a:buClr>
                <a:schemeClr val="dk1"/>
              </a:buClr>
              <a:buSzPts val="2133"/>
              <a:buChar char="−"/>
              <a:defRPr sz="2133"/>
            </a:lvl9pPr>
          </a:lstStyle>
          <a:p>
            <a:endParaRPr/>
          </a:p>
        </p:txBody>
      </p:sp>
      <p:sp>
        <p:nvSpPr>
          <p:cNvPr id="149" name="Google Shape;149;p21"/>
          <p:cNvSpPr txBox="1">
            <a:spLocks noGrp="1"/>
          </p:cNvSpPr>
          <p:nvPr>
            <p:ph type="body" idx="2"/>
          </p:nvPr>
        </p:nvSpPr>
        <p:spPr>
          <a:xfrm>
            <a:off x="469900" y="736688"/>
            <a:ext cx="11252200" cy="757255"/>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rgbClr val="575757"/>
              </a:buClr>
              <a:buSzPts val="2000"/>
              <a:buNone/>
              <a:defRPr sz="2000" b="0">
                <a:solidFill>
                  <a:srgbClr val="575757"/>
                </a:solidFill>
              </a:defRPr>
            </a:lvl1pPr>
            <a:lvl2pPr marL="914400" lvl="1" indent="-228600" algn="l">
              <a:spcBef>
                <a:spcPts val="1333"/>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150" name="Google Shape;150;p21"/>
          <p:cNvSpPr txBox="1">
            <a:spLocks noGrp="1"/>
          </p:cNvSpPr>
          <p:nvPr>
            <p:ph type="title"/>
          </p:nvPr>
        </p:nvSpPr>
        <p:spPr>
          <a:xfrm>
            <a:off x="469900" y="402587"/>
            <a:ext cx="11252200" cy="334102"/>
          </a:xfrm>
          <a:prstGeom prst="rect">
            <a:avLst/>
          </a:prstGeom>
          <a:noFill/>
          <a:ln>
            <a:noFill/>
          </a:ln>
        </p:spPr>
        <p:txBody>
          <a:bodyPr spcFirstLastPara="1" wrap="square" lIns="0" tIns="0" rIns="0" bIns="0" anchor="t" anchorCtr="0"/>
          <a:lstStyle>
            <a:lvl1pPr lvl="0" algn="l">
              <a:spcBef>
                <a:spcPts val="0"/>
              </a:spcBef>
              <a:spcAft>
                <a:spcPts val="0"/>
              </a:spcAft>
              <a:buClr>
                <a:schemeClr val="dk1"/>
              </a:buClr>
              <a:buSzPts val="2000"/>
              <a:buFont typeface="Verdana"/>
              <a:buNone/>
              <a:defRPr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subtitle &amp; chart">
  <p:cSld name="Title, subtitle &amp; chart">
    <p:spTree>
      <p:nvGrpSpPr>
        <p:cNvPr id="1" name="Shape 151"/>
        <p:cNvGrpSpPr/>
        <p:nvPr/>
      </p:nvGrpSpPr>
      <p:grpSpPr>
        <a:xfrm>
          <a:off x="0" y="0"/>
          <a:ext cx="0" cy="0"/>
          <a:chOff x="0" y="0"/>
          <a:chExt cx="0" cy="0"/>
        </a:xfrm>
      </p:grpSpPr>
      <p:sp>
        <p:nvSpPr>
          <p:cNvPr id="152" name="Google Shape;152;p22"/>
          <p:cNvSpPr>
            <a:spLocks noGrp="1"/>
          </p:cNvSpPr>
          <p:nvPr>
            <p:ph type="chart" idx="2"/>
          </p:nvPr>
        </p:nvSpPr>
        <p:spPr>
          <a:xfrm>
            <a:off x="468000" y="2054581"/>
            <a:ext cx="11252200" cy="3928209"/>
          </a:xfrm>
          <a:prstGeom prst="rect">
            <a:avLst/>
          </a:prstGeom>
          <a:noFill/>
          <a:ln>
            <a:noFill/>
          </a:ln>
        </p:spPr>
        <p:txBody>
          <a:bodyPr spcFirstLastPara="1" wrap="square" lIns="0" tIns="0" rIns="0" bIns="0" anchor="t" anchorCtr="0"/>
          <a:lstStyle>
            <a:lvl1pPr marR="0" lvl="0" algn="l" rtl="0">
              <a:spcBef>
                <a:spcPts val="0"/>
              </a:spcBef>
              <a:spcAft>
                <a:spcPts val="0"/>
              </a:spcAft>
              <a:buClr>
                <a:schemeClr val="dk1"/>
              </a:buClr>
              <a:buSzPts val="1200"/>
              <a:buFont typeface="Arial"/>
              <a:buNone/>
              <a:defRPr sz="1200" b="0" i="0" u="none" strike="noStrike" cap="none">
                <a:solidFill>
                  <a:schemeClr val="dk1"/>
                </a:solidFill>
                <a:latin typeface="Verdana"/>
                <a:ea typeface="Verdana"/>
                <a:cs typeface="Verdana"/>
                <a:sym typeface="Verdana"/>
              </a:defRPr>
            </a:lvl1pPr>
            <a:lvl2pPr marR="0" lvl="1" algn="l" rtl="0">
              <a:spcBef>
                <a:spcPts val="1333"/>
              </a:spcBef>
              <a:spcAft>
                <a:spcPts val="0"/>
              </a:spcAft>
              <a:buClr>
                <a:schemeClr val="dk1"/>
              </a:buClr>
              <a:buSzPts val="1200"/>
              <a:buFont typeface="Arial"/>
              <a:buNone/>
              <a:defRPr sz="1200" b="1" i="0" u="none" strike="noStrike" cap="none">
                <a:solidFill>
                  <a:schemeClr val="dk1"/>
                </a:solidFill>
                <a:latin typeface="Verdana"/>
                <a:ea typeface="Verdana"/>
                <a:cs typeface="Verdana"/>
                <a:sym typeface="Verdana"/>
              </a:defRPr>
            </a:lvl2pPr>
            <a:lvl3pPr marR="0" lvl="2" algn="l" rtl="0">
              <a:spcBef>
                <a:spcPts val="1333"/>
              </a:spcBef>
              <a:spcAft>
                <a:spcPts val="0"/>
              </a:spcAft>
              <a:buClr>
                <a:schemeClr val="dk1"/>
              </a:buClr>
              <a:buSzPts val="1200"/>
              <a:buFont typeface="Arial"/>
              <a:buChar char="•"/>
              <a:defRPr sz="1200" b="0" i="0" u="none" strike="noStrike" cap="none">
                <a:solidFill>
                  <a:schemeClr val="dk1"/>
                </a:solidFill>
                <a:latin typeface="Verdana"/>
                <a:ea typeface="Verdana"/>
                <a:cs typeface="Verdana"/>
                <a:sym typeface="Verdana"/>
              </a:defRPr>
            </a:lvl3pPr>
            <a:lvl4pPr marR="0" lvl="3"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4pPr>
            <a:lvl5pPr marR="0" lvl="4"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5pPr>
            <a:lvl6pPr marR="0" lvl="5"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6pPr>
            <a:lvl7pPr marR="0" lvl="6"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7pPr>
            <a:lvl8pPr marR="0" lvl="7"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8pPr>
            <a:lvl9pPr marR="0" lvl="8" algn="l" rtl="0">
              <a:spcBef>
                <a:spcPts val="1333"/>
              </a:spcBef>
              <a:spcAft>
                <a:spcPts val="1333"/>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9pPr>
          </a:lstStyle>
          <a:p>
            <a:endParaRPr/>
          </a:p>
        </p:txBody>
      </p:sp>
      <p:sp>
        <p:nvSpPr>
          <p:cNvPr id="153" name="Google Shape;153;p22"/>
          <p:cNvSpPr txBox="1">
            <a:spLocks noGrp="1"/>
          </p:cNvSpPr>
          <p:nvPr>
            <p:ph type="body" idx="1"/>
          </p:nvPr>
        </p:nvSpPr>
        <p:spPr>
          <a:xfrm>
            <a:off x="468000" y="1659816"/>
            <a:ext cx="11252200" cy="357187"/>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dk1"/>
              </a:buClr>
              <a:buSzPts val="1800"/>
              <a:buNone/>
              <a:defRPr/>
            </a:lvl1pPr>
            <a:lvl2pPr marL="914400" lvl="1" indent="-228600" algn="l">
              <a:spcBef>
                <a:spcPts val="1333"/>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154" name="Google Shape;154;p22"/>
          <p:cNvSpPr txBox="1">
            <a:spLocks noGrp="1"/>
          </p:cNvSpPr>
          <p:nvPr>
            <p:ph type="body" idx="3"/>
          </p:nvPr>
        </p:nvSpPr>
        <p:spPr>
          <a:xfrm>
            <a:off x="468000" y="5982790"/>
            <a:ext cx="11252201" cy="316411"/>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dk1"/>
              </a:buClr>
              <a:buSzPts val="900"/>
              <a:buNone/>
              <a:defRPr sz="900"/>
            </a:lvl1pPr>
            <a:lvl2pPr marL="914400" lvl="1" indent="-228600" algn="l">
              <a:spcBef>
                <a:spcPts val="0"/>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155" name="Google Shape;155;p22"/>
          <p:cNvSpPr txBox="1">
            <a:spLocks noGrp="1"/>
          </p:cNvSpPr>
          <p:nvPr>
            <p:ph type="body" idx="4"/>
          </p:nvPr>
        </p:nvSpPr>
        <p:spPr>
          <a:xfrm>
            <a:off x="469900" y="736688"/>
            <a:ext cx="11252200" cy="757255"/>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rgbClr val="575757"/>
              </a:buClr>
              <a:buSzPts val="2000"/>
              <a:buNone/>
              <a:defRPr sz="2000" b="0">
                <a:solidFill>
                  <a:srgbClr val="575757"/>
                </a:solidFill>
              </a:defRPr>
            </a:lvl1pPr>
            <a:lvl2pPr marL="914400" lvl="1" indent="-228600" algn="l">
              <a:spcBef>
                <a:spcPts val="1333"/>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156" name="Google Shape;156;p22"/>
          <p:cNvSpPr txBox="1">
            <a:spLocks noGrp="1"/>
          </p:cNvSpPr>
          <p:nvPr>
            <p:ph type="title"/>
          </p:nvPr>
        </p:nvSpPr>
        <p:spPr>
          <a:xfrm>
            <a:off x="469900" y="402587"/>
            <a:ext cx="11252200" cy="334102"/>
          </a:xfrm>
          <a:prstGeom prst="rect">
            <a:avLst/>
          </a:prstGeom>
          <a:noFill/>
          <a:ln>
            <a:noFill/>
          </a:ln>
        </p:spPr>
        <p:txBody>
          <a:bodyPr spcFirstLastPara="1" wrap="square" lIns="0" tIns="0" rIns="0" bIns="0" anchor="t" anchorCtr="0"/>
          <a:lstStyle>
            <a:lvl1pPr lvl="0" algn="l">
              <a:spcBef>
                <a:spcPts val="0"/>
              </a:spcBef>
              <a:spcAft>
                <a:spcPts val="0"/>
              </a:spcAft>
              <a:buClr>
                <a:schemeClr val="dk1"/>
              </a:buClr>
              <a:buSzPts val="2000"/>
              <a:buFont typeface="Verdana"/>
              <a:buNone/>
              <a:defRPr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3 chart">
  <p:cSld name="3 chart">
    <p:spTree>
      <p:nvGrpSpPr>
        <p:cNvPr id="1" name="Shape 157"/>
        <p:cNvGrpSpPr/>
        <p:nvPr/>
      </p:nvGrpSpPr>
      <p:grpSpPr>
        <a:xfrm>
          <a:off x="0" y="0"/>
          <a:ext cx="0" cy="0"/>
          <a:chOff x="0" y="0"/>
          <a:chExt cx="0" cy="0"/>
        </a:xfrm>
      </p:grpSpPr>
      <p:sp>
        <p:nvSpPr>
          <p:cNvPr id="158" name="Google Shape;158;p23"/>
          <p:cNvSpPr>
            <a:spLocks noGrp="1"/>
          </p:cNvSpPr>
          <p:nvPr>
            <p:ph type="chart" idx="2"/>
          </p:nvPr>
        </p:nvSpPr>
        <p:spPr>
          <a:xfrm>
            <a:off x="468000" y="2051999"/>
            <a:ext cx="3600000" cy="3930791"/>
          </a:xfrm>
          <a:prstGeom prst="rect">
            <a:avLst/>
          </a:prstGeom>
          <a:noFill/>
          <a:ln>
            <a:noFill/>
          </a:ln>
        </p:spPr>
        <p:txBody>
          <a:bodyPr spcFirstLastPara="1" wrap="square" lIns="0" tIns="0" rIns="0" bIns="0" anchor="t" anchorCtr="0"/>
          <a:lstStyle>
            <a:lvl1pPr marR="0" lvl="0" algn="l" rtl="0">
              <a:spcBef>
                <a:spcPts val="0"/>
              </a:spcBef>
              <a:spcAft>
                <a:spcPts val="0"/>
              </a:spcAft>
              <a:buClr>
                <a:schemeClr val="dk1"/>
              </a:buClr>
              <a:buSzPts val="1200"/>
              <a:buFont typeface="Arial"/>
              <a:buNone/>
              <a:defRPr sz="1200" b="0" i="0" u="none" strike="noStrike" cap="none">
                <a:solidFill>
                  <a:schemeClr val="dk1"/>
                </a:solidFill>
                <a:latin typeface="Verdana"/>
                <a:ea typeface="Verdana"/>
                <a:cs typeface="Verdana"/>
                <a:sym typeface="Verdana"/>
              </a:defRPr>
            </a:lvl1pPr>
            <a:lvl2pPr marR="0" lvl="1" algn="l" rtl="0">
              <a:spcBef>
                <a:spcPts val="1333"/>
              </a:spcBef>
              <a:spcAft>
                <a:spcPts val="0"/>
              </a:spcAft>
              <a:buClr>
                <a:schemeClr val="dk1"/>
              </a:buClr>
              <a:buSzPts val="1200"/>
              <a:buFont typeface="Arial"/>
              <a:buNone/>
              <a:defRPr sz="1200" b="1" i="0" u="none" strike="noStrike" cap="none">
                <a:solidFill>
                  <a:schemeClr val="dk1"/>
                </a:solidFill>
                <a:latin typeface="Verdana"/>
                <a:ea typeface="Verdana"/>
                <a:cs typeface="Verdana"/>
                <a:sym typeface="Verdana"/>
              </a:defRPr>
            </a:lvl2pPr>
            <a:lvl3pPr marR="0" lvl="2" algn="l" rtl="0">
              <a:spcBef>
                <a:spcPts val="1333"/>
              </a:spcBef>
              <a:spcAft>
                <a:spcPts val="0"/>
              </a:spcAft>
              <a:buClr>
                <a:schemeClr val="dk1"/>
              </a:buClr>
              <a:buSzPts val="1200"/>
              <a:buFont typeface="Arial"/>
              <a:buChar char="•"/>
              <a:defRPr sz="1200" b="0" i="0" u="none" strike="noStrike" cap="none">
                <a:solidFill>
                  <a:schemeClr val="dk1"/>
                </a:solidFill>
                <a:latin typeface="Verdana"/>
                <a:ea typeface="Verdana"/>
                <a:cs typeface="Verdana"/>
                <a:sym typeface="Verdana"/>
              </a:defRPr>
            </a:lvl3pPr>
            <a:lvl4pPr marR="0" lvl="3"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4pPr>
            <a:lvl5pPr marR="0" lvl="4"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5pPr>
            <a:lvl6pPr marR="0" lvl="5"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6pPr>
            <a:lvl7pPr marR="0" lvl="6"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7pPr>
            <a:lvl8pPr marR="0" lvl="7"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8pPr>
            <a:lvl9pPr marR="0" lvl="8" algn="l" rtl="0">
              <a:spcBef>
                <a:spcPts val="1333"/>
              </a:spcBef>
              <a:spcAft>
                <a:spcPts val="1333"/>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9pPr>
          </a:lstStyle>
          <a:p>
            <a:endParaRPr/>
          </a:p>
        </p:txBody>
      </p:sp>
      <p:sp>
        <p:nvSpPr>
          <p:cNvPr id="159" name="Google Shape;159;p23"/>
          <p:cNvSpPr txBox="1">
            <a:spLocks noGrp="1"/>
          </p:cNvSpPr>
          <p:nvPr>
            <p:ph type="body" idx="1"/>
          </p:nvPr>
        </p:nvSpPr>
        <p:spPr>
          <a:xfrm>
            <a:off x="468000" y="1665289"/>
            <a:ext cx="3600000" cy="392112"/>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dk1"/>
              </a:buClr>
              <a:buSzPts val="1800"/>
              <a:buNone/>
              <a:defRPr/>
            </a:lvl1pPr>
            <a:lvl2pPr marL="914400" lvl="1" indent="-228600" algn="l">
              <a:spcBef>
                <a:spcPts val="1333"/>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160" name="Google Shape;160;p23"/>
          <p:cNvSpPr>
            <a:spLocks noGrp="1"/>
          </p:cNvSpPr>
          <p:nvPr>
            <p:ph type="chart" idx="3"/>
          </p:nvPr>
        </p:nvSpPr>
        <p:spPr>
          <a:xfrm>
            <a:off x="4296000" y="2051998"/>
            <a:ext cx="3600000" cy="3930791"/>
          </a:xfrm>
          <a:prstGeom prst="rect">
            <a:avLst/>
          </a:prstGeom>
          <a:noFill/>
          <a:ln>
            <a:noFill/>
          </a:ln>
        </p:spPr>
        <p:txBody>
          <a:bodyPr spcFirstLastPara="1" wrap="square" lIns="0" tIns="0" rIns="0" bIns="0" anchor="t" anchorCtr="0"/>
          <a:lstStyle>
            <a:lvl1pPr marR="0" lvl="0" algn="l" rtl="0">
              <a:spcBef>
                <a:spcPts val="0"/>
              </a:spcBef>
              <a:spcAft>
                <a:spcPts val="0"/>
              </a:spcAft>
              <a:buClr>
                <a:schemeClr val="dk1"/>
              </a:buClr>
              <a:buSzPts val="1200"/>
              <a:buFont typeface="Arial"/>
              <a:buNone/>
              <a:defRPr sz="1200" b="0" i="0" u="none" strike="noStrike" cap="none">
                <a:solidFill>
                  <a:schemeClr val="dk1"/>
                </a:solidFill>
                <a:latin typeface="Verdana"/>
                <a:ea typeface="Verdana"/>
                <a:cs typeface="Verdana"/>
                <a:sym typeface="Verdana"/>
              </a:defRPr>
            </a:lvl1pPr>
            <a:lvl2pPr marR="0" lvl="1" algn="l" rtl="0">
              <a:spcBef>
                <a:spcPts val="1333"/>
              </a:spcBef>
              <a:spcAft>
                <a:spcPts val="0"/>
              </a:spcAft>
              <a:buClr>
                <a:schemeClr val="dk1"/>
              </a:buClr>
              <a:buSzPts val="1200"/>
              <a:buFont typeface="Arial"/>
              <a:buNone/>
              <a:defRPr sz="1200" b="1" i="0" u="none" strike="noStrike" cap="none">
                <a:solidFill>
                  <a:schemeClr val="dk1"/>
                </a:solidFill>
                <a:latin typeface="Verdana"/>
                <a:ea typeface="Verdana"/>
                <a:cs typeface="Verdana"/>
                <a:sym typeface="Verdana"/>
              </a:defRPr>
            </a:lvl2pPr>
            <a:lvl3pPr marR="0" lvl="2" algn="l" rtl="0">
              <a:spcBef>
                <a:spcPts val="1333"/>
              </a:spcBef>
              <a:spcAft>
                <a:spcPts val="0"/>
              </a:spcAft>
              <a:buClr>
                <a:schemeClr val="dk1"/>
              </a:buClr>
              <a:buSzPts val="1200"/>
              <a:buFont typeface="Arial"/>
              <a:buChar char="•"/>
              <a:defRPr sz="1200" b="0" i="0" u="none" strike="noStrike" cap="none">
                <a:solidFill>
                  <a:schemeClr val="dk1"/>
                </a:solidFill>
                <a:latin typeface="Verdana"/>
                <a:ea typeface="Verdana"/>
                <a:cs typeface="Verdana"/>
                <a:sym typeface="Verdana"/>
              </a:defRPr>
            </a:lvl3pPr>
            <a:lvl4pPr marR="0" lvl="3"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4pPr>
            <a:lvl5pPr marR="0" lvl="4"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5pPr>
            <a:lvl6pPr marR="0" lvl="5"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6pPr>
            <a:lvl7pPr marR="0" lvl="6"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7pPr>
            <a:lvl8pPr marR="0" lvl="7"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8pPr>
            <a:lvl9pPr marR="0" lvl="8" algn="l" rtl="0">
              <a:spcBef>
                <a:spcPts val="1333"/>
              </a:spcBef>
              <a:spcAft>
                <a:spcPts val="1333"/>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9pPr>
          </a:lstStyle>
          <a:p>
            <a:endParaRPr/>
          </a:p>
        </p:txBody>
      </p:sp>
      <p:sp>
        <p:nvSpPr>
          <p:cNvPr id="161" name="Google Shape;161;p23"/>
          <p:cNvSpPr txBox="1">
            <a:spLocks noGrp="1"/>
          </p:cNvSpPr>
          <p:nvPr>
            <p:ph type="body" idx="4"/>
          </p:nvPr>
        </p:nvSpPr>
        <p:spPr>
          <a:xfrm>
            <a:off x="4296003" y="1665288"/>
            <a:ext cx="3600000" cy="392112"/>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dk1"/>
              </a:buClr>
              <a:buSzPts val="1800"/>
              <a:buNone/>
              <a:defRPr/>
            </a:lvl1pPr>
            <a:lvl2pPr marL="914400" lvl="1" indent="-228600" algn="l">
              <a:spcBef>
                <a:spcPts val="1333"/>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162" name="Google Shape;162;p23"/>
          <p:cNvSpPr>
            <a:spLocks noGrp="1"/>
          </p:cNvSpPr>
          <p:nvPr>
            <p:ph type="chart" idx="5"/>
          </p:nvPr>
        </p:nvSpPr>
        <p:spPr>
          <a:xfrm>
            <a:off x="8086960" y="2051999"/>
            <a:ext cx="3600000" cy="3930791"/>
          </a:xfrm>
          <a:prstGeom prst="rect">
            <a:avLst/>
          </a:prstGeom>
          <a:noFill/>
          <a:ln>
            <a:noFill/>
          </a:ln>
        </p:spPr>
        <p:txBody>
          <a:bodyPr spcFirstLastPara="1" wrap="square" lIns="0" tIns="0" rIns="0" bIns="0" anchor="t" anchorCtr="0"/>
          <a:lstStyle>
            <a:lvl1pPr marR="0" lvl="0" algn="l" rtl="0">
              <a:spcBef>
                <a:spcPts val="0"/>
              </a:spcBef>
              <a:spcAft>
                <a:spcPts val="0"/>
              </a:spcAft>
              <a:buClr>
                <a:schemeClr val="dk1"/>
              </a:buClr>
              <a:buSzPts val="1200"/>
              <a:buFont typeface="Arial"/>
              <a:buNone/>
              <a:defRPr sz="1200" b="0" i="0" u="none" strike="noStrike" cap="none">
                <a:solidFill>
                  <a:schemeClr val="dk1"/>
                </a:solidFill>
                <a:latin typeface="Verdana"/>
                <a:ea typeface="Verdana"/>
                <a:cs typeface="Verdana"/>
                <a:sym typeface="Verdana"/>
              </a:defRPr>
            </a:lvl1pPr>
            <a:lvl2pPr marR="0" lvl="1" algn="l" rtl="0">
              <a:spcBef>
                <a:spcPts val="1333"/>
              </a:spcBef>
              <a:spcAft>
                <a:spcPts val="0"/>
              </a:spcAft>
              <a:buClr>
                <a:schemeClr val="dk1"/>
              </a:buClr>
              <a:buSzPts val="1200"/>
              <a:buFont typeface="Arial"/>
              <a:buNone/>
              <a:defRPr sz="1200" b="1" i="0" u="none" strike="noStrike" cap="none">
                <a:solidFill>
                  <a:schemeClr val="dk1"/>
                </a:solidFill>
                <a:latin typeface="Verdana"/>
                <a:ea typeface="Verdana"/>
                <a:cs typeface="Verdana"/>
                <a:sym typeface="Verdana"/>
              </a:defRPr>
            </a:lvl2pPr>
            <a:lvl3pPr marR="0" lvl="2" algn="l" rtl="0">
              <a:spcBef>
                <a:spcPts val="1333"/>
              </a:spcBef>
              <a:spcAft>
                <a:spcPts val="0"/>
              </a:spcAft>
              <a:buClr>
                <a:schemeClr val="dk1"/>
              </a:buClr>
              <a:buSzPts val="1200"/>
              <a:buFont typeface="Arial"/>
              <a:buChar char="•"/>
              <a:defRPr sz="1200" b="0" i="0" u="none" strike="noStrike" cap="none">
                <a:solidFill>
                  <a:schemeClr val="dk1"/>
                </a:solidFill>
                <a:latin typeface="Verdana"/>
                <a:ea typeface="Verdana"/>
                <a:cs typeface="Verdana"/>
                <a:sym typeface="Verdana"/>
              </a:defRPr>
            </a:lvl3pPr>
            <a:lvl4pPr marR="0" lvl="3"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4pPr>
            <a:lvl5pPr marR="0" lvl="4"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5pPr>
            <a:lvl6pPr marR="0" lvl="5"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6pPr>
            <a:lvl7pPr marR="0" lvl="6"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7pPr>
            <a:lvl8pPr marR="0" lvl="7"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8pPr>
            <a:lvl9pPr marR="0" lvl="8" algn="l" rtl="0">
              <a:spcBef>
                <a:spcPts val="1333"/>
              </a:spcBef>
              <a:spcAft>
                <a:spcPts val="1333"/>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9pPr>
          </a:lstStyle>
          <a:p>
            <a:endParaRPr/>
          </a:p>
        </p:txBody>
      </p:sp>
      <p:sp>
        <p:nvSpPr>
          <p:cNvPr id="163" name="Google Shape;163;p23"/>
          <p:cNvSpPr txBox="1">
            <a:spLocks noGrp="1"/>
          </p:cNvSpPr>
          <p:nvPr>
            <p:ph type="body" idx="6"/>
          </p:nvPr>
        </p:nvSpPr>
        <p:spPr>
          <a:xfrm>
            <a:off x="8086959" y="1659145"/>
            <a:ext cx="3600000" cy="398256"/>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dk1"/>
              </a:buClr>
              <a:buSzPts val="1800"/>
              <a:buNone/>
              <a:defRPr/>
            </a:lvl1pPr>
            <a:lvl2pPr marL="914400" lvl="1" indent="-228600" algn="l">
              <a:spcBef>
                <a:spcPts val="1333"/>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164" name="Google Shape;164;p23"/>
          <p:cNvSpPr txBox="1">
            <a:spLocks noGrp="1"/>
          </p:cNvSpPr>
          <p:nvPr>
            <p:ph type="body" idx="7"/>
          </p:nvPr>
        </p:nvSpPr>
        <p:spPr>
          <a:xfrm>
            <a:off x="468000" y="5982790"/>
            <a:ext cx="11252201" cy="316411"/>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dk1"/>
              </a:buClr>
              <a:buSzPts val="900"/>
              <a:buNone/>
              <a:defRPr sz="900"/>
            </a:lvl1pPr>
            <a:lvl2pPr marL="914400" lvl="1" indent="-228600" algn="l">
              <a:spcBef>
                <a:spcPts val="0"/>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165" name="Google Shape;165;p23"/>
          <p:cNvSpPr txBox="1">
            <a:spLocks noGrp="1"/>
          </p:cNvSpPr>
          <p:nvPr>
            <p:ph type="body" idx="8"/>
          </p:nvPr>
        </p:nvSpPr>
        <p:spPr>
          <a:xfrm>
            <a:off x="469900" y="736688"/>
            <a:ext cx="11252200" cy="757255"/>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rgbClr val="575757"/>
              </a:buClr>
              <a:buSzPts val="2000"/>
              <a:buNone/>
              <a:defRPr sz="2000" b="0">
                <a:solidFill>
                  <a:srgbClr val="575757"/>
                </a:solidFill>
              </a:defRPr>
            </a:lvl1pPr>
            <a:lvl2pPr marL="914400" lvl="1" indent="-228600" algn="l">
              <a:spcBef>
                <a:spcPts val="1333"/>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166" name="Google Shape;166;p23"/>
          <p:cNvSpPr txBox="1">
            <a:spLocks noGrp="1"/>
          </p:cNvSpPr>
          <p:nvPr>
            <p:ph type="title"/>
          </p:nvPr>
        </p:nvSpPr>
        <p:spPr>
          <a:xfrm>
            <a:off x="469900" y="402586"/>
            <a:ext cx="11252200" cy="334101"/>
          </a:xfrm>
          <a:prstGeom prst="rect">
            <a:avLst/>
          </a:prstGeom>
          <a:noFill/>
          <a:ln>
            <a:noFill/>
          </a:ln>
        </p:spPr>
        <p:txBody>
          <a:bodyPr spcFirstLastPara="1" wrap="square" lIns="0" tIns="0" rIns="0" bIns="0" anchor="t" anchorCtr="0"/>
          <a:lstStyle>
            <a:lvl1pPr lvl="0" algn="l">
              <a:spcBef>
                <a:spcPts val="0"/>
              </a:spcBef>
              <a:spcAft>
                <a:spcPts val="0"/>
              </a:spcAft>
              <a:buClr>
                <a:schemeClr val="dk1"/>
              </a:buClr>
              <a:buSzPts val="2000"/>
              <a:buFont typeface="Verdana"/>
              <a:buNone/>
              <a:defRPr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2 columns of text">
  <p:cSld name="2 columns of text">
    <p:spTree>
      <p:nvGrpSpPr>
        <p:cNvPr id="1" name="Shape 167"/>
        <p:cNvGrpSpPr/>
        <p:nvPr/>
      </p:nvGrpSpPr>
      <p:grpSpPr>
        <a:xfrm>
          <a:off x="0" y="0"/>
          <a:ext cx="0" cy="0"/>
          <a:chOff x="0" y="0"/>
          <a:chExt cx="0" cy="0"/>
        </a:xfrm>
      </p:grpSpPr>
      <p:sp>
        <p:nvSpPr>
          <p:cNvPr id="168" name="Google Shape;168;p24"/>
          <p:cNvSpPr txBox="1">
            <a:spLocks noGrp="1"/>
          </p:cNvSpPr>
          <p:nvPr>
            <p:ph type="body" idx="1"/>
          </p:nvPr>
        </p:nvSpPr>
        <p:spPr>
          <a:xfrm>
            <a:off x="468000" y="1665288"/>
            <a:ext cx="5328000" cy="4622507"/>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dk1"/>
              </a:buClr>
              <a:buSzPts val="1200"/>
              <a:buNone/>
              <a:defRPr/>
            </a:lvl1pPr>
            <a:lvl2pPr marL="914400" lvl="1" indent="-228600" algn="l">
              <a:spcBef>
                <a:spcPts val="1333"/>
              </a:spcBef>
              <a:spcAft>
                <a:spcPts val="0"/>
              </a:spcAft>
              <a:buClr>
                <a:schemeClr val="dk1"/>
              </a:buClr>
              <a:buSzPts val="1200"/>
              <a:buNone/>
              <a:defRPr/>
            </a:lvl2pPr>
            <a:lvl3pPr marL="1371600" lvl="2" indent="-304800" algn="l">
              <a:spcBef>
                <a:spcPts val="1333"/>
              </a:spcBef>
              <a:spcAft>
                <a:spcPts val="0"/>
              </a:spcAft>
              <a:buClr>
                <a:schemeClr val="dk1"/>
              </a:buClr>
              <a:buSzPts val="1200"/>
              <a:buChar char="•"/>
              <a:defRPr/>
            </a:lvl3pPr>
            <a:lvl4pPr marL="1828800" lvl="3" indent="-304800" algn="l">
              <a:spcBef>
                <a:spcPts val="1333"/>
              </a:spcBef>
              <a:spcAft>
                <a:spcPts val="0"/>
              </a:spcAft>
              <a:buClr>
                <a:schemeClr val="dk1"/>
              </a:buClr>
              <a:buSzPts val="1200"/>
              <a:buChar char="−"/>
              <a:defRPr/>
            </a:lvl4pPr>
            <a:lvl5pPr marL="2286000" lvl="4" indent="-304800" algn="l">
              <a:spcBef>
                <a:spcPts val="1333"/>
              </a:spcBef>
              <a:spcAft>
                <a:spcPts val="0"/>
              </a:spcAft>
              <a:buClr>
                <a:schemeClr val="dk1"/>
              </a:buClr>
              <a:buSzPts val="12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169" name="Google Shape;169;p24"/>
          <p:cNvSpPr txBox="1">
            <a:spLocks noGrp="1"/>
          </p:cNvSpPr>
          <p:nvPr>
            <p:ph type="body" idx="2"/>
          </p:nvPr>
        </p:nvSpPr>
        <p:spPr>
          <a:xfrm>
            <a:off x="6394100" y="1656000"/>
            <a:ext cx="5328000" cy="4631795"/>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dk1"/>
              </a:buClr>
              <a:buSzPts val="1200"/>
              <a:buNone/>
              <a:defRPr/>
            </a:lvl1pPr>
            <a:lvl2pPr marL="914400" lvl="1" indent="-228600" algn="l">
              <a:spcBef>
                <a:spcPts val="1333"/>
              </a:spcBef>
              <a:spcAft>
                <a:spcPts val="0"/>
              </a:spcAft>
              <a:buClr>
                <a:schemeClr val="dk1"/>
              </a:buClr>
              <a:buSzPts val="1200"/>
              <a:buNone/>
              <a:defRPr/>
            </a:lvl2pPr>
            <a:lvl3pPr marL="1371600" lvl="2" indent="-304800" algn="l">
              <a:spcBef>
                <a:spcPts val="1333"/>
              </a:spcBef>
              <a:spcAft>
                <a:spcPts val="0"/>
              </a:spcAft>
              <a:buClr>
                <a:schemeClr val="dk1"/>
              </a:buClr>
              <a:buSzPts val="1200"/>
              <a:buChar char="•"/>
              <a:defRPr/>
            </a:lvl3pPr>
            <a:lvl4pPr marL="1828800" lvl="3" indent="-304800" algn="l">
              <a:spcBef>
                <a:spcPts val="1333"/>
              </a:spcBef>
              <a:spcAft>
                <a:spcPts val="0"/>
              </a:spcAft>
              <a:buClr>
                <a:schemeClr val="dk1"/>
              </a:buClr>
              <a:buSzPts val="1200"/>
              <a:buChar char="−"/>
              <a:defRPr/>
            </a:lvl4pPr>
            <a:lvl5pPr marL="2286000" lvl="4" indent="-304800" algn="l">
              <a:spcBef>
                <a:spcPts val="1333"/>
              </a:spcBef>
              <a:spcAft>
                <a:spcPts val="0"/>
              </a:spcAft>
              <a:buClr>
                <a:schemeClr val="dk1"/>
              </a:buClr>
              <a:buSzPts val="12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170" name="Google Shape;170;p24"/>
          <p:cNvSpPr txBox="1">
            <a:spLocks noGrp="1"/>
          </p:cNvSpPr>
          <p:nvPr>
            <p:ph type="body" idx="3"/>
          </p:nvPr>
        </p:nvSpPr>
        <p:spPr>
          <a:xfrm>
            <a:off x="469900" y="736688"/>
            <a:ext cx="11252200" cy="757255"/>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rgbClr val="575757"/>
              </a:buClr>
              <a:buSzPts val="2000"/>
              <a:buNone/>
              <a:defRPr sz="2000" b="0">
                <a:solidFill>
                  <a:srgbClr val="575757"/>
                </a:solidFill>
              </a:defRPr>
            </a:lvl1pPr>
            <a:lvl2pPr marL="914400" lvl="1" indent="-228600" algn="l">
              <a:spcBef>
                <a:spcPts val="1333"/>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171" name="Google Shape;171;p24"/>
          <p:cNvSpPr txBox="1">
            <a:spLocks noGrp="1"/>
          </p:cNvSpPr>
          <p:nvPr>
            <p:ph type="title"/>
          </p:nvPr>
        </p:nvSpPr>
        <p:spPr>
          <a:xfrm>
            <a:off x="469900" y="402587"/>
            <a:ext cx="11252200" cy="334102"/>
          </a:xfrm>
          <a:prstGeom prst="rect">
            <a:avLst/>
          </a:prstGeom>
          <a:noFill/>
          <a:ln>
            <a:noFill/>
          </a:ln>
        </p:spPr>
        <p:txBody>
          <a:bodyPr spcFirstLastPara="1" wrap="square" lIns="0" tIns="0" rIns="0" bIns="0" anchor="t" anchorCtr="0"/>
          <a:lstStyle>
            <a:lvl1pPr lvl="0" algn="l">
              <a:spcBef>
                <a:spcPts val="0"/>
              </a:spcBef>
              <a:spcAft>
                <a:spcPts val="0"/>
              </a:spcAft>
              <a:buClr>
                <a:schemeClr val="dk1"/>
              </a:buClr>
              <a:buSzPts val="2000"/>
              <a:buFont typeface="Verdana"/>
              <a:buNone/>
              <a:defRPr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2 columns - large">
  <p:cSld name="2 columns - large">
    <p:spTree>
      <p:nvGrpSpPr>
        <p:cNvPr id="1" name="Shape 172"/>
        <p:cNvGrpSpPr/>
        <p:nvPr/>
      </p:nvGrpSpPr>
      <p:grpSpPr>
        <a:xfrm>
          <a:off x="0" y="0"/>
          <a:ext cx="0" cy="0"/>
          <a:chOff x="0" y="0"/>
          <a:chExt cx="0" cy="0"/>
        </a:xfrm>
      </p:grpSpPr>
      <p:sp>
        <p:nvSpPr>
          <p:cNvPr id="173" name="Google Shape;173;p25"/>
          <p:cNvSpPr txBox="1">
            <a:spLocks noGrp="1"/>
          </p:cNvSpPr>
          <p:nvPr>
            <p:ph type="body" idx="1"/>
          </p:nvPr>
        </p:nvSpPr>
        <p:spPr>
          <a:xfrm>
            <a:off x="469900" y="1665288"/>
            <a:ext cx="5328000" cy="4633912"/>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dk1"/>
              </a:buClr>
              <a:buSzPts val="1600"/>
              <a:buNone/>
              <a:defRPr sz="1600"/>
            </a:lvl1pPr>
            <a:lvl2pPr marL="914400" lvl="1" indent="-228600" algn="l">
              <a:spcBef>
                <a:spcPts val="1333"/>
              </a:spcBef>
              <a:spcAft>
                <a:spcPts val="0"/>
              </a:spcAft>
              <a:buClr>
                <a:schemeClr val="dk1"/>
              </a:buClr>
              <a:buSzPts val="1600"/>
              <a:buNone/>
              <a:defRPr sz="1600"/>
            </a:lvl2pPr>
            <a:lvl3pPr marL="1371600" lvl="2" indent="-330200" algn="l">
              <a:spcBef>
                <a:spcPts val="1333"/>
              </a:spcBef>
              <a:spcAft>
                <a:spcPts val="0"/>
              </a:spcAft>
              <a:buClr>
                <a:schemeClr val="dk1"/>
              </a:buClr>
              <a:buSzPts val="1600"/>
              <a:buChar char="•"/>
              <a:defRPr sz="1600"/>
            </a:lvl3pPr>
            <a:lvl4pPr marL="1828800" lvl="3" indent="-330200" algn="l">
              <a:spcBef>
                <a:spcPts val="1333"/>
              </a:spcBef>
              <a:spcAft>
                <a:spcPts val="0"/>
              </a:spcAft>
              <a:buClr>
                <a:schemeClr val="dk1"/>
              </a:buClr>
              <a:buSzPts val="1600"/>
              <a:buChar char="−"/>
              <a:defRPr sz="1600"/>
            </a:lvl4pPr>
            <a:lvl5pPr marL="2286000" lvl="4" indent="-292100" algn="l">
              <a:spcBef>
                <a:spcPts val="1333"/>
              </a:spcBef>
              <a:spcAft>
                <a:spcPts val="0"/>
              </a:spcAft>
              <a:buClr>
                <a:schemeClr val="dk1"/>
              </a:buClr>
              <a:buSzPts val="1000"/>
              <a:buChar char="−"/>
              <a:defRPr sz="1000"/>
            </a:lvl5pPr>
            <a:lvl6pPr marL="2743200" lvl="5" indent="-364045" algn="l">
              <a:spcBef>
                <a:spcPts val="1333"/>
              </a:spcBef>
              <a:spcAft>
                <a:spcPts val="0"/>
              </a:spcAft>
              <a:buClr>
                <a:schemeClr val="dk1"/>
              </a:buClr>
              <a:buSzPts val="2133"/>
              <a:buChar char="−"/>
              <a:defRPr sz="2133"/>
            </a:lvl6pPr>
            <a:lvl7pPr marL="3200400" lvl="6" indent="-364045" algn="l">
              <a:spcBef>
                <a:spcPts val="1333"/>
              </a:spcBef>
              <a:spcAft>
                <a:spcPts val="0"/>
              </a:spcAft>
              <a:buClr>
                <a:schemeClr val="dk1"/>
              </a:buClr>
              <a:buSzPts val="2133"/>
              <a:buChar char="−"/>
              <a:defRPr sz="2133"/>
            </a:lvl7pPr>
            <a:lvl8pPr marL="3657600" lvl="7" indent="-364045" algn="l">
              <a:spcBef>
                <a:spcPts val="1333"/>
              </a:spcBef>
              <a:spcAft>
                <a:spcPts val="0"/>
              </a:spcAft>
              <a:buClr>
                <a:schemeClr val="dk1"/>
              </a:buClr>
              <a:buSzPts val="2133"/>
              <a:buChar char="−"/>
              <a:defRPr sz="2133"/>
            </a:lvl8pPr>
            <a:lvl9pPr marL="4114800" lvl="8" indent="-364045" algn="l">
              <a:spcBef>
                <a:spcPts val="1333"/>
              </a:spcBef>
              <a:spcAft>
                <a:spcPts val="1333"/>
              </a:spcAft>
              <a:buClr>
                <a:schemeClr val="dk1"/>
              </a:buClr>
              <a:buSzPts val="2133"/>
              <a:buChar char="−"/>
              <a:defRPr sz="2133"/>
            </a:lvl9pPr>
          </a:lstStyle>
          <a:p>
            <a:endParaRPr/>
          </a:p>
        </p:txBody>
      </p:sp>
      <p:sp>
        <p:nvSpPr>
          <p:cNvPr id="174" name="Google Shape;174;p25"/>
          <p:cNvSpPr txBox="1">
            <a:spLocks noGrp="1"/>
          </p:cNvSpPr>
          <p:nvPr>
            <p:ph type="body" idx="2"/>
          </p:nvPr>
        </p:nvSpPr>
        <p:spPr>
          <a:xfrm>
            <a:off x="6394100" y="1665288"/>
            <a:ext cx="5328000" cy="4633912"/>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dk1"/>
              </a:buClr>
              <a:buSzPts val="1600"/>
              <a:buNone/>
              <a:defRPr sz="1600"/>
            </a:lvl1pPr>
            <a:lvl2pPr marL="914400" lvl="1" indent="-228600" algn="l">
              <a:spcBef>
                <a:spcPts val="1333"/>
              </a:spcBef>
              <a:spcAft>
                <a:spcPts val="0"/>
              </a:spcAft>
              <a:buClr>
                <a:schemeClr val="dk1"/>
              </a:buClr>
              <a:buSzPts val="1600"/>
              <a:buNone/>
              <a:defRPr sz="1600"/>
            </a:lvl2pPr>
            <a:lvl3pPr marL="1371600" lvl="2" indent="-330200" algn="l">
              <a:spcBef>
                <a:spcPts val="1333"/>
              </a:spcBef>
              <a:spcAft>
                <a:spcPts val="0"/>
              </a:spcAft>
              <a:buClr>
                <a:schemeClr val="dk1"/>
              </a:buClr>
              <a:buSzPts val="1600"/>
              <a:buChar char="•"/>
              <a:defRPr sz="1600"/>
            </a:lvl3pPr>
            <a:lvl4pPr marL="1828800" lvl="3" indent="-330200" algn="l">
              <a:spcBef>
                <a:spcPts val="1333"/>
              </a:spcBef>
              <a:spcAft>
                <a:spcPts val="0"/>
              </a:spcAft>
              <a:buClr>
                <a:schemeClr val="dk1"/>
              </a:buClr>
              <a:buSzPts val="1600"/>
              <a:buChar char="−"/>
              <a:defRPr sz="1600"/>
            </a:lvl4pPr>
            <a:lvl5pPr marL="2286000" lvl="4" indent="-292100" algn="l">
              <a:spcBef>
                <a:spcPts val="1333"/>
              </a:spcBef>
              <a:spcAft>
                <a:spcPts val="0"/>
              </a:spcAft>
              <a:buClr>
                <a:schemeClr val="dk1"/>
              </a:buClr>
              <a:buSzPts val="1000"/>
              <a:buChar char="−"/>
              <a:defRPr sz="1000"/>
            </a:lvl5pPr>
            <a:lvl6pPr marL="2743200" lvl="5" indent="-364045" algn="l">
              <a:spcBef>
                <a:spcPts val="1333"/>
              </a:spcBef>
              <a:spcAft>
                <a:spcPts val="0"/>
              </a:spcAft>
              <a:buClr>
                <a:schemeClr val="dk1"/>
              </a:buClr>
              <a:buSzPts val="2133"/>
              <a:buChar char="−"/>
              <a:defRPr sz="2133"/>
            </a:lvl6pPr>
            <a:lvl7pPr marL="3200400" lvl="6" indent="-364045" algn="l">
              <a:spcBef>
                <a:spcPts val="1333"/>
              </a:spcBef>
              <a:spcAft>
                <a:spcPts val="0"/>
              </a:spcAft>
              <a:buClr>
                <a:schemeClr val="dk1"/>
              </a:buClr>
              <a:buSzPts val="2133"/>
              <a:buChar char="−"/>
              <a:defRPr sz="2133"/>
            </a:lvl7pPr>
            <a:lvl8pPr marL="3657600" lvl="7" indent="-364045" algn="l">
              <a:spcBef>
                <a:spcPts val="1333"/>
              </a:spcBef>
              <a:spcAft>
                <a:spcPts val="0"/>
              </a:spcAft>
              <a:buClr>
                <a:schemeClr val="dk1"/>
              </a:buClr>
              <a:buSzPts val="2133"/>
              <a:buChar char="−"/>
              <a:defRPr sz="2133"/>
            </a:lvl8pPr>
            <a:lvl9pPr marL="4114800" lvl="8" indent="-364045" algn="l">
              <a:spcBef>
                <a:spcPts val="1333"/>
              </a:spcBef>
              <a:spcAft>
                <a:spcPts val="1333"/>
              </a:spcAft>
              <a:buClr>
                <a:schemeClr val="dk1"/>
              </a:buClr>
              <a:buSzPts val="2133"/>
              <a:buChar char="−"/>
              <a:defRPr sz="2133"/>
            </a:lvl9pPr>
          </a:lstStyle>
          <a:p>
            <a:endParaRPr/>
          </a:p>
        </p:txBody>
      </p:sp>
      <p:sp>
        <p:nvSpPr>
          <p:cNvPr id="175" name="Google Shape;175;p25"/>
          <p:cNvSpPr txBox="1">
            <a:spLocks noGrp="1"/>
          </p:cNvSpPr>
          <p:nvPr>
            <p:ph type="body" idx="3"/>
          </p:nvPr>
        </p:nvSpPr>
        <p:spPr>
          <a:xfrm>
            <a:off x="469900" y="736688"/>
            <a:ext cx="11252200" cy="757255"/>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rgbClr val="575757"/>
              </a:buClr>
              <a:buSzPts val="2000"/>
              <a:buNone/>
              <a:defRPr sz="2000" b="0">
                <a:solidFill>
                  <a:srgbClr val="575757"/>
                </a:solidFill>
              </a:defRPr>
            </a:lvl1pPr>
            <a:lvl2pPr marL="914400" lvl="1" indent="-228600" algn="l">
              <a:spcBef>
                <a:spcPts val="1333"/>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176" name="Google Shape;176;p25"/>
          <p:cNvSpPr txBox="1">
            <a:spLocks noGrp="1"/>
          </p:cNvSpPr>
          <p:nvPr>
            <p:ph type="title"/>
          </p:nvPr>
        </p:nvSpPr>
        <p:spPr>
          <a:xfrm>
            <a:off x="469900" y="402587"/>
            <a:ext cx="11252200" cy="334102"/>
          </a:xfrm>
          <a:prstGeom prst="rect">
            <a:avLst/>
          </a:prstGeom>
          <a:noFill/>
          <a:ln>
            <a:noFill/>
          </a:ln>
        </p:spPr>
        <p:txBody>
          <a:bodyPr spcFirstLastPara="1" wrap="square" lIns="0" tIns="0" rIns="0" bIns="0" anchor="t" anchorCtr="0"/>
          <a:lstStyle>
            <a:lvl1pPr lvl="0" algn="l">
              <a:spcBef>
                <a:spcPts val="0"/>
              </a:spcBef>
              <a:spcAft>
                <a:spcPts val="0"/>
              </a:spcAft>
              <a:buClr>
                <a:schemeClr val="dk1"/>
              </a:buClr>
              <a:buSzPts val="2000"/>
              <a:buFont typeface="Verdana"/>
              <a:buNone/>
              <a:defRPr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ext and chart">
  <p:cSld name="Text and chart">
    <p:spTree>
      <p:nvGrpSpPr>
        <p:cNvPr id="1" name="Shape 177"/>
        <p:cNvGrpSpPr/>
        <p:nvPr/>
      </p:nvGrpSpPr>
      <p:grpSpPr>
        <a:xfrm>
          <a:off x="0" y="0"/>
          <a:ext cx="0" cy="0"/>
          <a:chOff x="0" y="0"/>
          <a:chExt cx="0" cy="0"/>
        </a:xfrm>
      </p:grpSpPr>
      <p:sp>
        <p:nvSpPr>
          <p:cNvPr id="178" name="Google Shape;178;p26"/>
          <p:cNvSpPr txBox="1">
            <a:spLocks noGrp="1"/>
          </p:cNvSpPr>
          <p:nvPr>
            <p:ph type="body" idx="1"/>
          </p:nvPr>
        </p:nvSpPr>
        <p:spPr>
          <a:xfrm>
            <a:off x="469900" y="1665288"/>
            <a:ext cx="5480400" cy="4317502"/>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dk1"/>
              </a:buClr>
              <a:buSzPts val="1200"/>
              <a:buNone/>
              <a:defRPr/>
            </a:lvl1pPr>
            <a:lvl2pPr marL="914400" lvl="1" indent="-228600" algn="l">
              <a:spcBef>
                <a:spcPts val="1333"/>
              </a:spcBef>
              <a:spcAft>
                <a:spcPts val="0"/>
              </a:spcAft>
              <a:buClr>
                <a:schemeClr val="dk1"/>
              </a:buClr>
              <a:buSzPts val="1200"/>
              <a:buNone/>
              <a:defRPr/>
            </a:lvl2pPr>
            <a:lvl3pPr marL="1371600" lvl="2" indent="-304800" algn="l">
              <a:spcBef>
                <a:spcPts val="1333"/>
              </a:spcBef>
              <a:spcAft>
                <a:spcPts val="0"/>
              </a:spcAft>
              <a:buClr>
                <a:schemeClr val="dk1"/>
              </a:buClr>
              <a:buSzPts val="1200"/>
              <a:buChar char="•"/>
              <a:defRPr/>
            </a:lvl3pPr>
            <a:lvl4pPr marL="1828800" lvl="3" indent="-304800" algn="l">
              <a:spcBef>
                <a:spcPts val="1333"/>
              </a:spcBef>
              <a:spcAft>
                <a:spcPts val="0"/>
              </a:spcAft>
              <a:buClr>
                <a:schemeClr val="dk1"/>
              </a:buClr>
              <a:buSzPts val="1200"/>
              <a:buChar char="−"/>
              <a:defRPr/>
            </a:lvl4pPr>
            <a:lvl5pPr marL="2286000" lvl="4" indent="-304800" algn="l">
              <a:spcBef>
                <a:spcPts val="1333"/>
              </a:spcBef>
              <a:spcAft>
                <a:spcPts val="0"/>
              </a:spcAft>
              <a:buClr>
                <a:schemeClr val="dk1"/>
              </a:buClr>
              <a:buSzPts val="12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179" name="Google Shape;179;p26"/>
          <p:cNvSpPr>
            <a:spLocks noGrp="1"/>
          </p:cNvSpPr>
          <p:nvPr>
            <p:ph type="chart" idx="2"/>
          </p:nvPr>
        </p:nvSpPr>
        <p:spPr>
          <a:xfrm>
            <a:off x="6239584" y="2125013"/>
            <a:ext cx="5482516" cy="3857777"/>
          </a:xfrm>
          <a:prstGeom prst="rect">
            <a:avLst/>
          </a:prstGeom>
          <a:noFill/>
          <a:ln>
            <a:noFill/>
          </a:ln>
        </p:spPr>
        <p:txBody>
          <a:bodyPr spcFirstLastPara="1" wrap="square" lIns="0" tIns="0" rIns="0" bIns="0" anchor="t" anchorCtr="0"/>
          <a:lstStyle>
            <a:lvl1pPr marR="0" lvl="0" algn="l" rtl="0">
              <a:spcBef>
                <a:spcPts val="0"/>
              </a:spcBef>
              <a:spcAft>
                <a:spcPts val="0"/>
              </a:spcAft>
              <a:buClr>
                <a:schemeClr val="dk1"/>
              </a:buClr>
              <a:buSzPts val="1200"/>
              <a:buFont typeface="Arial"/>
              <a:buNone/>
              <a:defRPr sz="1200" b="0" i="0" u="none" strike="noStrike" cap="none">
                <a:solidFill>
                  <a:schemeClr val="dk1"/>
                </a:solidFill>
                <a:latin typeface="Verdana"/>
                <a:ea typeface="Verdana"/>
                <a:cs typeface="Verdana"/>
                <a:sym typeface="Verdana"/>
              </a:defRPr>
            </a:lvl1pPr>
            <a:lvl2pPr marR="0" lvl="1" algn="l" rtl="0">
              <a:spcBef>
                <a:spcPts val="1333"/>
              </a:spcBef>
              <a:spcAft>
                <a:spcPts val="0"/>
              </a:spcAft>
              <a:buClr>
                <a:schemeClr val="dk1"/>
              </a:buClr>
              <a:buSzPts val="1200"/>
              <a:buFont typeface="Arial"/>
              <a:buNone/>
              <a:defRPr sz="1200" b="1" i="0" u="none" strike="noStrike" cap="none">
                <a:solidFill>
                  <a:schemeClr val="dk1"/>
                </a:solidFill>
                <a:latin typeface="Verdana"/>
                <a:ea typeface="Verdana"/>
                <a:cs typeface="Verdana"/>
                <a:sym typeface="Verdana"/>
              </a:defRPr>
            </a:lvl2pPr>
            <a:lvl3pPr marR="0" lvl="2" algn="l" rtl="0">
              <a:spcBef>
                <a:spcPts val="1333"/>
              </a:spcBef>
              <a:spcAft>
                <a:spcPts val="0"/>
              </a:spcAft>
              <a:buClr>
                <a:schemeClr val="dk1"/>
              </a:buClr>
              <a:buSzPts val="1200"/>
              <a:buFont typeface="Arial"/>
              <a:buChar char="•"/>
              <a:defRPr sz="1200" b="0" i="0" u="none" strike="noStrike" cap="none">
                <a:solidFill>
                  <a:schemeClr val="dk1"/>
                </a:solidFill>
                <a:latin typeface="Verdana"/>
                <a:ea typeface="Verdana"/>
                <a:cs typeface="Verdana"/>
                <a:sym typeface="Verdana"/>
              </a:defRPr>
            </a:lvl3pPr>
            <a:lvl4pPr marR="0" lvl="3"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4pPr>
            <a:lvl5pPr marR="0" lvl="4"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5pPr>
            <a:lvl6pPr marR="0" lvl="5"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6pPr>
            <a:lvl7pPr marR="0" lvl="6"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7pPr>
            <a:lvl8pPr marR="0" lvl="7"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8pPr>
            <a:lvl9pPr marR="0" lvl="8" algn="l" rtl="0">
              <a:spcBef>
                <a:spcPts val="1333"/>
              </a:spcBef>
              <a:spcAft>
                <a:spcPts val="1333"/>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9pPr>
          </a:lstStyle>
          <a:p>
            <a:endParaRPr/>
          </a:p>
        </p:txBody>
      </p:sp>
      <p:sp>
        <p:nvSpPr>
          <p:cNvPr id="180" name="Google Shape;180;p26"/>
          <p:cNvSpPr txBox="1">
            <a:spLocks noGrp="1"/>
          </p:cNvSpPr>
          <p:nvPr>
            <p:ph type="body" idx="3"/>
          </p:nvPr>
        </p:nvSpPr>
        <p:spPr>
          <a:xfrm>
            <a:off x="6239584" y="1655763"/>
            <a:ext cx="5482516" cy="420687"/>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dk1"/>
              </a:buClr>
              <a:buSzPts val="1800"/>
              <a:buNone/>
              <a:defRPr/>
            </a:lvl1pPr>
            <a:lvl2pPr marL="914400" lvl="1" indent="-228600" algn="l">
              <a:spcBef>
                <a:spcPts val="1333"/>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181" name="Google Shape;181;p26"/>
          <p:cNvSpPr txBox="1">
            <a:spLocks noGrp="1"/>
          </p:cNvSpPr>
          <p:nvPr>
            <p:ph type="body" idx="4"/>
          </p:nvPr>
        </p:nvSpPr>
        <p:spPr>
          <a:xfrm>
            <a:off x="468000" y="5982790"/>
            <a:ext cx="11252201" cy="316411"/>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dk1"/>
              </a:buClr>
              <a:buSzPts val="900"/>
              <a:buNone/>
              <a:defRPr sz="900"/>
            </a:lvl1pPr>
            <a:lvl2pPr marL="914400" lvl="1" indent="-228600" algn="l">
              <a:spcBef>
                <a:spcPts val="0"/>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182" name="Google Shape;182;p26"/>
          <p:cNvSpPr txBox="1">
            <a:spLocks noGrp="1"/>
          </p:cNvSpPr>
          <p:nvPr>
            <p:ph type="body" idx="5"/>
          </p:nvPr>
        </p:nvSpPr>
        <p:spPr>
          <a:xfrm>
            <a:off x="469900" y="736688"/>
            <a:ext cx="11252200" cy="757255"/>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rgbClr val="575757"/>
              </a:buClr>
              <a:buSzPts val="2000"/>
              <a:buNone/>
              <a:defRPr sz="2000" b="0">
                <a:solidFill>
                  <a:srgbClr val="575757"/>
                </a:solidFill>
              </a:defRPr>
            </a:lvl1pPr>
            <a:lvl2pPr marL="914400" lvl="1" indent="-228600" algn="l">
              <a:spcBef>
                <a:spcPts val="1333"/>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183" name="Google Shape;183;p26"/>
          <p:cNvSpPr txBox="1">
            <a:spLocks noGrp="1"/>
          </p:cNvSpPr>
          <p:nvPr>
            <p:ph type="title"/>
          </p:nvPr>
        </p:nvSpPr>
        <p:spPr>
          <a:xfrm>
            <a:off x="469900" y="402587"/>
            <a:ext cx="11252200" cy="334102"/>
          </a:xfrm>
          <a:prstGeom prst="rect">
            <a:avLst/>
          </a:prstGeom>
          <a:noFill/>
          <a:ln>
            <a:noFill/>
          </a:ln>
        </p:spPr>
        <p:txBody>
          <a:bodyPr spcFirstLastPara="1" wrap="square" lIns="0" tIns="0" rIns="0" bIns="0" anchor="t" anchorCtr="0"/>
          <a:lstStyle>
            <a:lvl1pPr lvl="0" algn="l">
              <a:spcBef>
                <a:spcPts val="0"/>
              </a:spcBef>
              <a:spcAft>
                <a:spcPts val="0"/>
              </a:spcAft>
              <a:buClr>
                <a:schemeClr val="dk1"/>
              </a:buClr>
              <a:buSzPts val="2000"/>
              <a:buFont typeface="Verdana"/>
              <a:buNone/>
              <a:defRPr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2 chart">
  <p:cSld name="2 chart">
    <p:spTree>
      <p:nvGrpSpPr>
        <p:cNvPr id="1" name="Shape 184"/>
        <p:cNvGrpSpPr/>
        <p:nvPr/>
      </p:nvGrpSpPr>
      <p:grpSpPr>
        <a:xfrm>
          <a:off x="0" y="0"/>
          <a:ext cx="0" cy="0"/>
          <a:chOff x="0" y="0"/>
          <a:chExt cx="0" cy="0"/>
        </a:xfrm>
      </p:grpSpPr>
      <p:sp>
        <p:nvSpPr>
          <p:cNvPr id="185" name="Google Shape;185;p27"/>
          <p:cNvSpPr>
            <a:spLocks noGrp="1"/>
          </p:cNvSpPr>
          <p:nvPr>
            <p:ph type="chart" idx="2"/>
          </p:nvPr>
        </p:nvSpPr>
        <p:spPr>
          <a:xfrm>
            <a:off x="6239584" y="2125013"/>
            <a:ext cx="5482516" cy="3857777"/>
          </a:xfrm>
          <a:prstGeom prst="rect">
            <a:avLst/>
          </a:prstGeom>
          <a:noFill/>
          <a:ln>
            <a:noFill/>
          </a:ln>
        </p:spPr>
        <p:txBody>
          <a:bodyPr spcFirstLastPara="1" wrap="square" lIns="0" tIns="0" rIns="0" bIns="0" anchor="t" anchorCtr="0"/>
          <a:lstStyle>
            <a:lvl1pPr marR="0" lvl="0" algn="l" rtl="0">
              <a:spcBef>
                <a:spcPts val="0"/>
              </a:spcBef>
              <a:spcAft>
                <a:spcPts val="0"/>
              </a:spcAft>
              <a:buClr>
                <a:schemeClr val="dk1"/>
              </a:buClr>
              <a:buSzPts val="1200"/>
              <a:buFont typeface="Arial"/>
              <a:buNone/>
              <a:defRPr sz="1200" b="0" i="0" u="none" strike="noStrike" cap="none">
                <a:solidFill>
                  <a:schemeClr val="dk1"/>
                </a:solidFill>
                <a:latin typeface="Verdana"/>
                <a:ea typeface="Verdana"/>
                <a:cs typeface="Verdana"/>
                <a:sym typeface="Verdana"/>
              </a:defRPr>
            </a:lvl1pPr>
            <a:lvl2pPr marR="0" lvl="1" algn="l" rtl="0">
              <a:spcBef>
                <a:spcPts val="1333"/>
              </a:spcBef>
              <a:spcAft>
                <a:spcPts val="0"/>
              </a:spcAft>
              <a:buClr>
                <a:schemeClr val="dk1"/>
              </a:buClr>
              <a:buSzPts val="1200"/>
              <a:buFont typeface="Arial"/>
              <a:buNone/>
              <a:defRPr sz="1200" b="1" i="0" u="none" strike="noStrike" cap="none">
                <a:solidFill>
                  <a:schemeClr val="dk1"/>
                </a:solidFill>
                <a:latin typeface="Verdana"/>
                <a:ea typeface="Verdana"/>
                <a:cs typeface="Verdana"/>
                <a:sym typeface="Verdana"/>
              </a:defRPr>
            </a:lvl2pPr>
            <a:lvl3pPr marR="0" lvl="2" algn="l" rtl="0">
              <a:spcBef>
                <a:spcPts val="1333"/>
              </a:spcBef>
              <a:spcAft>
                <a:spcPts val="0"/>
              </a:spcAft>
              <a:buClr>
                <a:schemeClr val="dk1"/>
              </a:buClr>
              <a:buSzPts val="1200"/>
              <a:buFont typeface="Arial"/>
              <a:buChar char="•"/>
              <a:defRPr sz="1200" b="0" i="0" u="none" strike="noStrike" cap="none">
                <a:solidFill>
                  <a:schemeClr val="dk1"/>
                </a:solidFill>
                <a:latin typeface="Verdana"/>
                <a:ea typeface="Verdana"/>
                <a:cs typeface="Verdana"/>
                <a:sym typeface="Verdana"/>
              </a:defRPr>
            </a:lvl3pPr>
            <a:lvl4pPr marR="0" lvl="3"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4pPr>
            <a:lvl5pPr marR="0" lvl="4"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5pPr>
            <a:lvl6pPr marR="0" lvl="5"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6pPr>
            <a:lvl7pPr marR="0" lvl="6"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7pPr>
            <a:lvl8pPr marR="0" lvl="7"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8pPr>
            <a:lvl9pPr marR="0" lvl="8" algn="l" rtl="0">
              <a:spcBef>
                <a:spcPts val="1333"/>
              </a:spcBef>
              <a:spcAft>
                <a:spcPts val="1333"/>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9pPr>
          </a:lstStyle>
          <a:p>
            <a:endParaRPr/>
          </a:p>
        </p:txBody>
      </p:sp>
      <p:sp>
        <p:nvSpPr>
          <p:cNvPr id="186" name="Google Shape;186;p27"/>
          <p:cNvSpPr txBox="1">
            <a:spLocks noGrp="1"/>
          </p:cNvSpPr>
          <p:nvPr>
            <p:ph type="body" idx="1"/>
          </p:nvPr>
        </p:nvSpPr>
        <p:spPr>
          <a:xfrm>
            <a:off x="6239585" y="1654028"/>
            <a:ext cx="5482516" cy="420687"/>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dk1"/>
              </a:buClr>
              <a:buSzPts val="1800"/>
              <a:buNone/>
              <a:defRPr/>
            </a:lvl1pPr>
            <a:lvl2pPr marL="914400" lvl="1" indent="-228600" algn="l">
              <a:spcBef>
                <a:spcPts val="1333"/>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187" name="Google Shape;187;p27"/>
          <p:cNvSpPr>
            <a:spLocks noGrp="1"/>
          </p:cNvSpPr>
          <p:nvPr>
            <p:ph type="chart" idx="3"/>
          </p:nvPr>
        </p:nvSpPr>
        <p:spPr>
          <a:xfrm>
            <a:off x="469900" y="2125013"/>
            <a:ext cx="5482517" cy="3857777"/>
          </a:xfrm>
          <a:prstGeom prst="rect">
            <a:avLst/>
          </a:prstGeom>
          <a:noFill/>
          <a:ln>
            <a:noFill/>
          </a:ln>
        </p:spPr>
        <p:txBody>
          <a:bodyPr spcFirstLastPara="1" wrap="square" lIns="0" tIns="0" rIns="0" bIns="0" anchor="t" anchorCtr="0"/>
          <a:lstStyle>
            <a:lvl1pPr marR="0" lvl="0" algn="l" rtl="0">
              <a:spcBef>
                <a:spcPts val="0"/>
              </a:spcBef>
              <a:spcAft>
                <a:spcPts val="0"/>
              </a:spcAft>
              <a:buClr>
                <a:schemeClr val="dk1"/>
              </a:buClr>
              <a:buSzPts val="1200"/>
              <a:buFont typeface="Arial"/>
              <a:buNone/>
              <a:defRPr sz="1200" b="0" i="0" u="none" strike="noStrike" cap="none">
                <a:solidFill>
                  <a:schemeClr val="dk1"/>
                </a:solidFill>
                <a:latin typeface="Verdana"/>
                <a:ea typeface="Verdana"/>
                <a:cs typeface="Verdana"/>
                <a:sym typeface="Verdana"/>
              </a:defRPr>
            </a:lvl1pPr>
            <a:lvl2pPr marR="0" lvl="1" algn="l" rtl="0">
              <a:spcBef>
                <a:spcPts val="1333"/>
              </a:spcBef>
              <a:spcAft>
                <a:spcPts val="0"/>
              </a:spcAft>
              <a:buClr>
                <a:schemeClr val="dk1"/>
              </a:buClr>
              <a:buSzPts val="1200"/>
              <a:buFont typeface="Arial"/>
              <a:buNone/>
              <a:defRPr sz="1200" b="1" i="0" u="none" strike="noStrike" cap="none">
                <a:solidFill>
                  <a:schemeClr val="dk1"/>
                </a:solidFill>
                <a:latin typeface="Verdana"/>
                <a:ea typeface="Verdana"/>
                <a:cs typeface="Verdana"/>
                <a:sym typeface="Verdana"/>
              </a:defRPr>
            </a:lvl2pPr>
            <a:lvl3pPr marR="0" lvl="2" algn="l" rtl="0">
              <a:spcBef>
                <a:spcPts val="1333"/>
              </a:spcBef>
              <a:spcAft>
                <a:spcPts val="0"/>
              </a:spcAft>
              <a:buClr>
                <a:schemeClr val="dk1"/>
              </a:buClr>
              <a:buSzPts val="1200"/>
              <a:buFont typeface="Arial"/>
              <a:buChar char="•"/>
              <a:defRPr sz="1200" b="0" i="0" u="none" strike="noStrike" cap="none">
                <a:solidFill>
                  <a:schemeClr val="dk1"/>
                </a:solidFill>
                <a:latin typeface="Verdana"/>
                <a:ea typeface="Verdana"/>
                <a:cs typeface="Verdana"/>
                <a:sym typeface="Verdana"/>
              </a:defRPr>
            </a:lvl3pPr>
            <a:lvl4pPr marR="0" lvl="3"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4pPr>
            <a:lvl5pPr marR="0" lvl="4"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5pPr>
            <a:lvl6pPr marR="0" lvl="5"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6pPr>
            <a:lvl7pPr marR="0" lvl="6"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7pPr>
            <a:lvl8pPr marR="0" lvl="7"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8pPr>
            <a:lvl9pPr marR="0" lvl="8" algn="l" rtl="0">
              <a:spcBef>
                <a:spcPts val="1333"/>
              </a:spcBef>
              <a:spcAft>
                <a:spcPts val="1333"/>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9pPr>
          </a:lstStyle>
          <a:p>
            <a:endParaRPr/>
          </a:p>
        </p:txBody>
      </p:sp>
      <p:sp>
        <p:nvSpPr>
          <p:cNvPr id="188" name="Google Shape;188;p27"/>
          <p:cNvSpPr txBox="1">
            <a:spLocks noGrp="1"/>
          </p:cNvSpPr>
          <p:nvPr>
            <p:ph type="body" idx="4"/>
          </p:nvPr>
        </p:nvSpPr>
        <p:spPr>
          <a:xfrm>
            <a:off x="469898" y="1665288"/>
            <a:ext cx="5482517" cy="409427"/>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dk1"/>
              </a:buClr>
              <a:buSzPts val="1800"/>
              <a:buNone/>
              <a:defRPr/>
            </a:lvl1pPr>
            <a:lvl2pPr marL="914400" lvl="1" indent="-228600" algn="l">
              <a:spcBef>
                <a:spcPts val="1333"/>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189" name="Google Shape;189;p27"/>
          <p:cNvSpPr txBox="1">
            <a:spLocks noGrp="1"/>
          </p:cNvSpPr>
          <p:nvPr>
            <p:ph type="body" idx="5"/>
          </p:nvPr>
        </p:nvSpPr>
        <p:spPr>
          <a:xfrm>
            <a:off x="468000" y="5982790"/>
            <a:ext cx="11252201" cy="316411"/>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dk1"/>
              </a:buClr>
              <a:buSzPts val="900"/>
              <a:buNone/>
              <a:defRPr sz="900"/>
            </a:lvl1pPr>
            <a:lvl2pPr marL="914400" lvl="1" indent="-228600" algn="l">
              <a:spcBef>
                <a:spcPts val="0"/>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190" name="Google Shape;190;p27"/>
          <p:cNvSpPr txBox="1">
            <a:spLocks noGrp="1"/>
          </p:cNvSpPr>
          <p:nvPr>
            <p:ph type="body" idx="6"/>
          </p:nvPr>
        </p:nvSpPr>
        <p:spPr>
          <a:xfrm>
            <a:off x="469900" y="736688"/>
            <a:ext cx="11252200" cy="757255"/>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rgbClr val="575757"/>
              </a:buClr>
              <a:buSzPts val="2000"/>
              <a:buNone/>
              <a:defRPr sz="2000" b="0">
                <a:solidFill>
                  <a:srgbClr val="575757"/>
                </a:solidFill>
              </a:defRPr>
            </a:lvl1pPr>
            <a:lvl2pPr marL="914400" lvl="1" indent="-228600" algn="l">
              <a:spcBef>
                <a:spcPts val="1333"/>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191" name="Google Shape;191;p27"/>
          <p:cNvSpPr txBox="1">
            <a:spLocks noGrp="1"/>
          </p:cNvSpPr>
          <p:nvPr>
            <p:ph type="title"/>
          </p:nvPr>
        </p:nvSpPr>
        <p:spPr>
          <a:xfrm>
            <a:off x="469900" y="402587"/>
            <a:ext cx="11252200" cy="334102"/>
          </a:xfrm>
          <a:prstGeom prst="rect">
            <a:avLst/>
          </a:prstGeom>
          <a:noFill/>
          <a:ln>
            <a:noFill/>
          </a:ln>
        </p:spPr>
        <p:txBody>
          <a:bodyPr spcFirstLastPara="1" wrap="square" lIns="0" tIns="0" rIns="0" bIns="0" anchor="t" anchorCtr="0"/>
          <a:lstStyle>
            <a:lvl1pPr lvl="0" algn="l">
              <a:spcBef>
                <a:spcPts val="0"/>
              </a:spcBef>
              <a:spcAft>
                <a:spcPts val="0"/>
              </a:spcAft>
              <a:buClr>
                <a:schemeClr val="dk1"/>
              </a:buClr>
              <a:buSzPts val="2000"/>
              <a:buFont typeface="Verdana"/>
              <a:buNone/>
              <a:defRPr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2 column content">
  <p:cSld name="2 column content">
    <p:spTree>
      <p:nvGrpSpPr>
        <p:cNvPr id="1" name="Shape 192"/>
        <p:cNvGrpSpPr/>
        <p:nvPr/>
      </p:nvGrpSpPr>
      <p:grpSpPr>
        <a:xfrm>
          <a:off x="0" y="0"/>
          <a:ext cx="0" cy="0"/>
          <a:chOff x="0" y="0"/>
          <a:chExt cx="0" cy="0"/>
        </a:xfrm>
      </p:grpSpPr>
      <p:sp>
        <p:nvSpPr>
          <p:cNvPr id="193" name="Google Shape;193;p28"/>
          <p:cNvSpPr txBox="1">
            <a:spLocks noGrp="1"/>
          </p:cNvSpPr>
          <p:nvPr>
            <p:ph type="body" idx="1"/>
          </p:nvPr>
        </p:nvSpPr>
        <p:spPr>
          <a:xfrm>
            <a:off x="469900" y="1665289"/>
            <a:ext cx="4431857" cy="4633913"/>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dk1"/>
              </a:buClr>
              <a:buSzPts val="1200"/>
              <a:buNone/>
              <a:defRPr/>
            </a:lvl1pPr>
            <a:lvl2pPr marL="914400" lvl="1" indent="-228600" algn="l">
              <a:spcBef>
                <a:spcPts val="1333"/>
              </a:spcBef>
              <a:spcAft>
                <a:spcPts val="0"/>
              </a:spcAft>
              <a:buClr>
                <a:schemeClr val="dk1"/>
              </a:buClr>
              <a:buSzPts val="1200"/>
              <a:buNone/>
              <a:defRPr/>
            </a:lvl2pPr>
            <a:lvl3pPr marL="1371600" lvl="2" indent="-304800" algn="l">
              <a:spcBef>
                <a:spcPts val="1333"/>
              </a:spcBef>
              <a:spcAft>
                <a:spcPts val="0"/>
              </a:spcAft>
              <a:buClr>
                <a:schemeClr val="dk1"/>
              </a:buClr>
              <a:buSzPts val="1200"/>
              <a:buChar char="•"/>
              <a:defRPr/>
            </a:lvl3pPr>
            <a:lvl4pPr marL="1828800" lvl="3" indent="-304800" algn="l">
              <a:spcBef>
                <a:spcPts val="1333"/>
              </a:spcBef>
              <a:spcAft>
                <a:spcPts val="0"/>
              </a:spcAft>
              <a:buClr>
                <a:schemeClr val="dk1"/>
              </a:buClr>
              <a:buSzPts val="1200"/>
              <a:buChar char="−"/>
              <a:defRPr/>
            </a:lvl4pPr>
            <a:lvl5pPr marL="2286000" lvl="4" indent="-304800" algn="l">
              <a:spcBef>
                <a:spcPts val="1333"/>
              </a:spcBef>
              <a:spcAft>
                <a:spcPts val="0"/>
              </a:spcAft>
              <a:buClr>
                <a:schemeClr val="dk1"/>
              </a:buClr>
              <a:buSzPts val="12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194" name="Google Shape;194;p28"/>
          <p:cNvSpPr txBox="1">
            <a:spLocks noGrp="1"/>
          </p:cNvSpPr>
          <p:nvPr>
            <p:ph type="body" idx="2"/>
          </p:nvPr>
        </p:nvSpPr>
        <p:spPr>
          <a:xfrm>
            <a:off x="5482100" y="1700213"/>
            <a:ext cx="6240000" cy="4598989"/>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dk1"/>
              </a:buClr>
              <a:buSzPts val="1200"/>
              <a:buNone/>
              <a:defRPr/>
            </a:lvl1pPr>
            <a:lvl2pPr marL="914400" lvl="1" indent="-228600" algn="l">
              <a:spcBef>
                <a:spcPts val="1333"/>
              </a:spcBef>
              <a:spcAft>
                <a:spcPts val="0"/>
              </a:spcAft>
              <a:buClr>
                <a:schemeClr val="dk1"/>
              </a:buClr>
              <a:buSzPts val="1200"/>
              <a:buNone/>
              <a:defRPr/>
            </a:lvl2pPr>
            <a:lvl3pPr marL="1371600" lvl="2" indent="-304800" algn="l">
              <a:spcBef>
                <a:spcPts val="1333"/>
              </a:spcBef>
              <a:spcAft>
                <a:spcPts val="0"/>
              </a:spcAft>
              <a:buClr>
                <a:schemeClr val="dk1"/>
              </a:buClr>
              <a:buSzPts val="1200"/>
              <a:buChar char="•"/>
              <a:defRPr/>
            </a:lvl3pPr>
            <a:lvl4pPr marL="1828800" lvl="3" indent="-304800" algn="l">
              <a:spcBef>
                <a:spcPts val="1333"/>
              </a:spcBef>
              <a:spcAft>
                <a:spcPts val="0"/>
              </a:spcAft>
              <a:buClr>
                <a:schemeClr val="dk1"/>
              </a:buClr>
              <a:buSzPts val="1200"/>
              <a:buChar char="−"/>
              <a:defRPr/>
            </a:lvl4pPr>
            <a:lvl5pPr marL="2286000" lvl="4" indent="-304800" algn="l">
              <a:spcBef>
                <a:spcPts val="1333"/>
              </a:spcBef>
              <a:spcAft>
                <a:spcPts val="0"/>
              </a:spcAft>
              <a:buClr>
                <a:schemeClr val="dk1"/>
              </a:buClr>
              <a:buSzPts val="12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195" name="Google Shape;195;p28"/>
          <p:cNvSpPr txBox="1">
            <a:spLocks noGrp="1"/>
          </p:cNvSpPr>
          <p:nvPr>
            <p:ph type="body" idx="3"/>
          </p:nvPr>
        </p:nvSpPr>
        <p:spPr>
          <a:xfrm>
            <a:off x="469900" y="736688"/>
            <a:ext cx="11252200" cy="757255"/>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rgbClr val="575757"/>
              </a:buClr>
              <a:buSzPts val="2000"/>
              <a:buNone/>
              <a:defRPr sz="2000" b="0">
                <a:solidFill>
                  <a:srgbClr val="575757"/>
                </a:solidFill>
              </a:defRPr>
            </a:lvl1pPr>
            <a:lvl2pPr marL="914400" lvl="1" indent="-228600" algn="l">
              <a:spcBef>
                <a:spcPts val="1333"/>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196" name="Google Shape;196;p28"/>
          <p:cNvSpPr txBox="1">
            <a:spLocks noGrp="1"/>
          </p:cNvSpPr>
          <p:nvPr>
            <p:ph type="title"/>
          </p:nvPr>
        </p:nvSpPr>
        <p:spPr>
          <a:xfrm>
            <a:off x="469900" y="402587"/>
            <a:ext cx="11252200" cy="334102"/>
          </a:xfrm>
          <a:prstGeom prst="rect">
            <a:avLst/>
          </a:prstGeom>
          <a:noFill/>
          <a:ln>
            <a:noFill/>
          </a:ln>
        </p:spPr>
        <p:txBody>
          <a:bodyPr spcFirstLastPara="1" wrap="square" lIns="0" tIns="0" rIns="0" bIns="0" anchor="t" anchorCtr="0"/>
          <a:lstStyle>
            <a:lvl1pPr lvl="0" algn="l">
              <a:spcBef>
                <a:spcPts val="0"/>
              </a:spcBef>
              <a:spcAft>
                <a:spcPts val="0"/>
              </a:spcAft>
              <a:buClr>
                <a:schemeClr val="dk1"/>
              </a:buClr>
              <a:buSzPts val="2000"/>
              <a:buFont typeface="Verdana"/>
              <a:buNone/>
              <a:defRPr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2 content with quote ">
  <p:cSld name="2 content with quote ">
    <p:spTree>
      <p:nvGrpSpPr>
        <p:cNvPr id="1" name="Shape 197"/>
        <p:cNvGrpSpPr/>
        <p:nvPr/>
      </p:nvGrpSpPr>
      <p:grpSpPr>
        <a:xfrm>
          <a:off x="0" y="0"/>
          <a:ext cx="0" cy="0"/>
          <a:chOff x="0" y="0"/>
          <a:chExt cx="0" cy="0"/>
        </a:xfrm>
      </p:grpSpPr>
      <p:sp>
        <p:nvSpPr>
          <p:cNvPr id="198" name="Google Shape;198;p29"/>
          <p:cNvSpPr txBox="1">
            <a:spLocks noGrp="1"/>
          </p:cNvSpPr>
          <p:nvPr>
            <p:ph type="body" idx="1"/>
          </p:nvPr>
        </p:nvSpPr>
        <p:spPr>
          <a:xfrm>
            <a:off x="7455116" y="1626099"/>
            <a:ext cx="4266983" cy="4673101"/>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accent3"/>
              </a:buClr>
              <a:buSzPts val="2400"/>
              <a:buNone/>
              <a:defRPr sz="2400">
                <a:solidFill>
                  <a:schemeClr val="accent3"/>
                </a:solidFill>
              </a:defRPr>
            </a:lvl1pPr>
            <a:lvl2pPr marL="914400" lvl="1" indent="-228600" algn="l">
              <a:spcBef>
                <a:spcPts val="1333"/>
              </a:spcBef>
              <a:spcAft>
                <a:spcPts val="0"/>
              </a:spcAft>
              <a:buClr>
                <a:schemeClr val="dk1"/>
              </a:buClr>
              <a:buSzPts val="1200"/>
              <a:buNone/>
              <a:defRPr/>
            </a:lvl2pPr>
            <a:lvl3pPr marL="1371600" lvl="2" indent="-304800" algn="l">
              <a:spcBef>
                <a:spcPts val="1333"/>
              </a:spcBef>
              <a:spcAft>
                <a:spcPts val="0"/>
              </a:spcAft>
              <a:buClr>
                <a:schemeClr val="dk1"/>
              </a:buClr>
              <a:buSzPts val="1200"/>
              <a:buChar char="•"/>
              <a:defRPr/>
            </a:lvl3pPr>
            <a:lvl4pPr marL="1828800" lvl="3" indent="-304800" algn="l">
              <a:spcBef>
                <a:spcPts val="1333"/>
              </a:spcBef>
              <a:spcAft>
                <a:spcPts val="0"/>
              </a:spcAft>
              <a:buClr>
                <a:schemeClr val="dk1"/>
              </a:buClr>
              <a:buSzPts val="1200"/>
              <a:buChar char="−"/>
              <a:defRPr/>
            </a:lvl4pPr>
            <a:lvl5pPr marL="2286000" lvl="4" indent="-304800" algn="l">
              <a:spcBef>
                <a:spcPts val="1333"/>
              </a:spcBef>
              <a:spcAft>
                <a:spcPts val="0"/>
              </a:spcAft>
              <a:buClr>
                <a:schemeClr val="dk1"/>
              </a:buClr>
              <a:buSzPts val="12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199" name="Google Shape;199;p29"/>
          <p:cNvSpPr txBox="1">
            <a:spLocks noGrp="1"/>
          </p:cNvSpPr>
          <p:nvPr>
            <p:ph type="body" idx="2"/>
          </p:nvPr>
        </p:nvSpPr>
        <p:spPr>
          <a:xfrm>
            <a:off x="469900" y="1665288"/>
            <a:ext cx="6660866" cy="4633913"/>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dk1"/>
              </a:buClr>
              <a:buSzPts val="1200"/>
              <a:buNone/>
              <a:defRPr/>
            </a:lvl1pPr>
            <a:lvl2pPr marL="914400" lvl="1" indent="-228600" algn="l">
              <a:spcBef>
                <a:spcPts val="1333"/>
              </a:spcBef>
              <a:spcAft>
                <a:spcPts val="0"/>
              </a:spcAft>
              <a:buClr>
                <a:schemeClr val="dk1"/>
              </a:buClr>
              <a:buSzPts val="1200"/>
              <a:buNone/>
              <a:defRPr/>
            </a:lvl2pPr>
            <a:lvl3pPr marL="1371600" lvl="2" indent="-304800" algn="l">
              <a:spcBef>
                <a:spcPts val="1333"/>
              </a:spcBef>
              <a:spcAft>
                <a:spcPts val="0"/>
              </a:spcAft>
              <a:buClr>
                <a:schemeClr val="dk1"/>
              </a:buClr>
              <a:buSzPts val="1200"/>
              <a:buChar char="•"/>
              <a:defRPr/>
            </a:lvl3pPr>
            <a:lvl4pPr marL="1828800" lvl="3" indent="-304800" algn="l">
              <a:spcBef>
                <a:spcPts val="1333"/>
              </a:spcBef>
              <a:spcAft>
                <a:spcPts val="0"/>
              </a:spcAft>
              <a:buClr>
                <a:schemeClr val="dk1"/>
              </a:buClr>
              <a:buSzPts val="1200"/>
              <a:buChar char="−"/>
              <a:defRPr/>
            </a:lvl4pPr>
            <a:lvl5pPr marL="2286000" lvl="4" indent="-304800" algn="l">
              <a:spcBef>
                <a:spcPts val="1333"/>
              </a:spcBef>
              <a:spcAft>
                <a:spcPts val="0"/>
              </a:spcAft>
              <a:buClr>
                <a:schemeClr val="dk1"/>
              </a:buClr>
              <a:buSzPts val="12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200" name="Google Shape;200;p29"/>
          <p:cNvSpPr txBox="1">
            <a:spLocks noGrp="1"/>
          </p:cNvSpPr>
          <p:nvPr>
            <p:ph type="body" idx="3"/>
          </p:nvPr>
        </p:nvSpPr>
        <p:spPr>
          <a:xfrm>
            <a:off x="469900" y="736688"/>
            <a:ext cx="11252200" cy="757255"/>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rgbClr val="575757"/>
              </a:buClr>
              <a:buSzPts val="2000"/>
              <a:buNone/>
              <a:defRPr sz="2000" b="0">
                <a:solidFill>
                  <a:srgbClr val="575757"/>
                </a:solidFill>
              </a:defRPr>
            </a:lvl1pPr>
            <a:lvl2pPr marL="914400" lvl="1" indent="-228600" algn="l">
              <a:spcBef>
                <a:spcPts val="1333"/>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201" name="Google Shape;201;p29"/>
          <p:cNvSpPr txBox="1">
            <a:spLocks noGrp="1"/>
          </p:cNvSpPr>
          <p:nvPr>
            <p:ph type="title"/>
          </p:nvPr>
        </p:nvSpPr>
        <p:spPr>
          <a:xfrm>
            <a:off x="469900" y="402587"/>
            <a:ext cx="11252200" cy="334102"/>
          </a:xfrm>
          <a:prstGeom prst="rect">
            <a:avLst/>
          </a:prstGeom>
          <a:noFill/>
          <a:ln>
            <a:noFill/>
          </a:ln>
        </p:spPr>
        <p:txBody>
          <a:bodyPr spcFirstLastPara="1" wrap="square" lIns="0" tIns="0" rIns="0" bIns="0" anchor="t" anchorCtr="0"/>
          <a:lstStyle>
            <a:lvl1pPr lvl="0" algn="l">
              <a:spcBef>
                <a:spcPts val="0"/>
              </a:spcBef>
              <a:spcAft>
                <a:spcPts val="0"/>
              </a:spcAft>
              <a:buClr>
                <a:schemeClr val="dk1"/>
              </a:buClr>
              <a:buSzPts val="2000"/>
              <a:buFont typeface="Verdana"/>
              <a:buNone/>
              <a:defRPr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eam profile">
  <p:cSld name="Team profile">
    <p:spTree>
      <p:nvGrpSpPr>
        <p:cNvPr id="1" name="Shape 202"/>
        <p:cNvGrpSpPr/>
        <p:nvPr/>
      </p:nvGrpSpPr>
      <p:grpSpPr>
        <a:xfrm>
          <a:off x="0" y="0"/>
          <a:ext cx="0" cy="0"/>
          <a:chOff x="0" y="0"/>
          <a:chExt cx="0" cy="0"/>
        </a:xfrm>
      </p:grpSpPr>
      <p:sp>
        <p:nvSpPr>
          <p:cNvPr id="203" name="Google Shape;203;p30"/>
          <p:cNvSpPr>
            <a:spLocks noGrp="1"/>
          </p:cNvSpPr>
          <p:nvPr>
            <p:ph type="pic" idx="2"/>
          </p:nvPr>
        </p:nvSpPr>
        <p:spPr>
          <a:xfrm>
            <a:off x="488742" y="1700213"/>
            <a:ext cx="2664000" cy="1260000"/>
          </a:xfrm>
          <a:prstGeom prst="rect">
            <a:avLst/>
          </a:prstGeom>
          <a:noFill/>
          <a:ln>
            <a:noFill/>
          </a:ln>
        </p:spPr>
        <p:txBody>
          <a:bodyPr spcFirstLastPara="1" wrap="square" lIns="0" tIns="0" rIns="0" bIns="0" anchor="t" anchorCtr="0"/>
          <a:lstStyle>
            <a:lvl1pPr marR="0" lvl="0" algn="l" rtl="0">
              <a:spcBef>
                <a:spcPts val="0"/>
              </a:spcBef>
              <a:spcAft>
                <a:spcPts val="0"/>
              </a:spcAft>
              <a:buClr>
                <a:schemeClr val="dk1"/>
              </a:buClr>
              <a:buSzPts val="1200"/>
              <a:buFont typeface="Arial"/>
              <a:buNone/>
              <a:defRPr sz="1200" b="0" i="0" u="none" strike="noStrike" cap="none">
                <a:solidFill>
                  <a:schemeClr val="dk1"/>
                </a:solidFill>
                <a:latin typeface="Verdana"/>
                <a:ea typeface="Verdana"/>
                <a:cs typeface="Verdana"/>
                <a:sym typeface="Verdana"/>
              </a:defRPr>
            </a:lvl1pPr>
            <a:lvl2pPr marR="0" lvl="1" algn="l" rtl="0">
              <a:spcBef>
                <a:spcPts val="1333"/>
              </a:spcBef>
              <a:spcAft>
                <a:spcPts val="0"/>
              </a:spcAft>
              <a:buClr>
                <a:schemeClr val="dk1"/>
              </a:buClr>
              <a:buSzPts val="1200"/>
              <a:buFont typeface="Arial"/>
              <a:buNone/>
              <a:defRPr sz="1200" b="1" i="0" u="none" strike="noStrike" cap="none">
                <a:solidFill>
                  <a:schemeClr val="dk1"/>
                </a:solidFill>
                <a:latin typeface="Verdana"/>
                <a:ea typeface="Verdana"/>
                <a:cs typeface="Verdana"/>
                <a:sym typeface="Verdana"/>
              </a:defRPr>
            </a:lvl2pPr>
            <a:lvl3pPr marR="0" lvl="2" algn="l" rtl="0">
              <a:spcBef>
                <a:spcPts val="1333"/>
              </a:spcBef>
              <a:spcAft>
                <a:spcPts val="0"/>
              </a:spcAft>
              <a:buClr>
                <a:schemeClr val="dk1"/>
              </a:buClr>
              <a:buSzPts val="1200"/>
              <a:buFont typeface="Arial"/>
              <a:buChar char="•"/>
              <a:defRPr sz="1200" b="0" i="0" u="none" strike="noStrike" cap="none">
                <a:solidFill>
                  <a:schemeClr val="dk1"/>
                </a:solidFill>
                <a:latin typeface="Verdana"/>
                <a:ea typeface="Verdana"/>
                <a:cs typeface="Verdana"/>
                <a:sym typeface="Verdana"/>
              </a:defRPr>
            </a:lvl3pPr>
            <a:lvl4pPr marR="0" lvl="3"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4pPr>
            <a:lvl5pPr marR="0" lvl="4"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5pPr>
            <a:lvl6pPr marR="0" lvl="5"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6pPr>
            <a:lvl7pPr marR="0" lvl="6"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7pPr>
            <a:lvl8pPr marR="0" lvl="7"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8pPr>
            <a:lvl9pPr marR="0" lvl="8" algn="l" rtl="0">
              <a:spcBef>
                <a:spcPts val="1333"/>
              </a:spcBef>
              <a:spcAft>
                <a:spcPts val="1333"/>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9pPr>
          </a:lstStyle>
          <a:p>
            <a:endParaRPr/>
          </a:p>
        </p:txBody>
      </p:sp>
      <p:sp>
        <p:nvSpPr>
          <p:cNvPr id="204" name="Google Shape;204;p30"/>
          <p:cNvSpPr>
            <a:spLocks noGrp="1"/>
          </p:cNvSpPr>
          <p:nvPr>
            <p:ph type="pic" idx="3"/>
          </p:nvPr>
        </p:nvSpPr>
        <p:spPr>
          <a:xfrm>
            <a:off x="3341040" y="1700212"/>
            <a:ext cx="2664000" cy="1260000"/>
          </a:xfrm>
          <a:prstGeom prst="rect">
            <a:avLst/>
          </a:prstGeom>
          <a:noFill/>
          <a:ln>
            <a:noFill/>
          </a:ln>
        </p:spPr>
        <p:txBody>
          <a:bodyPr spcFirstLastPara="1" wrap="square" lIns="0" tIns="0" rIns="0" bIns="0" anchor="t" anchorCtr="0"/>
          <a:lstStyle>
            <a:lvl1pPr marR="0" lvl="0" algn="l" rtl="0">
              <a:spcBef>
                <a:spcPts val="0"/>
              </a:spcBef>
              <a:spcAft>
                <a:spcPts val="0"/>
              </a:spcAft>
              <a:buClr>
                <a:schemeClr val="dk1"/>
              </a:buClr>
              <a:buSzPts val="1200"/>
              <a:buFont typeface="Arial"/>
              <a:buNone/>
              <a:defRPr sz="1200" b="0" i="0" u="none" strike="noStrike" cap="none">
                <a:solidFill>
                  <a:schemeClr val="dk1"/>
                </a:solidFill>
                <a:latin typeface="Verdana"/>
                <a:ea typeface="Verdana"/>
                <a:cs typeface="Verdana"/>
                <a:sym typeface="Verdana"/>
              </a:defRPr>
            </a:lvl1pPr>
            <a:lvl2pPr marR="0" lvl="1" algn="l" rtl="0">
              <a:spcBef>
                <a:spcPts val="1333"/>
              </a:spcBef>
              <a:spcAft>
                <a:spcPts val="0"/>
              </a:spcAft>
              <a:buClr>
                <a:schemeClr val="dk1"/>
              </a:buClr>
              <a:buSzPts val="1200"/>
              <a:buFont typeface="Arial"/>
              <a:buNone/>
              <a:defRPr sz="1200" b="1" i="0" u="none" strike="noStrike" cap="none">
                <a:solidFill>
                  <a:schemeClr val="dk1"/>
                </a:solidFill>
                <a:latin typeface="Verdana"/>
                <a:ea typeface="Verdana"/>
                <a:cs typeface="Verdana"/>
                <a:sym typeface="Verdana"/>
              </a:defRPr>
            </a:lvl2pPr>
            <a:lvl3pPr marR="0" lvl="2" algn="l" rtl="0">
              <a:spcBef>
                <a:spcPts val="1333"/>
              </a:spcBef>
              <a:spcAft>
                <a:spcPts val="0"/>
              </a:spcAft>
              <a:buClr>
                <a:schemeClr val="dk1"/>
              </a:buClr>
              <a:buSzPts val="1200"/>
              <a:buFont typeface="Arial"/>
              <a:buChar char="•"/>
              <a:defRPr sz="1200" b="0" i="0" u="none" strike="noStrike" cap="none">
                <a:solidFill>
                  <a:schemeClr val="dk1"/>
                </a:solidFill>
                <a:latin typeface="Verdana"/>
                <a:ea typeface="Verdana"/>
                <a:cs typeface="Verdana"/>
                <a:sym typeface="Verdana"/>
              </a:defRPr>
            </a:lvl3pPr>
            <a:lvl4pPr marR="0" lvl="3"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4pPr>
            <a:lvl5pPr marR="0" lvl="4"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5pPr>
            <a:lvl6pPr marR="0" lvl="5"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6pPr>
            <a:lvl7pPr marR="0" lvl="6"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7pPr>
            <a:lvl8pPr marR="0" lvl="7"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8pPr>
            <a:lvl9pPr marR="0" lvl="8" algn="l" rtl="0">
              <a:spcBef>
                <a:spcPts val="1333"/>
              </a:spcBef>
              <a:spcAft>
                <a:spcPts val="1333"/>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9pPr>
          </a:lstStyle>
          <a:p>
            <a:endParaRPr/>
          </a:p>
        </p:txBody>
      </p:sp>
      <p:sp>
        <p:nvSpPr>
          <p:cNvPr id="205" name="Google Shape;205;p30"/>
          <p:cNvSpPr>
            <a:spLocks noGrp="1"/>
          </p:cNvSpPr>
          <p:nvPr>
            <p:ph type="pic" idx="4"/>
          </p:nvPr>
        </p:nvSpPr>
        <p:spPr>
          <a:xfrm>
            <a:off x="6193338" y="1700212"/>
            <a:ext cx="2664000" cy="1260000"/>
          </a:xfrm>
          <a:prstGeom prst="rect">
            <a:avLst/>
          </a:prstGeom>
          <a:noFill/>
          <a:ln>
            <a:noFill/>
          </a:ln>
        </p:spPr>
        <p:txBody>
          <a:bodyPr spcFirstLastPara="1" wrap="square" lIns="0" tIns="0" rIns="0" bIns="0" anchor="t" anchorCtr="0"/>
          <a:lstStyle>
            <a:lvl1pPr marR="0" lvl="0" algn="l" rtl="0">
              <a:spcBef>
                <a:spcPts val="0"/>
              </a:spcBef>
              <a:spcAft>
                <a:spcPts val="0"/>
              </a:spcAft>
              <a:buClr>
                <a:schemeClr val="dk1"/>
              </a:buClr>
              <a:buSzPts val="1200"/>
              <a:buFont typeface="Arial"/>
              <a:buNone/>
              <a:defRPr sz="1200" b="0" i="0" u="none" strike="noStrike" cap="none">
                <a:solidFill>
                  <a:schemeClr val="dk1"/>
                </a:solidFill>
                <a:latin typeface="Verdana"/>
                <a:ea typeface="Verdana"/>
                <a:cs typeface="Verdana"/>
                <a:sym typeface="Verdana"/>
              </a:defRPr>
            </a:lvl1pPr>
            <a:lvl2pPr marR="0" lvl="1" algn="l" rtl="0">
              <a:spcBef>
                <a:spcPts val="1333"/>
              </a:spcBef>
              <a:spcAft>
                <a:spcPts val="0"/>
              </a:spcAft>
              <a:buClr>
                <a:schemeClr val="dk1"/>
              </a:buClr>
              <a:buSzPts val="1200"/>
              <a:buFont typeface="Arial"/>
              <a:buNone/>
              <a:defRPr sz="1200" b="1" i="0" u="none" strike="noStrike" cap="none">
                <a:solidFill>
                  <a:schemeClr val="dk1"/>
                </a:solidFill>
                <a:latin typeface="Verdana"/>
                <a:ea typeface="Verdana"/>
                <a:cs typeface="Verdana"/>
                <a:sym typeface="Verdana"/>
              </a:defRPr>
            </a:lvl2pPr>
            <a:lvl3pPr marR="0" lvl="2" algn="l" rtl="0">
              <a:spcBef>
                <a:spcPts val="1333"/>
              </a:spcBef>
              <a:spcAft>
                <a:spcPts val="0"/>
              </a:spcAft>
              <a:buClr>
                <a:schemeClr val="dk1"/>
              </a:buClr>
              <a:buSzPts val="1200"/>
              <a:buFont typeface="Arial"/>
              <a:buChar char="•"/>
              <a:defRPr sz="1200" b="0" i="0" u="none" strike="noStrike" cap="none">
                <a:solidFill>
                  <a:schemeClr val="dk1"/>
                </a:solidFill>
                <a:latin typeface="Verdana"/>
                <a:ea typeface="Verdana"/>
                <a:cs typeface="Verdana"/>
                <a:sym typeface="Verdana"/>
              </a:defRPr>
            </a:lvl3pPr>
            <a:lvl4pPr marR="0" lvl="3"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4pPr>
            <a:lvl5pPr marR="0" lvl="4"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5pPr>
            <a:lvl6pPr marR="0" lvl="5"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6pPr>
            <a:lvl7pPr marR="0" lvl="6"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7pPr>
            <a:lvl8pPr marR="0" lvl="7"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8pPr>
            <a:lvl9pPr marR="0" lvl="8" algn="l" rtl="0">
              <a:spcBef>
                <a:spcPts val="1333"/>
              </a:spcBef>
              <a:spcAft>
                <a:spcPts val="1333"/>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9pPr>
          </a:lstStyle>
          <a:p>
            <a:endParaRPr/>
          </a:p>
        </p:txBody>
      </p:sp>
      <p:sp>
        <p:nvSpPr>
          <p:cNvPr id="206" name="Google Shape;206;p30"/>
          <p:cNvSpPr>
            <a:spLocks noGrp="1"/>
          </p:cNvSpPr>
          <p:nvPr>
            <p:ph type="pic" idx="5"/>
          </p:nvPr>
        </p:nvSpPr>
        <p:spPr>
          <a:xfrm>
            <a:off x="9045636" y="1700212"/>
            <a:ext cx="2664000" cy="1260000"/>
          </a:xfrm>
          <a:prstGeom prst="rect">
            <a:avLst/>
          </a:prstGeom>
          <a:noFill/>
          <a:ln>
            <a:noFill/>
          </a:ln>
        </p:spPr>
        <p:txBody>
          <a:bodyPr spcFirstLastPara="1" wrap="square" lIns="0" tIns="0" rIns="0" bIns="0" anchor="t" anchorCtr="0"/>
          <a:lstStyle>
            <a:lvl1pPr marR="0" lvl="0" algn="l" rtl="0">
              <a:spcBef>
                <a:spcPts val="0"/>
              </a:spcBef>
              <a:spcAft>
                <a:spcPts val="0"/>
              </a:spcAft>
              <a:buClr>
                <a:schemeClr val="dk1"/>
              </a:buClr>
              <a:buSzPts val="1200"/>
              <a:buFont typeface="Arial"/>
              <a:buNone/>
              <a:defRPr sz="1200" b="0" i="0" u="none" strike="noStrike" cap="none">
                <a:solidFill>
                  <a:schemeClr val="dk1"/>
                </a:solidFill>
                <a:latin typeface="Verdana"/>
                <a:ea typeface="Verdana"/>
                <a:cs typeface="Verdana"/>
                <a:sym typeface="Verdana"/>
              </a:defRPr>
            </a:lvl1pPr>
            <a:lvl2pPr marR="0" lvl="1" algn="l" rtl="0">
              <a:spcBef>
                <a:spcPts val="1333"/>
              </a:spcBef>
              <a:spcAft>
                <a:spcPts val="0"/>
              </a:spcAft>
              <a:buClr>
                <a:schemeClr val="dk1"/>
              </a:buClr>
              <a:buSzPts val="1200"/>
              <a:buFont typeface="Arial"/>
              <a:buNone/>
              <a:defRPr sz="1200" b="1" i="0" u="none" strike="noStrike" cap="none">
                <a:solidFill>
                  <a:schemeClr val="dk1"/>
                </a:solidFill>
                <a:latin typeface="Verdana"/>
                <a:ea typeface="Verdana"/>
                <a:cs typeface="Verdana"/>
                <a:sym typeface="Verdana"/>
              </a:defRPr>
            </a:lvl2pPr>
            <a:lvl3pPr marR="0" lvl="2" algn="l" rtl="0">
              <a:spcBef>
                <a:spcPts val="1333"/>
              </a:spcBef>
              <a:spcAft>
                <a:spcPts val="0"/>
              </a:spcAft>
              <a:buClr>
                <a:schemeClr val="dk1"/>
              </a:buClr>
              <a:buSzPts val="1200"/>
              <a:buFont typeface="Arial"/>
              <a:buChar char="•"/>
              <a:defRPr sz="1200" b="0" i="0" u="none" strike="noStrike" cap="none">
                <a:solidFill>
                  <a:schemeClr val="dk1"/>
                </a:solidFill>
                <a:latin typeface="Verdana"/>
                <a:ea typeface="Verdana"/>
                <a:cs typeface="Verdana"/>
                <a:sym typeface="Verdana"/>
              </a:defRPr>
            </a:lvl3pPr>
            <a:lvl4pPr marR="0" lvl="3"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4pPr>
            <a:lvl5pPr marR="0" lvl="4"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5pPr>
            <a:lvl6pPr marR="0" lvl="5"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6pPr>
            <a:lvl7pPr marR="0" lvl="6"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7pPr>
            <a:lvl8pPr marR="0" lvl="7"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8pPr>
            <a:lvl9pPr marR="0" lvl="8" algn="l" rtl="0">
              <a:spcBef>
                <a:spcPts val="1333"/>
              </a:spcBef>
              <a:spcAft>
                <a:spcPts val="1333"/>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9pPr>
          </a:lstStyle>
          <a:p>
            <a:endParaRPr/>
          </a:p>
        </p:txBody>
      </p:sp>
      <p:sp>
        <p:nvSpPr>
          <p:cNvPr id="207" name="Google Shape;207;p30"/>
          <p:cNvSpPr txBox="1">
            <a:spLocks noGrp="1"/>
          </p:cNvSpPr>
          <p:nvPr>
            <p:ph type="body" idx="1"/>
          </p:nvPr>
        </p:nvSpPr>
        <p:spPr>
          <a:xfrm>
            <a:off x="482363" y="3076573"/>
            <a:ext cx="2640000" cy="3222628"/>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accent1"/>
              </a:buClr>
              <a:buSzPts val="1200"/>
              <a:buNone/>
              <a:defRPr b="1">
                <a:solidFill>
                  <a:schemeClr val="accent1"/>
                </a:solidFill>
              </a:defRPr>
            </a:lvl1pPr>
            <a:lvl2pPr marL="914400" lvl="1" indent="-228600" algn="l">
              <a:spcBef>
                <a:spcPts val="1333"/>
              </a:spcBef>
              <a:spcAft>
                <a:spcPts val="0"/>
              </a:spcAft>
              <a:buClr>
                <a:schemeClr val="dk1"/>
              </a:buClr>
              <a:buSzPts val="1200"/>
              <a:buNone/>
              <a:defRPr/>
            </a:lvl2pPr>
            <a:lvl3pPr marL="1371600" lvl="2" indent="-228600" algn="l">
              <a:spcBef>
                <a:spcPts val="0"/>
              </a:spcBef>
              <a:spcAft>
                <a:spcPts val="0"/>
              </a:spcAft>
              <a:buClr>
                <a:schemeClr val="dk1"/>
              </a:buClr>
              <a:buSzPts val="1200"/>
              <a:buNone/>
              <a:defRPr/>
            </a:lvl3pPr>
            <a:lvl4pPr marL="1828800" lvl="3" indent="-304800" algn="l">
              <a:spcBef>
                <a:spcPts val="0"/>
              </a:spcBef>
              <a:spcAft>
                <a:spcPts val="0"/>
              </a:spcAft>
              <a:buClr>
                <a:schemeClr val="dk1"/>
              </a:buClr>
              <a:buSzPts val="1200"/>
              <a:buFont typeface="Arial"/>
              <a:buChar char="•"/>
              <a:defRPr/>
            </a:lvl4pPr>
            <a:lvl5pPr marL="2286000" lvl="4" indent="-304800" algn="l">
              <a:spcBef>
                <a:spcPts val="0"/>
              </a:spcBef>
              <a:spcAft>
                <a:spcPts val="0"/>
              </a:spcAft>
              <a:buClr>
                <a:schemeClr val="dk1"/>
              </a:buClr>
              <a:buSzPts val="1200"/>
              <a:buChar char="−"/>
              <a:defRPr/>
            </a:lvl5pPr>
            <a:lvl6pPr marL="2743200" lvl="5" indent="-330200" algn="l">
              <a:spcBef>
                <a:spcPts val="0"/>
              </a:spcBef>
              <a:spcAft>
                <a:spcPts val="0"/>
              </a:spcAft>
              <a:buClr>
                <a:schemeClr val="dk1"/>
              </a:buClr>
              <a:buSzPts val="1600"/>
              <a:buFont typeface="Verdana"/>
              <a:buChar char="−"/>
              <a:defRPr/>
            </a:lvl6pPr>
            <a:lvl7pPr marL="3200400" lvl="6" indent="-330200" algn="l">
              <a:spcBef>
                <a:spcPts val="0"/>
              </a:spcBef>
              <a:spcAft>
                <a:spcPts val="0"/>
              </a:spcAft>
              <a:buClr>
                <a:schemeClr val="dk1"/>
              </a:buClr>
              <a:buSzPts val="1600"/>
              <a:buChar char="−"/>
              <a:defRPr/>
            </a:lvl7pPr>
            <a:lvl8pPr marL="3657600" lvl="7" indent="-330200" algn="l">
              <a:spcBef>
                <a:spcPts val="0"/>
              </a:spcBef>
              <a:spcAft>
                <a:spcPts val="0"/>
              </a:spcAft>
              <a:buClr>
                <a:schemeClr val="dk1"/>
              </a:buClr>
              <a:buSzPts val="1600"/>
              <a:buChar char="−"/>
              <a:defRPr/>
            </a:lvl8pPr>
            <a:lvl9pPr marL="4114800" lvl="8" indent="-330200" algn="l">
              <a:spcBef>
                <a:spcPts val="0"/>
              </a:spcBef>
              <a:spcAft>
                <a:spcPts val="0"/>
              </a:spcAft>
              <a:buClr>
                <a:schemeClr val="dk1"/>
              </a:buClr>
              <a:buSzPts val="1600"/>
              <a:buChar char="−"/>
              <a:defRPr/>
            </a:lvl9pPr>
          </a:lstStyle>
          <a:p>
            <a:endParaRPr/>
          </a:p>
        </p:txBody>
      </p:sp>
      <p:sp>
        <p:nvSpPr>
          <p:cNvPr id="208" name="Google Shape;208;p30"/>
          <p:cNvSpPr txBox="1">
            <a:spLocks noGrp="1"/>
          </p:cNvSpPr>
          <p:nvPr>
            <p:ph type="body" idx="6"/>
          </p:nvPr>
        </p:nvSpPr>
        <p:spPr>
          <a:xfrm>
            <a:off x="6207211" y="3079742"/>
            <a:ext cx="2640000" cy="3222628"/>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accent1"/>
              </a:buClr>
              <a:buSzPts val="1200"/>
              <a:buNone/>
              <a:defRPr b="1">
                <a:solidFill>
                  <a:schemeClr val="accent1"/>
                </a:solidFill>
              </a:defRPr>
            </a:lvl1pPr>
            <a:lvl2pPr marL="914400" lvl="1" indent="-228600" algn="l">
              <a:spcBef>
                <a:spcPts val="1333"/>
              </a:spcBef>
              <a:spcAft>
                <a:spcPts val="0"/>
              </a:spcAft>
              <a:buClr>
                <a:schemeClr val="dk1"/>
              </a:buClr>
              <a:buSzPts val="1200"/>
              <a:buNone/>
              <a:defRPr/>
            </a:lvl2pPr>
            <a:lvl3pPr marL="1371600" lvl="2" indent="-228600" algn="l">
              <a:spcBef>
                <a:spcPts val="0"/>
              </a:spcBef>
              <a:spcAft>
                <a:spcPts val="0"/>
              </a:spcAft>
              <a:buClr>
                <a:schemeClr val="dk1"/>
              </a:buClr>
              <a:buSzPts val="1200"/>
              <a:buNone/>
              <a:defRPr/>
            </a:lvl3pPr>
            <a:lvl4pPr marL="1828800" lvl="3" indent="-304800" algn="l">
              <a:spcBef>
                <a:spcPts val="0"/>
              </a:spcBef>
              <a:spcAft>
                <a:spcPts val="0"/>
              </a:spcAft>
              <a:buClr>
                <a:schemeClr val="dk1"/>
              </a:buClr>
              <a:buSzPts val="1200"/>
              <a:buFont typeface="Arial"/>
              <a:buChar char="•"/>
              <a:defRPr/>
            </a:lvl4pPr>
            <a:lvl5pPr marL="2286000" lvl="4" indent="-304800" algn="l">
              <a:spcBef>
                <a:spcPts val="0"/>
              </a:spcBef>
              <a:spcAft>
                <a:spcPts val="0"/>
              </a:spcAft>
              <a:buClr>
                <a:schemeClr val="dk1"/>
              </a:buClr>
              <a:buSzPts val="1200"/>
              <a:buChar char="−"/>
              <a:defRPr/>
            </a:lvl5pPr>
            <a:lvl6pPr marL="2743200" lvl="5" indent="-330200" algn="l">
              <a:spcBef>
                <a:spcPts val="0"/>
              </a:spcBef>
              <a:spcAft>
                <a:spcPts val="0"/>
              </a:spcAft>
              <a:buClr>
                <a:schemeClr val="dk1"/>
              </a:buClr>
              <a:buSzPts val="1600"/>
              <a:buFont typeface="Verdana"/>
              <a:buChar char="−"/>
              <a:defRPr/>
            </a:lvl6pPr>
            <a:lvl7pPr marL="3200400" lvl="6" indent="-330200" algn="l">
              <a:spcBef>
                <a:spcPts val="0"/>
              </a:spcBef>
              <a:spcAft>
                <a:spcPts val="0"/>
              </a:spcAft>
              <a:buClr>
                <a:schemeClr val="dk1"/>
              </a:buClr>
              <a:buSzPts val="1600"/>
              <a:buChar char="−"/>
              <a:defRPr/>
            </a:lvl7pPr>
            <a:lvl8pPr marL="3657600" lvl="7" indent="-330200" algn="l">
              <a:spcBef>
                <a:spcPts val="0"/>
              </a:spcBef>
              <a:spcAft>
                <a:spcPts val="0"/>
              </a:spcAft>
              <a:buClr>
                <a:schemeClr val="dk1"/>
              </a:buClr>
              <a:buSzPts val="1600"/>
              <a:buChar char="−"/>
              <a:defRPr/>
            </a:lvl8pPr>
            <a:lvl9pPr marL="4114800" lvl="8" indent="-330200" algn="l">
              <a:spcBef>
                <a:spcPts val="0"/>
              </a:spcBef>
              <a:spcAft>
                <a:spcPts val="0"/>
              </a:spcAft>
              <a:buClr>
                <a:schemeClr val="dk1"/>
              </a:buClr>
              <a:buSzPts val="1600"/>
              <a:buChar char="−"/>
              <a:defRPr/>
            </a:lvl9pPr>
          </a:lstStyle>
          <a:p>
            <a:endParaRPr/>
          </a:p>
        </p:txBody>
      </p:sp>
      <p:sp>
        <p:nvSpPr>
          <p:cNvPr id="209" name="Google Shape;209;p30"/>
          <p:cNvSpPr txBox="1">
            <a:spLocks noGrp="1"/>
          </p:cNvSpPr>
          <p:nvPr>
            <p:ph type="body" idx="7"/>
          </p:nvPr>
        </p:nvSpPr>
        <p:spPr>
          <a:xfrm>
            <a:off x="3344787" y="3076573"/>
            <a:ext cx="2640000" cy="3222628"/>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accent1"/>
              </a:buClr>
              <a:buSzPts val="1200"/>
              <a:buNone/>
              <a:defRPr b="1">
                <a:solidFill>
                  <a:schemeClr val="accent1"/>
                </a:solidFill>
              </a:defRPr>
            </a:lvl1pPr>
            <a:lvl2pPr marL="914400" lvl="1" indent="-228600" algn="l">
              <a:spcBef>
                <a:spcPts val="1333"/>
              </a:spcBef>
              <a:spcAft>
                <a:spcPts val="0"/>
              </a:spcAft>
              <a:buClr>
                <a:schemeClr val="dk1"/>
              </a:buClr>
              <a:buSzPts val="1200"/>
              <a:buNone/>
              <a:defRPr/>
            </a:lvl2pPr>
            <a:lvl3pPr marL="1371600" lvl="2" indent="-228600" algn="l">
              <a:spcBef>
                <a:spcPts val="0"/>
              </a:spcBef>
              <a:spcAft>
                <a:spcPts val="0"/>
              </a:spcAft>
              <a:buClr>
                <a:schemeClr val="dk1"/>
              </a:buClr>
              <a:buSzPts val="1200"/>
              <a:buNone/>
              <a:defRPr/>
            </a:lvl3pPr>
            <a:lvl4pPr marL="1828800" lvl="3" indent="-304800" algn="l">
              <a:spcBef>
                <a:spcPts val="0"/>
              </a:spcBef>
              <a:spcAft>
                <a:spcPts val="0"/>
              </a:spcAft>
              <a:buClr>
                <a:schemeClr val="dk1"/>
              </a:buClr>
              <a:buSzPts val="1200"/>
              <a:buFont typeface="Arial"/>
              <a:buChar char="•"/>
              <a:defRPr/>
            </a:lvl4pPr>
            <a:lvl5pPr marL="2286000" lvl="4" indent="-304800" algn="l">
              <a:spcBef>
                <a:spcPts val="0"/>
              </a:spcBef>
              <a:spcAft>
                <a:spcPts val="0"/>
              </a:spcAft>
              <a:buClr>
                <a:schemeClr val="dk1"/>
              </a:buClr>
              <a:buSzPts val="1200"/>
              <a:buChar char="−"/>
              <a:defRPr/>
            </a:lvl5pPr>
            <a:lvl6pPr marL="2743200" lvl="5" indent="-330200" algn="l">
              <a:spcBef>
                <a:spcPts val="0"/>
              </a:spcBef>
              <a:spcAft>
                <a:spcPts val="0"/>
              </a:spcAft>
              <a:buClr>
                <a:schemeClr val="dk1"/>
              </a:buClr>
              <a:buSzPts val="1600"/>
              <a:buFont typeface="Verdana"/>
              <a:buChar char="−"/>
              <a:defRPr/>
            </a:lvl6pPr>
            <a:lvl7pPr marL="3200400" lvl="6" indent="-330200" algn="l">
              <a:spcBef>
                <a:spcPts val="0"/>
              </a:spcBef>
              <a:spcAft>
                <a:spcPts val="0"/>
              </a:spcAft>
              <a:buClr>
                <a:schemeClr val="dk1"/>
              </a:buClr>
              <a:buSzPts val="1600"/>
              <a:buChar char="−"/>
              <a:defRPr/>
            </a:lvl7pPr>
            <a:lvl8pPr marL="3657600" lvl="7" indent="-330200" algn="l">
              <a:spcBef>
                <a:spcPts val="0"/>
              </a:spcBef>
              <a:spcAft>
                <a:spcPts val="0"/>
              </a:spcAft>
              <a:buClr>
                <a:schemeClr val="dk1"/>
              </a:buClr>
              <a:buSzPts val="1600"/>
              <a:buChar char="−"/>
              <a:defRPr/>
            </a:lvl8pPr>
            <a:lvl9pPr marL="4114800" lvl="8" indent="-330200" algn="l">
              <a:spcBef>
                <a:spcPts val="0"/>
              </a:spcBef>
              <a:spcAft>
                <a:spcPts val="0"/>
              </a:spcAft>
              <a:buClr>
                <a:schemeClr val="dk1"/>
              </a:buClr>
              <a:buSzPts val="1600"/>
              <a:buChar char="−"/>
              <a:defRPr/>
            </a:lvl9pPr>
          </a:lstStyle>
          <a:p>
            <a:endParaRPr/>
          </a:p>
        </p:txBody>
      </p:sp>
      <p:sp>
        <p:nvSpPr>
          <p:cNvPr id="210" name="Google Shape;210;p30"/>
          <p:cNvSpPr txBox="1">
            <a:spLocks noGrp="1"/>
          </p:cNvSpPr>
          <p:nvPr>
            <p:ph type="body" idx="8"/>
          </p:nvPr>
        </p:nvSpPr>
        <p:spPr>
          <a:xfrm>
            <a:off x="9069636" y="3079742"/>
            <a:ext cx="2640000" cy="3222628"/>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accent1"/>
              </a:buClr>
              <a:buSzPts val="1200"/>
              <a:buNone/>
              <a:defRPr b="1">
                <a:solidFill>
                  <a:schemeClr val="accent1"/>
                </a:solidFill>
              </a:defRPr>
            </a:lvl1pPr>
            <a:lvl2pPr marL="914400" lvl="1" indent="-228600" algn="l">
              <a:spcBef>
                <a:spcPts val="1333"/>
              </a:spcBef>
              <a:spcAft>
                <a:spcPts val="0"/>
              </a:spcAft>
              <a:buClr>
                <a:schemeClr val="dk1"/>
              </a:buClr>
              <a:buSzPts val="1200"/>
              <a:buNone/>
              <a:defRPr/>
            </a:lvl2pPr>
            <a:lvl3pPr marL="1371600" lvl="2" indent="-228600" algn="l">
              <a:spcBef>
                <a:spcPts val="0"/>
              </a:spcBef>
              <a:spcAft>
                <a:spcPts val="0"/>
              </a:spcAft>
              <a:buClr>
                <a:schemeClr val="dk1"/>
              </a:buClr>
              <a:buSzPts val="1200"/>
              <a:buNone/>
              <a:defRPr/>
            </a:lvl3pPr>
            <a:lvl4pPr marL="1828800" lvl="3" indent="-304800" algn="l">
              <a:spcBef>
                <a:spcPts val="0"/>
              </a:spcBef>
              <a:spcAft>
                <a:spcPts val="0"/>
              </a:spcAft>
              <a:buClr>
                <a:schemeClr val="dk1"/>
              </a:buClr>
              <a:buSzPts val="1200"/>
              <a:buFont typeface="Arial"/>
              <a:buChar char="•"/>
              <a:defRPr/>
            </a:lvl4pPr>
            <a:lvl5pPr marL="2286000" lvl="4" indent="-304800" algn="l">
              <a:spcBef>
                <a:spcPts val="0"/>
              </a:spcBef>
              <a:spcAft>
                <a:spcPts val="0"/>
              </a:spcAft>
              <a:buClr>
                <a:schemeClr val="dk1"/>
              </a:buClr>
              <a:buSzPts val="1200"/>
              <a:buChar char="−"/>
              <a:defRPr/>
            </a:lvl5pPr>
            <a:lvl6pPr marL="2743200" lvl="5" indent="-330200" algn="l">
              <a:spcBef>
                <a:spcPts val="0"/>
              </a:spcBef>
              <a:spcAft>
                <a:spcPts val="0"/>
              </a:spcAft>
              <a:buClr>
                <a:schemeClr val="dk1"/>
              </a:buClr>
              <a:buSzPts val="1600"/>
              <a:buFont typeface="Verdana"/>
              <a:buChar char="−"/>
              <a:defRPr/>
            </a:lvl6pPr>
            <a:lvl7pPr marL="3200400" lvl="6" indent="-330200" algn="l">
              <a:spcBef>
                <a:spcPts val="0"/>
              </a:spcBef>
              <a:spcAft>
                <a:spcPts val="0"/>
              </a:spcAft>
              <a:buClr>
                <a:schemeClr val="dk1"/>
              </a:buClr>
              <a:buSzPts val="1600"/>
              <a:buChar char="−"/>
              <a:defRPr/>
            </a:lvl7pPr>
            <a:lvl8pPr marL="3657600" lvl="7" indent="-330200" algn="l">
              <a:spcBef>
                <a:spcPts val="0"/>
              </a:spcBef>
              <a:spcAft>
                <a:spcPts val="0"/>
              </a:spcAft>
              <a:buClr>
                <a:schemeClr val="dk1"/>
              </a:buClr>
              <a:buSzPts val="1600"/>
              <a:buChar char="−"/>
              <a:defRPr/>
            </a:lvl8pPr>
            <a:lvl9pPr marL="4114800" lvl="8" indent="-330200" algn="l">
              <a:spcBef>
                <a:spcPts val="0"/>
              </a:spcBef>
              <a:spcAft>
                <a:spcPts val="0"/>
              </a:spcAft>
              <a:buClr>
                <a:schemeClr val="dk1"/>
              </a:buClr>
              <a:buSzPts val="1600"/>
              <a:buChar char="−"/>
              <a:defRPr/>
            </a:lvl9pPr>
          </a:lstStyle>
          <a:p>
            <a:endParaRPr/>
          </a:p>
        </p:txBody>
      </p:sp>
      <p:sp>
        <p:nvSpPr>
          <p:cNvPr id="211" name="Google Shape;211;p30"/>
          <p:cNvSpPr txBox="1">
            <a:spLocks noGrp="1"/>
          </p:cNvSpPr>
          <p:nvPr>
            <p:ph type="body" idx="9"/>
          </p:nvPr>
        </p:nvSpPr>
        <p:spPr>
          <a:xfrm>
            <a:off x="469900" y="736688"/>
            <a:ext cx="11252200" cy="757255"/>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rgbClr val="575757"/>
              </a:buClr>
              <a:buSzPts val="2000"/>
              <a:buNone/>
              <a:defRPr sz="2000" b="0">
                <a:solidFill>
                  <a:srgbClr val="575757"/>
                </a:solidFill>
              </a:defRPr>
            </a:lvl1pPr>
            <a:lvl2pPr marL="914400" lvl="1" indent="-228600" algn="l">
              <a:spcBef>
                <a:spcPts val="1333"/>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212" name="Google Shape;212;p30"/>
          <p:cNvSpPr txBox="1">
            <a:spLocks noGrp="1"/>
          </p:cNvSpPr>
          <p:nvPr>
            <p:ph type="title"/>
          </p:nvPr>
        </p:nvSpPr>
        <p:spPr>
          <a:xfrm>
            <a:off x="469900" y="402587"/>
            <a:ext cx="11252200" cy="334102"/>
          </a:xfrm>
          <a:prstGeom prst="rect">
            <a:avLst/>
          </a:prstGeom>
          <a:noFill/>
          <a:ln>
            <a:noFill/>
          </a:ln>
        </p:spPr>
        <p:txBody>
          <a:bodyPr spcFirstLastPara="1" wrap="square" lIns="0" tIns="0" rIns="0" bIns="0" anchor="t" anchorCtr="0"/>
          <a:lstStyle>
            <a:lvl1pPr lvl="0" algn="l">
              <a:spcBef>
                <a:spcPts val="0"/>
              </a:spcBef>
              <a:spcAft>
                <a:spcPts val="0"/>
              </a:spcAft>
              <a:buClr>
                <a:schemeClr val="dk1"/>
              </a:buClr>
              <a:buSzPts val="2000"/>
              <a:buFont typeface="Verdana"/>
              <a:buNone/>
              <a:defRPr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Title Slide - White">
  <p:cSld name="Title Slide - White">
    <p:bg>
      <p:bgPr>
        <a:solidFill>
          <a:schemeClr val="lt1"/>
        </a:solidFill>
        <a:effectLst/>
      </p:bgPr>
    </p:bg>
    <p:spTree>
      <p:nvGrpSpPr>
        <p:cNvPr id="1" name="Shape 28"/>
        <p:cNvGrpSpPr/>
        <p:nvPr/>
      </p:nvGrpSpPr>
      <p:grpSpPr>
        <a:xfrm>
          <a:off x="0" y="0"/>
          <a:ext cx="0" cy="0"/>
          <a:chOff x="0" y="0"/>
          <a:chExt cx="0" cy="0"/>
        </a:xfrm>
      </p:grpSpPr>
      <p:sp>
        <p:nvSpPr>
          <p:cNvPr id="29" name="Google Shape;29;p4"/>
          <p:cNvSpPr txBox="1">
            <a:spLocks noGrp="1"/>
          </p:cNvSpPr>
          <p:nvPr>
            <p:ph type="subTitle" idx="1"/>
          </p:nvPr>
        </p:nvSpPr>
        <p:spPr>
          <a:xfrm>
            <a:off x="475327" y="5845180"/>
            <a:ext cx="5594348" cy="505645"/>
          </a:xfrm>
          <a:prstGeom prst="rect">
            <a:avLst/>
          </a:prstGeom>
          <a:noFill/>
          <a:ln>
            <a:noFill/>
          </a:ln>
        </p:spPr>
        <p:txBody>
          <a:bodyPr spcFirstLastPara="1" wrap="square" lIns="0" tIns="0" rIns="0" bIns="0" anchor="b" anchorCtr="0"/>
          <a:lstStyle>
            <a:lvl1pPr lvl="0" algn="l">
              <a:lnSpc>
                <a:spcPct val="100000"/>
              </a:lnSpc>
              <a:spcBef>
                <a:spcPts val="0"/>
              </a:spcBef>
              <a:spcAft>
                <a:spcPts val="0"/>
              </a:spcAft>
              <a:buClr>
                <a:schemeClr val="dk1"/>
              </a:buClr>
              <a:buSzPts val="1800"/>
              <a:buNone/>
              <a:defRPr sz="1800" b="1">
                <a:solidFill>
                  <a:schemeClr val="dk1"/>
                </a:solidFill>
              </a:defRPr>
            </a:lvl1pPr>
            <a:lvl2pPr lvl="1" algn="l">
              <a:spcBef>
                <a:spcPts val="0"/>
              </a:spcBef>
              <a:spcAft>
                <a:spcPts val="0"/>
              </a:spcAft>
              <a:buClr>
                <a:schemeClr val="dk1"/>
              </a:buClr>
              <a:buSzPts val="1600"/>
              <a:buNone/>
              <a:defRPr sz="1600" b="0"/>
            </a:lvl2pPr>
            <a:lvl3pPr lvl="2" algn="ctr">
              <a:spcBef>
                <a:spcPts val="1333"/>
              </a:spcBef>
              <a:spcAft>
                <a:spcPts val="0"/>
              </a:spcAft>
              <a:buClr>
                <a:schemeClr val="dk1"/>
              </a:buClr>
              <a:buSzPts val="2400"/>
              <a:buNone/>
              <a:defRPr sz="2400"/>
            </a:lvl3pPr>
            <a:lvl4pPr lvl="3" algn="ctr">
              <a:spcBef>
                <a:spcPts val="1333"/>
              </a:spcBef>
              <a:spcAft>
                <a:spcPts val="0"/>
              </a:spcAft>
              <a:buClr>
                <a:schemeClr val="dk1"/>
              </a:buClr>
              <a:buSzPts val="2133"/>
              <a:buNone/>
              <a:defRPr sz="2133"/>
            </a:lvl4pPr>
            <a:lvl5pPr lvl="4" algn="ctr">
              <a:spcBef>
                <a:spcPts val="1333"/>
              </a:spcBef>
              <a:spcAft>
                <a:spcPts val="0"/>
              </a:spcAft>
              <a:buClr>
                <a:schemeClr val="dk1"/>
              </a:buClr>
              <a:buSzPts val="2133"/>
              <a:buNone/>
              <a:defRPr sz="2133"/>
            </a:lvl5pPr>
            <a:lvl6pPr lvl="5" algn="ctr">
              <a:spcBef>
                <a:spcPts val="1333"/>
              </a:spcBef>
              <a:spcAft>
                <a:spcPts val="0"/>
              </a:spcAft>
              <a:buClr>
                <a:schemeClr val="dk1"/>
              </a:buClr>
              <a:buSzPts val="2133"/>
              <a:buNone/>
              <a:defRPr sz="2133"/>
            </a:lvl6pPr>
            <a:lvl7pPr lvl="6" algn="ctr">
              <a:spcBef>
                <a:spcPts val="1333"/>
              </a:spcBef>
              <a:spcAft>
                <a:spcPts val="0"/>
              </a:spcAft>
              <a:buClr>
                <a:schemeClr val="dk1"/>
              </a:buClr>
              <a:buSzPts val="2133"/>
              <a:buNone/>
              <a:defRPr sz="2133"/>
            </a:lvl7pPr>
            <a:lvl8pPr lvl="7" algn="ctr">
              <a:spcBef>
                <a:spcPts val="1333"/>
              </a:spcBef>
              <a:spcAft>
                <a:spcPts val="0"/>
              </a:spcAft>
              <a:buClr>
                <a:schemeClr val="dk1"/>
              </a:buClr>
              <a:buSzPts val="2133"/>
              <a:buNone/>
              <a:defRPr sz="2133"/>
            </a:lvl8pPr>
            <a:lvl9pPr lvl="8" algn="ctr">
              <a:spcBef>
                <a:spcPts val="1333"/>
              </a:spcBef>
              <a:spcAft>
                <a:spcPts val="1333"/>
              </a:spcAft>
              <a:buClr>
                <a:schemeClr val="dk1"/>
              </a:buClr>
              <a:buSzPts val="2133"/>
              <a:buNone/>
              <a:defRPr sz="2133"/>
            </a:lvl9pPr>
          </a:lstStyle>
          <a:p>
            <a:endParaRPr/>
          </a:p>
        </p:txBody>
      </p:sp>
      <p:sp>
        <p:nvSpPr>
          <p:cNvPr id="30" name="Google Shape;30;p4"/>
          <p:cNvSpPr txBox="1">
            <a:spLocks noGrp="1"/>
          </p:cNvSpPr>
          <p:nvPr>
            <p:ph type="body" idx="2"/>
          </p:nvPr>
        </p:nvSpPr>
        <p:spPr>
          <a:xfrm>
            <a:off x="475325" y="6362699"/>
            <a:ext cx="5594349" cy="298451"/>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dk1"/>
              </a:buClr>
              <a:buSzPts val="1050"/>
              <a:buNone/>
              <a:defRPr sz="1050">
                <a:solidFill>
                  <a:schemeClr val="dk1"/>
                </a:solidFill>
              </a:defRPr>
            </a:lvl1pPr>
            <a:lvl2pPr marL="914400" lvl="1" indent="-228600" algn="l">
              <a:spcBef>
                <a:spcPts val="0"/>
              </a:spcBef>
              <a:spcAft>
                <a:spcPts val="0"/>
              </a:spcAft>
              <a:buClr>
                <a:schemeClr val="lt1"/>
              </a:buClr>
              <a:buSzPts val="1200"/>
              <a:buNone/>
              <a:defRPr>
                <a:solidFill>
                  <a:schemeClr val="lt1"/>
                </a:solidFill>
              </a:defRPr>
            </a:lvl2pPr>
            <a:lvl3pPr marL="1371600" lvl="2" indent="-304800" algn="l">
              <a:spcBef>
                <a:spcPts val="1333"/>
              </a:spcBef>
              <a:spcAft>
                <a:spcPts val="0"/>
              </a:spcAft>
              <a:buClr>
                <a:schemeClr val="lt1"/>
              </a:buClr>
              <a:buSzPts val="1200"/>
              <a:buChar char="•"/>
              <a:defRPr>
                <a:solidFill>
                  <a:schemeClr val="lt1"/>
                </a:solidFill>
              </a:defRPr>
            </a:lvl3pPr>
            <a:lvl4pPr marL="1828800" lvl="3" indent="-304800" algn="l">
              <a:spcBef>
                <a:spcPts val="1333"/>
              </a:spcBef>
              <a:spcAft>
                <a:spcPts val="0"/>
              </a:spcAft>
              <a:buClr>
                <a:schemeClr val="lt1"/>
              </a:buClr>
              <a:buSzPts val="1200"/>
              <a:buChar char="−"/>
              <a:defRPr>
                <a:solidFill>
                  <a:schemeClr val="lt1"/>
                </a:solidFill>
              </a:defRPr>
            </a:lvl4pPr>
            <a:lvl5pPr marL="2286000" lvl="4" indent="-304800" algn="l">
              <a:spcBef>
                <a:spcPts val="1333"/>
              </a:spcBef>
              <a:spcAft>
                <a:spcPts val="0"/>
              </a:spcAft>
              <a:buClr>
                <a:schemeClr val="lt1"/>
              </a:buClr>
              <a:buSzPts val="1200"/>
              <a:buChar char="−"/>
              <a:defRPr>
                <a:solidFill>
                  <a:schemeClr val="lt1"/>
                </a:solidFill>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grpSp>
        <p:nvGrpSpPr>
          <p:cNvPr id="31" name="Google Shape;31;p4"/>
          <p:cNvGrpSpPr/>
          <p:nvPr/>
        </p:nvGrpSpPr>
        <p:grpSpPr>
          <a:xfrm>
            <a:off x="475325" y="457200"/>
            <a:ext cx="1998000" cy="374400"/>
            <a:chOff x="398463" y="404813"/>
            <a:chExt cx="1627187" cy="307976"/>
          </a:xfrm>
        </p:grpSpPr>
        <p:sp>
          <p:nvSpPr>
            <p:cNvPr id="32" name="Google Shape;32;p4"/>
            <p:cNvSpPr/>
            <p:nvPr/>
          </p:nvSpPr>
          <p:spPr>
            <a:xfrm>
              <a:off x="1938338" y="625476"/>
              <a:ext cx="87312" cy="87313"/>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600">
                <a:solidFill>
                  <a:schemeClr val="lt1"/>
                </a:solidFill>
                <a:latin typeface="Verdana"/>
                <a:ea typeface="Verdana"/>
                <a:cs typeface="Verdana"/>
                <a:sym typeface="Verdana"/>
              </a:endParaRPr>
            </a:p>
          </p:txBody>
        </p:sp>
        <p:sp>
          <p:nvSpPr>
            <p:cNvPr id="33" name="Google Shape;33;p4"/>
            <p:cNvSpPr/>
            <p:nvPr/>
          </p:nvSpPr>
          <p:spPr>
            <a:xfrm>
              <a:off x="398463" y="406401"/>
              <a:ext cx="247650" cy="301625"/>
            </a:xfrm>
            <a:custGeom>
              <a:avLst/>
              <a:gdLst/>
              <a:ahLst/>
              <a:cxnLst/>
              <a:rect l="l" t="t" r="r" b="b"/>
              <a:pathLst>
                <a:path w="287" h="347" extrusionOk="0">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600">
                <a:solidFill>
                  <a:schemeClr val="lt1"/>
                </a:solidFill>
                <a:latin typeface="Verdana"/>
                <a:ea typeface="Verdana"/>
                <a:cs typeface="Verdana"/>
                <a:sym typeface="Verdana"/>
              </a:endParaRPr>
            </a:p>
          </p:txBody>
        </p:sp>
        <p:sp>
          <p:nvSpPr>
            <p:cNvPr id="34" name="Google Shape;34;p4"/>
            <p:cNvSpPr/>
            <p:nvPr/>
          </p:nvSpPr>
          <p:spPr>
            <a:xfrm>
              <a:off x="906463" y="404813"/>
              <a:ext cx="74612" cy="303213"/>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600">
                <a:solidFill>
                  <a:schemeClr val="lt1"/>
                </a:solidFill>
                <a:latin typeface="Verdana"/>
                <a:ea typeface="Verdana"/>
                <a:cs typeface="Verdana"/>
                <a:sym typeface="Verdana"/>
              </a:endParaRPr>
            </a:p>
          </p:txBody>
        </p:sp>
        <p:sp>
          <p:nvSpPr>
            <p:cNvPr id="35" name="Google Shape;35;p4"/>
            <p:cNvSpPr/>
            <p:nvPr/>
          </p:nvSpPr>
          <p:spPr>
            <a:xfrm>
              <a:off x="1011238" y="479426"/>
              <a:ext cx="215900" cy="231775"/>
            </a:xfrm>
            <a:custGeom>
              <a:avLst/>
              <a:gdLst/>
              <a:ahLst/>
              <a:cxnLst/>
              <a:rect l="l" t="t" r="r" b="b"/>
              <a:pathLst>
                <a:path w="252" h="267" extrusionOk="0">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600">
                <a:solidFill>
                  <a:schemeClr val="lt1"/>
                </a:solidFill>
                <a:latin typeface="Verdana"/>
                <a:ea typeface="Verdana"/>
                <a:cs typeface="Verdana"/>
                <a:sym typeface="Verdana"/>
              </a:endParaRPr>
            </a:p>
          </p:txBody>
        </p:sp>
        <p:sp>
          <p:nvSpPr>
            <p:cNvPr id="36" name="Google Shape;36;p4"/>
            <p:cNvSpPr/>
            <p:nvPr/>
          </p:nvSpPr>
          <p:spPr>
            <a:xfrm>
              <a:off x="1257300" y="482601"/>
              <a:ext cx="74612" cy="225425"/>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600">
                <a:solidFill>
                  <a:schemeClr val="lt1"/>
                </a:solidFill>
                <a:latin typeface="Verdana"/>
                <a:ea typeface="Verdana"/>
                <a:cs typeface="Verdana"/>
                <a:sym typeface="Verdana"/>
              </a:endParaRPr>
            </a:p>
          </p:txBody>
        </p:sp>
        <p:sp>
          <p:nvSpPr>
            <p:cNvPr id="37" name="Google Shape;37;p4"/>
            <p:cNvSpPr/>
            <p:nvPr/>
          </p:nvSpPr>
          <p:spPr>
            <a:xfrm>
              <a:off x="1257300" y="404813"/>
              <a:ext cx="74612" cy="508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600">
                <a:solidFill>
                  <a:schemeClr val="lt1"/>
                </a:solidFill>
                <a:latin typeface="Verdana"/>
                <a:ea typeface="Verdana"/>
                <a:cs typeface="Verdana"/>
                <a:sym typeface="Verdana"/>
              </a:endParaRPr>
            </a:p>
          </p:txBody>
        </p:sp>
        <p:sp>
          <p:nvSpPr>
            <p:cNvPr id="38" name="Google Shape;38;p4"/>
            <p:cNvSpPr/>
            <p:nvPr/>
          </p:nvSpPr>
          <p:spPr>
            <a:xfrm>
              <a:off x="1362075" y="411163"/>
              <a:ext cx="158750" cy="300038"/>
            </a:xfrm>
            <a:custGeom>
              <a:avLst/>
              <a:gdLst/>
              <a:ahLst/>
              <a:cxnLst/>
              <a:rect l="l" t="t" r="r" b="b"/>
              <a:pathLst>
                <a:path w="184" h="344" extrusionOk="0">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600">
                <a:solidFill>
                  <a:schemeClr val="lt1"/>
                </a:solidFill>
                <a:latin typeface="Verdana"/>
                <a:ea typeface="Verdana"/>
                <a:cs typeface="Verdana"/>
                <a:sym typeface="Verdana"/>
              </a:endParaRPr>
            </a:p>
          </p:txBody>
        </p:sp>
        <p:sp>
          <p:nvSpPr>
            <p:cNvPr id="39" name="Google Shape;39;p4"/>
            <p:cNvSpPr/>
            <p:nvPr/>
          </p:nvSpPr>
          <p:spPr>
            <a:xfrm>
              <a:off x="1535113" y="411163"/>
              <a:ext cx="158750" cy="300038"/>
            </a:xfrm>
            <a:custGeom>
              <a:avLst/>
              <a:gdLst/>
              <a:ahLst/>
              <a:cxnLst/>
              <a:rect l="l" t="t" r="r" b="b"/>
              <a:pathLst>
                <a:path w="184" h="344" extrusionOk="0">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600">
                <a:solidFill>
                  <a:schemeClr val="lt1"/>
                </a:solidFill>
                <a:latin typeface="Verdana"/>
                <a:ea typeface="Verdana"/>
                <a:cs typeface="Verdana"/>
                <a:sym typeface="Verdana"/>
              </a:endParaRPr>
            </a:p>
          </p:txBody>
        </p:sp>
        <p:sp>
          <p:nvSpPr>
            <p:cNvPr id="40" name="Google Shape;40;p4"/>
            <p:cNvSpPr/>
            <p:nvPr/>
          </p:nvSpPr>
          <p:spPr>
            <a:xfrm>
              <a:off x="1709738" y="479426"/>
              <a:ext cx="211137" cy="231775"/>
            </a:xfrm>
            <a:custGeom>
              <a:avLst/>
              <a:gdLst/>
              <a:ahLst/>
              <a:cxnLst/>
              <a:rect l="l" t="t" r="r" b="b"/>
              <a:pathLst>
                <a:path w="244" h="267" extrusionOk="0">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600">
                <a:solidFill>
                  <a:schemeClr val="lt1"/>
                </a:solidFill>
                <a:latin typeface="Verdana"/>
                <a:ea typeface="Verdana"/>
                <a:cs typeface="Verdana"/>
                <a:sym typeface="Verdana"/>
              </a:endParaRPr>
            </a:p>
          </p:txBody>
        </p:sp>
        <p:sp>
          <p:nvSpPr>
            <p:cNvPr id="41" name="Google Shape;41;p4"/>
            <p:cNvSpPr/>
            <p:nvPr/>
          </p:nvSpPr>
          <p:spPr>
            <a:xfrm>
              <a:off x="668338" y="479426"/>
              <a:ext cx="209550" cy="231775"/>
            </a:xfrm>
            <a:custGeom>
              <a:avLst/>
              <a:gdLst/>
              <a:ahLst/>
              <a:cxnLst/>
              <a:rect l="l" t="t" r="r" b="b"/>
              <a:pathLst>
                <a:path w="243" h="267" extrusionOk="0">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600">
                <a:solidFill>
                  <a:schemeClr val="lt1"/>
                </a:solidFill>
                <a:latin typeface="Verdana"/>
                <a:ea typeface="Verdana"/>
                <a:cs typeface="Verdana"/>
                <a:sym typeface="Verdana"/>
              </a:endParaRPr>
            </a:p>
          </p:txBody>
        </p:sp>
      </p:grpSp>
      <p:sp>
        <p:nvSpPr>
          <p:cNvPr id="42" name="Google Shape;42;p4"/>
          <p:cNvSpPr>
            <a:spLocks noGrp="1"/>
          </p:cNvSpPr>
          <p:nvPr>
            <p:ph type="pic" idx="3"/>
          </p:nvPr>
        </p:nvSpPr>
        <p:spPr>
          <a:xfrm>
            <a:off x="3393716" y="727595"/>
            <a:ext cx="5400000" cy="5400000"/>
          </a:xfrm>
          <a:prstGeom prst="rect">
            <a:avLst/>
          </a:prstGeom>
          <a:noFill/>
          <a:ln>
            <a:noFill/>
          </a:ln>
        </p:spPr>
        <p:txBody>
          <a:bodyPr spcFirstLastPara="1" wrap="square" lIns="0" tIns="0" rIns="0" bIns="0" anchor="t" anchorCtr="0"/>
          <a:lstStyle>
            <a:lvl1pPr marR="0" lvl="0" algn="l" rtl="0">
              <a:spcBef>
                <a:spcPts val="0"/>
              </a:spcBef>
              <a:spcAft>
                <a:spcPts val="0"/>
              </a:spcAft>
              <a:buClr>
                <a:schemeClr val="dk1"/>
              </a:buClr>
              <a:buSzPts val="1200"/>
              <a:buFont typeface="Arial"/>
              <a:buNone/>
              <a:defRPr sz="1200" b="0" i="0" u="none" strike="noStrike" cap="none">
                <a:solidFill>
                  <a:schemeClr val="dk1"/>
                </a:solidFill>
                <a:latin typeface="Verdana"/>
                <a:ea typeface="Verdana"/>
                <a:cs typeface="Verdana"/>
                <a:sym typeface="Verdana"/>
              </a:defRPr>
            </a:lvl1pPr>
            <a:lvl2pPr marR="0" lvl="1" algn="l" rtl="0">
              <a:spcBef>
                <a:spcPts val="1333"/>
              </a:spcBef>
              <a:spcAft>
                <a:spcPts val="0"/>
              </a:spcAft>
              <a:buClr>
                <a:schemeClr val="dk1"/>
              </a:buClr>
              <a:buSzPts val="1200"/>
              <a:buFont typeface="Arial"/>
              <a:buNone/>
              <a:defRPr sz="1200" b="1" i="0" u="none" strike="noStrike" cap="none">
                <a:solidFill>
                  <a:schemeClr val="dk1"/>
                </a:solidFill>
                <a:latin typeface="Verdana"/>
                <a:ea typeface="Verdana"/>
                <a:cs typeface="Verdana"/>
                <a:sym typeface="Verdana"/>
              </a:defRPr>
            </a:lvl2pPr>
            <a:lvl3pPr marR="0" lvl="2" algn="l" rtl="0">
              <a:spcBef>
                <a:spcPts val="1333"/>
              </a:spcBef>
              <a:spcAft>
                <a:spcPts val="0"/>
              </a:spcAft>
              <a:buClr>
                <a:schemeClr val="dk1"/>
              </a:buClr>
              <a:buSzPts val="1200"/>
              <a:buFont typeface="Arial"/>
              <a:buChar char="•"/>
              <a:defRPr sz="1200" b="0" i="0" u="none" strike="noStrike" cap="none">
                <a:solidFill>
                  <a:schemeClr val="dk1"/>
                </a:solidFill>
                <a:latin typeface="Verdana"/>
                <a:ea typeface="Verdana"/>
                <a:cs typeface="Verdana"/>
                <a:sym typeface="Verdana"/>
              </a:defRPr>
            </a:lvl3pPr>
            <a:lvl4pPr marR="0" lvl="3"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4pPr>
            <a:lvl5pPr marR="0" lvl="4"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5pPr>
            <a:lvl6pPr marR="0" lvl="5"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6pPr>
            <a:lvl7pPr marR="0" lvl="6"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7pPr>
            <a:lvl8pPr marR="0" lvl="7"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8pPr>
            <a:lvl9pPr marR="0" lvl="8" algn="l" rtl="0">
              <a:spcBef>
                <a:spcPts val="1333"/>
              </a:spcBef>
              <a:spcAft>
                <a:spcPts val="1333"/>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eam profile 2">
  <p:cSld name="Team profile 2">
    <p:spTree>
      <p:nvGrpSpPr>
        <p:cNvPr id="1" name="Shape 213"/>
        <p:cNvGrpSpPr/>
        <p:nvPr/>
      </p:nvGrpSpPr>
      <p:grpSpPr>
        <a:xfrm>
          <a:off x="0" y="0"/>
          <a:ext cx="0" cy="0"/>
          <a:chOff x="0" y="0"/>
          <a:chExt cx="0" cy="0"/>
        </a:xfrm>
      </p:grpSpPr>
      <p:sp>
        <p:nvSpPr>
          <p:cNvPr id="214" name="Google Shape;214;p31"/>
          <p:cNvSpPr/>
          <p:nvPr/>
        </p:nvSpPr>
        <p:spPr>
          <a:xfrm>
            <a:off x="476780" y="1703863"/>
            <a:ext cx="5536800" cy="540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467">
              <a:solidFill>
                <a:schemeClr val="lt1"/>
              </a:solidFill>
              <a:latin typeface="Verdana"/>
              <a:ea typeface="Verdana"/>
              <a:cs typeface="Verdana"/>
              <a:sym typeface="Verdana"/>
            </a:endParaRPr>
          </a:p>
        </p:txBody>
      </p:sp>
      <p:sp>
        <p:nvSpPr>
          <p:cNvPr id="215" name="Google Shape;215;p31"/>
          <p:cNvSpPr/>
          <p:nvPr/>
        </p:nvSpPr>
        <p:spPr>
          <a:xfrm>
            <a:off x="6184900" y="1703863"/>
            <a:ext cx="5536800" cy="540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467">
              <a:solidFill>
                <a:schemeClr val="lt1"/>
              </a:solidFill>
              <a:latin typeface="Verdana"/>
              <a:ea typeface="Verdana"/>
              <a:cs typeface="Verdana"/>
              <a:sym typeface="Verdana"/>
            </a:endParaRPr>
          </a:p>
        </p:txBody>
      </p:sp>
      <p:sp>
        <p:nvSpPr>
          <p:cNvPr id="216" name="Google Shape;216;p31"/>
          <p:cNvSpPr/>
          <p:nvPr/>
        </p:nvSpPr>
        <p:spPr>
          <a:xfrm>
            <a:off x="469900" y="4065173"/>
            <a:ext cx="5536800" cy="540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467">
              <a:solidFill>
                <a:schemeClr val="lt1"/>
              </a:solidFill>
              <a:latin typeface="Verdana"/>
              <a:ea typeface="Verdana"/>
              <a:cs typeface="Verdana"/>
              <a:sym typeface="Verdana"/>
            </a:endParaRPr>
          </a:p>
        </p:txBody>
      </p:sp>
      <p:sp>
        <p:nvSpPr>
          <p:cNvPr id="217" name="Google Shape;217;p31"/>
          <p:cNvSpPr/>
          <p:nvPr/>
        </p:nvSpPr>
        <p:spPr>
          <a:xfrm>
            <a:off x="6184900" y="4065173"/>
            <a:ext cx="5536800" cy="540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467">
              <a:solidFill>
                <a:schemeClr val="lt1"/>
              </a:solidFill>
              <a:latin typeface="Verdana"/>
              <a:ea typeface="Verdana"/>
              <a:cs typeface="Verdana"/>
              <a:sym typeface="Verdana"/>
            </a:endParaRPr>
          </a:p>
        </p:txBody>
      </p:sp>
      <p:sp>
        <p:nvSpPr>
          <p:cNvPr id="218" name="Google Shape;218;p31"/>
          <p:cNvSpPr>
            <a:spLocks noGrp="1"/>
          </p:cNvSpPr>
          <p:nvPr>
            <p:ph type="pic" idx="2"/>
          </p:nvPr>
        </p:nvSpPr>
        <p:spPr>
          <a:xfrm>
            <a:off x="476780" y="1880213"/>
            <a:ext cx="2116800" cy="1591200"/>
          </a:xfrm>
          <a:prstGeom prst="rect">
            <a:avLst/>
          </a:prstGeom>
          <a:noFill/>
          <a:ln>
            <a:noFill/>
          </a:ln>
        </p:spPr>
        <p:txBody>
          <a:bodyPr spcFirstLastPara="1" wrap="square" lIns="0" tIns="0" rIns="0" bIns="0" anchor="t" anchorCtr="0"/>
          <a:lstStyle>
            <a:lvl1pPr marR="0" lvl="0" algn="ctr" rtl="0">
              <a:spcBef>
                <a:spcPts val="0"/>
              </a:spcBef>
              <a:spcAft>
                <a:spcPts val="0"/>
              </a:spcAft>
              <a:buClr>
                <a:schemeClr val="dk1"/>
              </a:buClr>
              <a:buSzPts val="1200"/>
              <a:buFont typeface="Arial"/>
              <a:buNone/>
              <a:defRPr sz="1200" b="0" i="0" u="none" strike="noStrike" cap="none">
                <a:solidFill>
                  <a:schemeClr val="dk1"/>
                </a:solidFill>
                <a:latin typeface="Verdana"/>
                <a:ea typeface="Verdana"/>
                <a:cs typeface="Verdana"/>
                <a:sym typeface="Verdana"/>
              </a:defRPr>
            </a:lvl1pPr>
            <a:lvl2pPr marR="0" lvl="1" algn="l" rtl="0">
              <a:spcBef>
                <a:spcPts val="1333"/>
              </a:spcBef>
              <a:spcAft>
                <a:spcPts val="0"/>
              </a:spcAft>
              <a:buClr>
                <a:schemeClr val="dk1"/>
              </a:buClr>
              <a:buSzPts val="1200"/>
              <a:buFont typeface="Arial"/>
              <a:buNone/>
              <a:defRPr sz="1200" b="1" i="0" u="none" strike="noStrike" cap="none">
                <a:solidFill>
                  <a:schemeClr val="dk1"/>
                </a:solidFill>
                <a:latin typeface="Verdana"/>
                <a:ea typeface="Verdana"/>
                <a:cs typeface="Verdana"/>
                <a:sym typeface="Verdana"/>
              </a:defRPr>
            </a:lvl2pPr>
            <a:lvl3pPr marR="0" lvl="2" algn="l" rtl="0">
              <a:spcBef>
                <a:spcPts val="1333"/>
              </a:spcBef>
              <a:spcAft>
                <a:spcPts val="0"/>
              </a:spcAft>
              <a:buClr>
                <a:schemeClr val="dk1"/>
              </a:buClr>
              <a:buSzPts val="1200"/>
              <a:buFont typeface="Arial"/>
              <a:buChar char="•"/>
              <a:defRPr sz="1200" b="0" i="0" u="none" strike="noStrike" cap="none">
                <a:solidFill>
                  <a:schemeClr val="dk1"/>
                </a:solidFill>
                <a:latin typeface="Verdana"/>
                <a:ea typeface="Verdana"/>
                <a:cs typeface="Verdana"/>
                <a:sym typeface="Verdana"/>
              </a:defRPr>
            </a:lvl3pPr>
            <a:lvl4pPr marR="0" lvl="3"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4pPr>
            <a:lvl5pPr marR="0" lvl="4"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5pPr>
            <a:lvl6pPr marR="0" lvl="5"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6pPr>
            <a:lvl7pPr marR="0" lvl="6"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7pPr>
            <a:lvl8pPr marR="0" lvl="7"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8pPr>
            <a:lvl9pPr marR="0" lvl="8" algn="l" rtl="0">
              <a:spcBef>
                <a:spcPts val="1333"/>
              </a:spcBef>
              <a:spcAft>
                <a:spcPts val="1333"/>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9pPr>
          </a:lstStyle>
          <a:p>
            <a:endParaRPr/>
          </a:p>
        </p:txBody>
      </p:sp>
      <p:sp>
        <p:nvSpPr>
          <p:cNvPr id="219" name="Google Shape;219;p31"/>
          <p:cNvSpPr>
            <a:spLocks noGrp="1"/>
          </p:cNvSpPr>
          <p:nvPr>
            <p:ph type="pic" idx="3"/>
          </p:nvPr>
        </p:nvSpPr>
        <p:spPr>
          <a:xfrm>
            <a:off x="6204097" y="1880212"/>
            <a:ext cx="2116800" cy="1591200"/>
          </a:xfrm>
          <a:prstGeom prst="rect">
            <a:avLst/>
          </a:prstGeom>
          <a:noFill/>
          <a:ln>
            <a:noFill/>
          </a:ln>
        </p:spPr>
        <p:txBody>
          <a:bodyPr spcFirstLastPara="1" wrap="square" lIns="0" tIns="0" rIns="0" bIns="0" anchor="t" anchorCtr="0"/>
          <a:lstStyle>
            <a:lvl1pPr marR="0" lvl="0" algn="ctr" rtl="0">
              <a:spcBef>
                <a:spcPts val="0"/>
              </a:spcBef>
              <a:spcAft>
                <a:spcPts val="0"/>
              </a:spcAft>
              <a:buClr>
                <a:schemeClr val="dk1"/>
              </a:buClr>
              <a:buSzPts val="1200"/>
              <a:buFont typeface="Arial"/>
              <a:buNone/>
              <a:defRPr sz="1200" b="0" i="0" u="none" strike="noStrike" cap="none">
                <a:solidFill>
                  <a:schemeClr val="dk1"/>
                </a:solidFill>
                <a:latin typeface="Verdana"/>
                <a:ea typeface="Verdana"/>
                <a:cs typeface="Verdana"/>
                <a:sym typeface="Verdana"/>
              </a:defRPr>
            </a:lvl1pPr>
            <a:lvl2pPr marR="0" lvl="1" algn="l" rtl="0">
              <a:spcBef>
                <a:spcPts val="1333"/>
              </a:spcBef>
              <a:spcAft>
                <a:spcPts val="0"/>
              </a:spcAft>
              <a:buClr>
                <a:schemeClr val="dk1"/>
              </a:buClr>
              <a:buSzPts val="1200"/>
              <a:buFont typeface="Arial"/>
              <a:buNone/>
              <a:defRPr sz="1200" b="1" i="0" u="none" strike="noStrike" cap="none">
                <a:solidFill>
                  <a:schemeClr val="dk1"/>
                </a:solidFill>
                <a:latin typeface="Verdana"/>
                <a:ea typeface="Verdana"/>
                <a:cs typeface="Verdana"/>
                <a:sym typeface="Verdana"/>
              </a:defRPr>
            </a:lvl2pPr>
            <a:lvl3pPr marR="0" lvl="2" algn="l" rtl="0">
              <a:spcBef>
                <a:spcPts val="1333"/>
              </a:spcBef>
              <a:spcAft>
                <a:spcPts val="0"/>
              </a:spcAft>
              <a:buClr>
                <a:schemeClr val="dk1"/>
              </a:buClr>
              <a:buSzPts val="1200"/>
              <a:buFont typeface="Arial"/>
              <a:buChar char="•"/>
              <a:defRPr sz="1200" b="0" i="0" u="none" strike="noStrike" cap="none">
                <a:solidFill>
                  <a:schemeClr val="dk1"/>
                </a:solidFill>
                <a:latin typeface="Verdana"/>
                <a:ea typeface="Verdana"/>
                <a:cs typeface="Verdana"/>
                <a:sym typeface="Verdana"/>
              </a:defRPr>
            </a:lvl3pPr>
            <a:lvl4pPr marR="0" lvl="3"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4pPr>
            <a:lvl5pPr marR="0" lvl="4"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5pPr>
            <a:lvl6pPr marR="0" lvl="5"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6pPr>
            <a:lvl7pPr marR="0" lvl="6"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7pPr>
            <a:lvl8pPr marR="0" lvl="7"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8pPr>
            <a:lvl9pPr marR="0" lvl="8" algn="l" rtl="0">
              <a:spcBef>
                <a:spcPts val="1333"/>
              </a:spcBef>
              <a:spcAft>
                <a:spcPts val="1333"/>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9pPr>
          </a:lstStyle>
          <a:p>
            <a:endParaRPr/>
          </a:p>
        </p:txBody>
      </p:sp>
      <p:sp>
        <p:nvSpPr>
          <p:cNvPr id="220" name="Google Shape;220;p31"/>
          <p:cNvSpPr>
            <a:spLocks noGrp="1"/>
          </p:cNvSpPr>
          <p:nvPr>
            <p:ph type="pic" idx="4"/>
          </p:nvPr>
        </p:nvSpPr>
        <p:spPr>
          <a:xfrm>
            <a:off x="481779" y="4256211"/>
            <a:ext cx="2116800" cy="1591200"/>
          </a:xfrm>
          <a:prstGeom prst="rect">
            <a:avLst/>
          </a:prstGeom>
          <a:noFill/>
          <a:ln>
            <a:noFill/>
          </a:ln>
        </p:spPr>
        <p:txBody>
          <a:bodyPr spcFirstLastPara="1" wrap="square" lIns="0" tIns="0" rIns="0" bIns="0" anchor="t" anchorCtr="0"/>
          <a:lstStyle>
            <a:lvl1pPr marR="0" lvl="0" algn="ctr" rtl="0">
              <a:spcBef>
                <a:spcPts val="0"/>
              </a:spcBef>
              <a:spcAft>
                <a:spcPts val="0"/>
              </a:spcAft>
              <a:buClr>
                <a:schemeClr val="dk1"/>
              </a:buClr>
              <a:buSzPts val="1200"/>
              <a:buFont typeface="Arial"/>
              <a:buNone/>
              <a:defRPr sz="1200" b="0" i="0" u="none" strike="noStrike" cap="none">
                <a:solidFill>
                  <a:schemeClr val="dk1"/>
                </a:solidFill>
                <a:latin typeface="Verdana"/>
                <a:ea typeface="Verdana"/>
                <a:cs typeface="Verdana"/>
                <a:sym typeface="Verdana"/>
              </a:defRPr>
            </a:lvl1pPr>
            <a:lvl2pPr marR="0" lvl="1" algn="l" rtl="0">
              <a:spcBef>
                <a:spcPts val="1333"/>
              </a:spcBef>
              <a:spcAft>
                <a:spcPts val="0"/>
              </a:spcAft>
              <a:buClr>
                <a:schemeClr val="dk1"/>
              </a:buClr>
              <a:buSzPts val="1200"/>
              <a:buFont typeface="Arial"/>
              <a:buNone/>
              <a:defRPr sz="1200" b="1" i="0" u="none" strike="noStrike" cap="none">
                <a:solidFill>
                  <a:schemeClr val="dk1"/>
                </a:solidFill>
                <a:latin typeface="Verdana"/>
                <a:ea typeface="Verdana"/>
                <a:cs typeface="Verdana"/>
                <a:sym typeface="Verdana"/>
              </a:defRPr>
            </a:lvl2pPr>
            <a:lvl3pPr marR="0" lvl="2" algn="l" rtl="0">
              <a:spcBef>
                <a:spcPts val="1333"/>
              </a:spcBef>
              <a:spcAft>
                <a:spcPts val="0"/>
              </a:spcAft>
              <a:buClr>
                <a:schemeClr val="dk1"/>
              </a:buClr>
              <a:buSzPts val="1200"/>
              <a:buFont typeface="Arial"/>
              <a:buChar char="•"/>
              <a:defRPr sz="1200" b="0" i="0" u="none" strike="noStrike" cap="none">
                <a:solidFill>
                  <a:schemeClr val="dk1"/>
                </a:solidFill>
                <a:latin typeface="Verdana"/>
                <a:ea typeface="Verdana"/>
                <a:cs typeface="Verdana"/>
                <a:sym typeface="Verdana"/>
              </a:defRPr>
            </a:lvl3pPr>
            <a:lvl4pPr marR="0" lvl="3"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4pPr>
            <a:lvl5pPr marR="0" lvl="4"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5pPr>
            <a:lvl6pPr marR="0" lvl="5"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6pPr>
            <a:lvl7pPr marR="0" lvl="6"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7pPr>
            <a:lvl8pPr marR="0" lvl="7"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8pPr>
            <a:lvl9pPr marR="0" lvl="8" algn="l" rtl="0">
              <a:spcBef>
                <a:spcPts val="1333"/>
              </a:spcBef>
              <a:spcAft>
                <a:spcPts val="1333"/>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9pPr>
          </a:lstStyle>
          <a:p>
            <a:endParaRPr/>
          </a:p>
        </p:txBody>
      </p:sp>
      <p:sp>
        <p:nvSpPr>
          <p:cNvPr id="221" name="Google Shape;221;p31"/>
          <p:cNvSpPr>
            <a:spLocks noGrp="1"/>
          </p:cNvSpPr>
          <p:nvPr>
            <p:ph type="pic" idx="5"/>
          </p:nvPr>
        </p:nvSpPr>
        <p:spPr>
          <a:xfrm>
            <a:off x="6204097" y="4256211"/>
            <a:ext cx="2116800" cy="1591200"/>
          </a:xfrm>
          <a:prstGeom prst="rect">
            <a:avLst/>
          </a:prstGeom>
          <a:noFill/>
          <a:ln>
            <a:noFill/>
          </a:ln>
        </p:spPr>
        <p:txBody>
          <a:bodyPr spcFirstLastPara="1" wrap="square" lIns="0" tIns="0" rIns="0" bIns="0" anchor="t" anchorCtr="0"/>
          <a:lstStyle>
            <a:lvl1pPr marR="0" lvl="0" algn="ctr" rtl="0">
              <a:spcBef>
                <a:spcPts val="0"/>
              </a:spcBef>
              <a:spcAft>
                <a:spcPts val="0"/>
              </a:spcAft>
              <a:buClr>
                <a:schemeClr val="dk1"/>
              </a:buClr>
              <a:buSzPts val="1200"/>
              <a:buFont typeface="Arial"/>
              <a:buNone/>
              <a:defRPr sz="1200" b="0" i="0" u="none" strike="noStrike" cap="none">
                <a:solidFill>
                  <a:schemeClr val="dk1"/>
                </a:solidFill>
                <a:latin typeface="Verdana"/>
                <a:ea typeface="Verdana"/>
                <a:cs typeface="Verdana"/>
                <a:sym typeface="Verdana"/>
              </a:defRPr>
            </a:lvl1pPr>
            <a:lvl2pPr marR="0" lvl="1" algn="l" rtl="0">
              <a:spcBef>
                <a:spcPts val="1333"/>
              </a:spcBef>
              <a:spcAft>
                <a:spcPts val="0"/>
              </a:spcAft>
              <a:buClr>
                <a:schemeClr val="dk1"/>
              </a:buClr>
              <a:buSzPts val="1200"/>
              <a:buFont typeface="Arial"/>
              <a:buNone/>
              <a:defRPr sz="1200" b="1" i="0" u="none" strike="noStrike" cap="none">
                <a:solidFill>
                  <a:schemeClr val="dk1"/>
                </a:solidFill>
                <a:latin typeface="Verdana"/>
                <a:ea typeface="Verdana"/>
                <a:cs typeface="Verdana"/>
                <a:sym typeface="Verdana"/>
              </a:defRPr>
            </a:lvl2pPr>
            <a:lvl3pPr marR="0" lvl="2" algn="l" rtl="0">
              <a:spcBef>
                <a:spcPts val="1333"/>
              </a:spcBef>
              <a:spcAft>
                <a:spcPts val="0"/>
              </a:spcAft>
              <a:buClr>
                <a:schemeClr val="dk1"/>
              </a:buClr>
              <a:buSzPts val="1200"/>
              <a:buFont typeface="Arial"/>
              <a:buChar char="•"/>
              <a:defRPr sz="1200" b="0" i="0" u="none" strike="noStrike" cap="none">
                <a:solidFill>
                  <a:schemeClr val="dk1"/>
                </a:solidFill>
                <a:latin typeface="Verdana"/>
                <a:ea typeface="Verdana"/>
                <a:cs typeface="Verdana"/>
                <a:sym typeface="Verdana"/>
              </a:defRPr>
            </a:lvl3pPr>
            <a:lvl4pPr marR="0" lvl="3"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4pPr>
            <a:lvl5pPr marR="0" lvl="4"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5pPr>
            <a:lvl6pPr marR="0" lvl="5"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6pPr>
            <a:lvl7pPr marR="0" lvl="6"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7pPr>
            <a:lvl8pPr marR="0" lvl="7"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8pPr>
            <a:lvl9pPr marR="0" lvl="8" algn="l" rtl="0">
              <a:spcBef>
                <a:spcPts val="1333"/>
              </a:spcBef>
              <a:spcAft>
                <a:spcPts val="1333"/>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9pPr>
          </a:lstStyle>
          <a:p>
            <a:endParaRPr/>
          </a:p>
        </p:txBody>
      </p:sp>
      <p:sp>
        <p:nvSpPr>
          <p:cNvPr id="222" name="Google Shape;222;p31"/>
          <p:cNvSpPr txBox="1">
            <a:spLocks noGrp="1"/>
          </p:cNvSpPr>
          <p:nvPr>
            <p:ph type="body" idx="1"/>
          </p:nvPr>
        </p:nvSpPr>
        <p:spPr>
          <a:xfrm>
            <a:off x="2840780" y="1880213"/>
            <a:ext cx="3172800" cy="1944000"/>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dk1"/>
              </a:buClr>
              <a:buSzPts val="1200"/>
              <a:buNone/>
              <a:defRPr b="1"/>
            </a:lvl1pPr>
            <a:lvl2pPr marL="914400" lvl="1" indent="-228600" algn="l">
              <a:spcBef>
                <a:spcPts val="0"/>
              </a:spcBef>
              <a:spcAft>
                <a:spcPts val="0"/>
              </a:spcAft>
              <a:buClr>
                <a:schemeClr val="dk1"/>
              </a:buClr>
              <a:buSzPts val="1200"/>
              <a:buNone/>
              <a:defRPr b="0"/>
            </a:lvl2pPr>
            <a:lvl3pPr marL="1371600" lvl="2" indent="-342900" algn="l">
              <a:spcBef>
                <a:spcPts val="0"/>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223" name="Google Shape;223;p31"/>
          <p:cNvSpPr txBox="1">
            <a:spLocks noGrp="1"/>
          </p:cNvSpPr>
          <p:nvPr>
            <p:ph type="body" idx="6"/>
          </p:nvPr>
        </p:nvSpPr>
        <p:spPr>
          <a:xfrm>
            <a:off x="8550676" y="1880213"/>
            <a:ext cx="3171024" cy="1944000"/>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dk1"/>
              </a:buClr>
              <a:buSzPts val="1200"/>
              <a:buNone/>
              <a:defRPr b="1"/>
            </a:lvl1pPr>
            <a:lvl2pPr marL="914400" lvl="1" indent="-228600" algn="l">
              <a:spcBef>
                <a:spcPts val="0"/>
              </a:spcBef>
              <a:spcAft>
                <a:spcPts val="0"/>
              </a:spcAft>
              <a:buClr>
                <a:schemeClr val="dk1"/>
              </a:buClr>
              <a:buSzPts val="1200"/>
              <a:buNone/>
              <a:defRPr b="0"/>
            </a:lvl2pPr>
            <a:lvl3pPr marL="1371600" lvl="2" indent="-342900" algn="l">
              <a:spcBef>
                <a:spcPts val="0"/>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224" name="Google Shape;224;p31"/>
          <p:cNvSpPr txBox="1">
            <a:spLocks noGrp="1"/>
          </p:cNvSpPr>
          <p:nvPr>
            <p:ph type="body" idx="7"/>
          </p:nvPr>
        </p:nvSpPr>
        <p:spPr>
          <a:xfrm>
            <a:off x="2802551" y="4256213"/>
            <a:ext cx="3172800" cy="1944000"/>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dk1"/>
              </a:buClr>
              <a:buSzPts val="1200"/>
              <a:buNone/>
              <a:defRPr b="1"/>
            </a:lvl1pPr>
            <a:lvl2pPr marL="914400" lvl="1" indent="-228600" algn="l">
              <a:spcBef>
                <a:spcPts val="0"/>
              </a:spcBef>
              <a:spcAft>
                <a:spcPts val="0"/>
              </a:spcAft>
              <a:buClr>
                <a:schemeClr val="dk1"/>
              </a:buClr>
              <a:buSzPts val="1200"/>
              <a:buNone/>
              <a:defRPr b="0"/>
            </a:lvl2pPr>
            <a:lvl3pPr marL="1371600" lvl="2" indent="-342900" algn="l">
              <a:spcBef>
                <a:spcPts val="0"/>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225" name="Google Shape;225;p31"/>
          <p:cNvSpPr txBox="1">
            <a:spLocks noGrp="1"/>
          </p:cNvSpPr>
          <p:nvPr>
            <p:ph type="body" idx="8"/>
          </p:nvPr>
        </p:nvSpPr>
        <p:spPr>
          <a:xfrm>
            <a:off x="8548900" y="4256212"/>
            <a:ext cx="3172800" cy="1944000"/>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dk1"/>
              </a:buClr>
              <a:buSzPts val="1200"/>
              <a:buNone/>
              <a:defRPr b="1"/>
            </a:lvl1pPr>
            <a:lvl2pPr marL="914400" lvl="1" indent="-228600" algn="l">
              <a:spcBef>
                <a:spcPts val="0"/>
              </a:spcBef>
              <a:spcAft>
                <a:spcPts val="0"/>
              </a:spcAft>
              <a:buClr>
                <a:schemeClr val="dk1"/>
              </a:buClr>
              <a:buSzPts val="1200"/>
              <a:buNone/>
              <a:defRPr b="0"/>
            </a:lvl2pPr>
            <a:lvl3pPr marL="1371600" lvl="2" indent="-342900" algn="l">
              <a:spcBef>
                <a:spcPts val="0"/>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226" name="Google Shape;226;p31"/>
          <p:cNvSpPr txBox="1">
            <a:spLocks noGrp="1"/>
          </p:cNvSpPr>
          <p:nvPr>
            <p:ph type="body" idx="9"/>
          </p:nvPr>
        </p:nvSpPr>
        <p:spPr>
          <a:xfrm>
            <a:off x="469900" y="736688"/>
            <a:ext cx="11252200" cy="757255"/>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rgbClr val="575757"/>
              </a:buClr>
              <a:buSzPts val="2000"/>
              <a:buNone/>
              <a:defRPr sz="2000" b="0">
                <a:solidFill>
                  <a:srgbClr val="575757"/>
                </a:solidFill>
              </a:defRPr>
            </a:lvl1pPr>
            <a:lvl2pPr marL="914400" lvl="1" indent="-228600" algn="l">
              <a:spcBef>
                <a:spcPts val="1333"/>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227" name="Google Shape;227;p31"/>
          <p:cNvSpPr txBox="1">
            <a:spLocks noGrp="1"/>
          </p:cNvSpPr>
          <p:nvPr>
            <p:ph type="title"/>
          </p:nvPr>
        </p:nvSpPr>
        <p:spPr>
          <a:xfrm>
            <a:off x="469900" y="402587"/>
            <a:ext cx="11252200" cy="334102"/>
          </a:xfrm>
          <a:prstGeom prst="rect">
            <a:avLst/>
          </a:prstGeom>
          <a:noFill/>
          <a:ln>
            <a:noFill/>
          </a:ln>
        </p:spPr>
        <p:txBody>
          <a:bodyPr spcFirstLastPara="1" wrap="square" lIns="0" tIns="0" rIns="0" bIns="0" anchor="t" anchorCtr="0"/>
          <a:lstStyle>
            <a:lvl1pPr lvl="0" algn="l">
              <a:spcBef>
                <a:spcPts val="0"/>
              </a:spcBef>
              <a:spcAft>
                <a:spcPts val="0"/>
              </a:spcAft>
              <a:buClr>
                <a:schemeClr val="dk1"/>
              </a:buClr>
              <a:buSzPts val="2000"/>
              <a:buFont typeface="Verdana"/>
              <a:buNone/>
              <a:defRPr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3 picture and text">
  <p:cSld name="3 picture and text">
    <p:spTree>
      <p:nvGrpSpPr>
        <p:cNvPr id="1" name="Shape 228"/>
        <p:cNvGrpSpPr/>
        <p:nvPr/>
      </p:nvGrpSpPr>
      <p:grpSpPr>
        <a:xfrm>
          <a:off x="0" y="0"/>
          <a:ext cx="0" cy="0"/>
          <a:chOff x="0" y="0"/>
          <a:chExt cx="0" cy="0"/>
        </a:xfrm>
      </p:grpSpPr>
      <p:sp>
        <p:nvSpPr>
          <p:cNvPr id="229" name="Google Shape;229;p32"/>
          <p:cNvSpPr>
            <a:spLocks noGrp="1"/>
          </p:cNvSpPr>
          <p:nvPr>
            <p:ph type="pic" idx="2"/>
          </p:nvPr>
        </p:nvSpPr>
        <p:spPr>
          <a:xfrm>
            <a:off x="469900" y="1700213"/>
            <a:ext cx="3627438" cy="2052830"/>
          </a:xfrm>
          <a:prstGeom prst="rect">
            <a:avLst/>
          </a:prstGeom>
          <a:noFill/>
          <a:ln>
            <a:noFill/>
          </a:ln>
        </p:spPr>
        <p:txBody>
          <a:bodyPr spcFirstLastPara="1" wrap="square" lIns="0" tIns="0" rIns="0" bIns="0" anchor="t" anchorCtr="0"/>
          <a:lstStyle>
            <a:lvl1pPr marR="0" lvl="0" algn="l" rtl="0">
              <a:spcBef>
                <a:spcPts val="0"/>
              </a:spcBef>
              <a:spcAft>
                <a:spcPts val="0"/>
              </a:spcAft>
              <a:buClr>
                <a:schemeClr val="dk1"/>
              </a:buClr>
              <a:buSzPts val="1200"/>
              <a:buFont typeface="Arial"/>
              <a:buNone/>
              <a:defRPr sz="1200" b="0" i="0" u="none" strike="noStrike" cap="none">
                <a:solidFill>
                  <a:schemeClr val="dk1"/>
                </a:solidFill>
                <a:latin typeface="Verdana"/>
                <a:ea typeface="Verdana"/>
                <a:cs typeface="Verdana"/>
                <a:sym typeface="Verdana"/>
              </a:defRPr>
            </a:lvl1pPr>
            <a:lvl2pPr marR="0" lvl="1" algn="l" rtl="0">
              <a:spcBef>
                <a:spcPts val="1333"/>
              </a:spcBef>
              <a:spcAft>
                <a:spcPts val="0"/>
              </a:spcAft>
              <a:buClr>
                <a:schemeClr val="dk1"/>
              </a:buClr>
              <a:buSzPts val="1200"/>
              <a:buFont typeface="Arial"/>
              <a:buNone/>
              <a:defRPr sz="1200" b="1" i="0" u="none" strike="noStrike" cap="none">
                <a:solidFill>
                  <a:schemeClr val="dk1"/>
                </a:solidFill>
                <a:latin typeface="Verdana"/>
                <a:ea typeface="Verdana"/>
                <a:cs typeface="Verdana"/>
                <a:sym typeface="Verdana"/>
              </a:defRPr>
            </a:lvl2pPr>
            <a:lvl3pPr marR="0" lvl="2" algn="l" rtl="0">
              <a:spcBef>
                <a:spcPts val="1333"/>
              </a:spcBef>
              <a:spcAft>
                <a:spcPts val="0"/>
              </a:spcAft>
              <a:buClr>
                <a:schemeClr val="dk1"/>
              </a:buClr>
              <a:buSzPts val="1200"/>
              <a:buFont typeface="Arial"/>
              <a:buChar char="•"/>
              <a:defRPr sz="1200" b="0" i="0" u="none" strike="noStrike" cap="none">
                <a:solidFill>
                  <a:schemeClr val="dk1"/>
                </a:solidFill>
                <a:latin typeface="Verdana"/>
                <a:ea typeface="Verdana"/>
                <a:cs typeface="Verdana"/>
                <a:sym typeface="Verdana"/>
              </a:defRPr>
            </a:lvl3pPr>
            <a:lvl4pPr marR="0" lvl="3"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4pPr>
            <a:lvl5pPr marR="0" lvl="4"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5pPr>
            <a:lvl6pPr marR="0" lvl="5"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6pPr>
            <a:lvl7pPr marR="0" lvl="6"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7pPr>
            <a:lvl8pPr marR="0" lvl="7"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8pPr>
            <a:lvl9pPr marR="0" lvl="8" algn="l" rtl="0">
              <a:spcBef>
                <a:spcPts val="1333"/>
              </a:spcBef>
              <a:spcAft>
                <a:spcPts val="1333"/>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9pPr>
          </a:lstStyle>
          <a:p>
            <a:endParaRPr/>
          </a:p>
        </p:txBody>
      </p:sp>
      <p:sp>
        <p:nvSpPr>
          <p:cNvPr id="230" name="Google Shape;230;p32"/>
          <p:cNvSpPr>
            <a:spLocks noGrp="1"/>
          </p:cNvSpPr>
          <p:nvPr>
            <p:ph type="pic" idx="3"/>
          </p:nvPr>
        </p:nvSpPr>
        <p:spPr>
          <a:xfrm>
            <a:off x="8082784" y="1700213"/>
            <a:ext cx="3639316" cy="2059099"/>
          </a:xfrm>
          <a:prstGeom prst="rect">
            <a:avLst/>
          </a:prstGeom>
          <a:noFill/>
          <a:ln>
            <a:noFill/>
          </a:ln>
        </p:spPr>
        <p:txBody>
          <a:bodyPr spcFirstLastPara="1" wrap="square" lIns="0" tIns="0" rIns="0" bIns="0" anchor="t" anchorCtr="0"/>
          <a:lstStyle>
            <a:lvl1pPr marR="0" lvl="0" algn="l" rtl="0">
              <a:spcBef>
                <a:spcPts val="0"/>
              </a:spcBef>
              <a:spcAft>
                <a:spcPts val="0"/>
              </a:spcAft>
              <a:buClr>
                <a:schemeClr val="dk1"/>
              </a:buClr>
              <a:buSzPts val="1200"/>
              <a:buFont typeface="Arial"/>
              <a:buNone/>
              <a:defRPr sz="1200" b="0" i="0" u="none" strike="noStrike" cap="none">
                <a:solidFill>
                  <a:schemeClr val="dk1"/>
                </a:solidFill>
                <a:latin typeface="Verdana"/>
                <a:ea typeface="Verdana"/>
                <a:cs typeface="Verdana"/>
                <a:sym typeface="Verdana"/>
              </a:defRPr>
            </a:lvl1pPr>
            <a:lvl2pPr marR="0" lvl="1" algn="l" rtl="0">
              <a:spcBef>
                <a:spcPts val="1333"/>
              </a:spcBef>
              <a:spcAft>
                <a:spcPts val="0"/>
              </a:spcAft>
              <a:buClr>
                <a:schemeClr val="dk1"/>
              </a:buClr>
              <a:buSzPts val="1200"/>
              <a:buFont typeface="Arial"/>
              <a:buNone/>
              <a:defRPr sz="1200" b="1" i="0" u="none" strike="noStrike" cap="none">
                <a:solidFill>
                  <a:schemeClr val="dk1"/>
                </a:solidFill>
                <a:latin typeface="Verdana"/>
                <a:ea typeface="Verdana"/>
                <a:cs typeface="Verdana"/>
                <a:sym typeface="Verdana"/>
              </a:defRPr>
            </a:lvl2pPr>
            <a:lvl3pPr marR="0" lvl="2" algn="l" rtl="0">
              <a:spcBef>
                <a:spcPts val="1333"/>
              </a:spcBef>
              <a:spcAft>
                <a:spcPts val="0"/>
              </a:spcAft>
              <a:buClr>
                <a:schemeClr val="dk1"/>
              </a:buClr>
              <a:buSzPts val="1200"/>
              <a:buFont typeface="Arial"/>
              <a:buChar char="•"/>
              <a:defRPr sz="1200" b="0" i="0" u="none" strike="noStrike" cap="none">
                <a:solidFill>
                  <a:schemeClr val="dk1"/>
                </a:solidFill>
                <a:latin typeface="Verdana"/>
                <a:ea typeface="Verdana"/>
                <a:cs typeface="Verdana"/>
                <a:sym typeface="Verdana"/>
              </a:defRPr>
            </a:lvl3pPr>
            <a:lvl4pPr marR="0" lvl="3"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4pPr>
            <a:lvl5pPr marR="0" lvl="4"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5pPr>
            <a:lvl6pPr marR="0" lvl="5"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6pPr>
            <a:lvl7pPr marR="0" lvl="6"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7pPr>
            <a:lvl8pPr marR="0" lvl="7"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8pPr>
            <a:lvl9pPr marR="0" lvl="8" algn="l" rtl="0">
              <a:spcBef>
                <a:spcPts val="1333"/>
              </a:spcBef>
              <a:spcAft>
                <a:spcPts val="1333"/>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9pPr>
          </a:lstStyle>
          <a:p>
            <a:endParaRPr/>
          </a:p>
        </p:txBody>
      </p:sp>
      <p:sp>
        <p:nvSpPr>
          <p:cNvPr id="231" name="Google Shape;231;p32"/>
          <p:cNvSpPr>
            <a:spLocks noGrp="1"/>
          </p:cNvSpPr>
          <p:nvPr>
            <p:ph type="pic" idx="4"/>
          </p:nvPr>
        </p:nvSpPr>
        <p:spPr>
          <a:xfrm>
            <a:off x="4284188" y="1700212"/>
            <a:ext cx="3636962" cy="2057767"/>
          </a:xfrm>
          <a:prstGeom prst="rect">
            <a:avLst/>
          </a:prstGeom>
          <a:noFill/>
          <a:ln>
            <a:noFill/>
          </a:ln>
        </p:spPr>
        <p:txBody>
          <a:bodyPr spcFirstLastPara="1" wrap="square" lIns="0" tIns="0" rIns="0" bIns="0" anchor="t" anchorCtr="0"/>
          <a:lstStyle>
            <a:lvl1pPr marR="0" lvl="0" algn="l" rtl="0">
              <a:spcBef>
                <a:spcPts val="0"/>
              </a:spcBef>
              <a:spcAft>
                <a:spcPts val="0"/>
              </a:spcAft>
              <a:buClr>
                <a:schemeClr val="dk1"/>
              </a:buClr>
              <a:buSzPts val="1200"/>
              <a:buFont typeface="Arial"/>
              <a:buNone/>
              <a:defRPr sz="1200" b="0" i="0" u="none" strike="noStrike" cap="none">
                <a:solidFill>
                  <a:schemeClr val="dk1"/>
                </a:solidFill>
                <a:latin typeface="Verdana"/>
                <a:ea typeface="Verdana"/>
                <a:cs typeface="Verdana"/>
                <a:sym typeface="Verdana"/>
              </a:defRPr>
            </a:lvl1pPr>
            <a:lvl2pPr marR="0" lvl="1" algn="l" rtl="0">
              <a:spcBef>
                <a:spcPts val="1333"/>
              </a:spcBef>
              <a:spcAft>
                <a:spcPts val="0"/>
              </a:spcAft>
              <a:buClr>
                <a:schemeClr val="dk1"/>
              </a:buClr>
              <a:buSzPts val="1200"/>
              <a:buFont typeface="Arial"/>
              <a:buNone/>
              <a:defRPr sz="1200" b="1" i="0" u="none" strike="noStrike" cap="none">
                <a:solidFill>
                  <a:schemeClr val="dk1"/>
                </a:solidFill>
                <a:latin typeface="Verdana"/>
                <a:ea typeface="Verdana"/>
                <a:cs typeface="Verdana"/>
                <a:sym typeface="Verdana"/>
              </a:defRPr>
            </a:lvl2pPr>
            <a:lvl3pPr marR="0" lvl="2" algn="l" rtl="0">
              <a:spcBef>
                <a:spcPts val="1333"/>
              </a:spcBef>
              <a:spcAft>
                <a:spcPts val="0"/>
              </a:spcAft>
              <a:buClr>
                <a:schemeClr val="dk1"/>
              </a:buClr>
              <a:buSzPts val="1200"/>
              <a:buFont typeface="Arial"/>
              <a:buChar char="•"/>
              <a:defRPr sz="1200" b="0" i="0" u="none" strike="noStrike" cap="none">
                <a:solidFill>
                  <a:schemeClr val="dk1"/>
                </a:solidFill>
                <a:latin typeface="Verdana"/>
                <a:ea typeface="Verdana"/>
                <a:cs typeface="Verdana"/>
                <a:sym typeface="Verdana"/>
              </a:defRPr>
            </a:lvl3pPr>
            <a:lvl4pPr marR="0" lvl="3"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4pPr>
            <a:lvl5pPr marR="0" lvl="4"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5pPr>
            <a:lvl6pPr marR="0" lvl="5"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6pPr>
            <a:lvl7pPr marR="0" lvl="6"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7pPr>
            <a:lvl8pPr marR="0" lvl="7"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8pPr>
            <a:lvl9pPr marR="0" lvl="8" algn="l" rtl="0">
              <a:spcBef>
                <a:spcPts val="1333"/>
              </a:spcBef>
              <a:spcAft>
                <a:spcPts val="1333"/>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9pPr>
          </a:lstStyle>
          <a:p>
            <a:endParaRPr/>
          </a:p>
        </p:txBody>
      </p:sp>
      <p:sp>
        <p:nvSpPr>
          <p:cNvPr id="232" name="Google Shape;232;p32"/>
          <p:cNvSpPr txBox="1">
            <a:spLocks noGrp="1"/>
          </p:cNvSpPr>
          <p:nvPr>
            <p:ph type="body" idx="1"/>
          </p:nvPr>
        </p:nvSpPr>
        <p:spPr>
          <a:xfrm>
            <a:off x="469900" y="3832225"/>
            <a:ext cx="3627438" cy="2181440"/>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dk1"/>
              </a:buClr>
              <a:buSzPts val="1800"/>
              <a:buNone/>
              <a:defRPr/>
            </a:lvl1pPr>
            <a:lvl2pPr marL="914400" lvl="1" indent="-228600" algn="l">
              <a:spcBef>
                <a:spcPts val="1333"/>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233" name="Google Shape;233;p32"/>
          <p:cNvSpPr txBox="1">
            <a:spLocks noGrp="1"/>
          </p:cNvSpPr>
          <p:nvPr>
            <p:ph type="body" idx="5"/>
          </p:nvPr>
        </p:nvSpPr>
        <p:spPr>
          <a:xfrm>
            <a:off x="4278313" y="3832224"/>
            <a:ext cx="3636962" cy="2186686"/>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dk1"/>
              </a:buClr>
              <a:buSzPts val="1800"/>
              <a:buNone/>
              <a:defRPr/>
            </a:lvl1pPr>
            <a:lvl2pPr marL="914400" lvl="1" indent="-228600" algn="l">
              <a:spcBef>
                <a:spcPts val="1333"/>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234" name="Google Shape;234;p32"/>
          <p:cNvSpPr txBox="1">
            <a:spLocks noGrp="1"/>
          </p:cNvSpPr>
          <p:nvPr>
            <p:ph type="body" idx="6"/>
          </p:nvPr>
        </p:nvSpPr>
        <p:spPr>
          <a:xfrm>
            <a:off x="8082784" y="3832224"/>
            <a:ext cx="3639316" cy="2188101"/>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dk1"/>
              </a:buClr>
              <a:buSzPts val="1800"/>
              <a:buNone/>
              <a:defRPr/>
            </a:lvl1pPr>
            <a:lvl2pPr marL="914400" lvl="1" indent="-228600" algn="l">
              <a:spcBef>
                <a:spcPts val="1333"/>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235" name="Google Shape;235;p32"/>
          <p:cNvSpPr txBox="1">
            <a:spLocks noGrp="1"/>
          </p:cNvSpPr>
          <p:nvPr>
            <p:ph type="body" idx="7"/>
          </p:nvPr>
        </p:nvSpPr>
        <p:spPr>
          <a:xfrm>
            <a:off x="469900" y="736688"/>
            <a:ext cx="11252200" cy="757255"/>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rgbClr val="575757"/>
              </a:buClr>
              <a:buSzPts val="2000"/>
              <a:buNone/>
              <a:defRPr sz="2000" b="0">
                <a:solidFill>
                  <a:srgbClr val="575757"/>
                </a:solidFill>
              </a:defRPr>
            </a:lvl1pPr>
            <a:lvl2pPr marL="914400" lvl="1" indent="-228600" algn="l">
              <a:spcBef>
                <a:spcPts val="1333"/>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236" name="Google Shape;236;p32"/>
          <p:cNvSpPr txBox="1">
            <a:spLocks noGrp="1"/>
          </p:cNvSpPr>
          <p:nvPr>
            <p:ph type="title"/>
          </p:nvPr>
        </p:nvSpPr>
        <p:spPr>
          <a:xfrm>
            <a:off x="469900" y="402587"/>
            <a:ext cx="11252200" cy="334102"/>
          </a:xfrm>
          <a:prstGeom prst="rect">
            <a:avLst/>
          </a:prstGeom>
          <a:noFill/>
          <a:ln>
            <a:noFill/>
          </a:ln>
        </p:spPr>
        <p:txBody>
          <a:bodyPr spcFirstLastPara="1" wrap="square" lIns="0" tIns="0" rIns="0" bIns="0" anchor="t" anchorCtr="0"/>
          <a:lstStyle>
            <a:lvl1pPr lvl="0" algn="l">
              <a:spcBef>
                <a:spcPts val="0"/>
              </a:spcBef>
              <a:spcAft>
                <a:spcPts val="0"/>
              </a:spcAft>
              <a:buClr>
                <a:schemeClr val="dk1"/>
              </a:buClr>
              <a:buSzPts val="2000"/>
              <a:buFont typeface="Verdana"/>
              <a:buNone/>
              <a:defRPr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amp; subtitle">
  <p:cSld name="Title &amp; subtitle">
    <p:spTree>
      <p:nvGrpSpPr>
        <p:cNvPr id="1" name="Shape 237"/>
        <p:cNvGrpSpPr/>
        <p:nvPr/>
      </p:nvGrpSpPr>
      <p:grpSpPr>
        <a:xfrm>
          <a:off x="0" y="0"/>
          <a:ext cx="0" cy="0"/>
          <a:chOff x="0" y="0"/>
          <a:chExt cx="0" cy="0"/>
        </a:xfrm>
      </p:grpSpPr>
      <p:sp>
        <p:nvSpPr>
          <p:cNvPr id="238" name="Google Shape;238;p33"/>
          <p:cNvSpPr txBox="1">
            <a:spLocks noGrp="1"/>
          </p:cNvSpPr>
          <p:nvPr>
            <p:ph type="body" idx="1"/>
          </p:nvPr>
        </p:nvSpPr>
        <p:spPr>
          <a:xfrm>
            <a:off x="469900" y="736688"/>
            <a:ext cx="11252200" cy="757255"/>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rgbClr val="575757"/>
              </a:buClr>
              <a:buSzPts val="2000"/>
              <a:buNone/>
              <a:defRPr sz="2000" b="0">
                <a:solidFill>
                  <a:srgbClr val="575757"/>
                </a:solidFill>
              </a:defRPr>
            </a:lvl1pPr>
            <a:lvl2pPr marL="914400" lvl="1" indent="-228600" algn="l">
              <a:spcBef>
                <a:spcPts val="1333"/>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239" name="Google Shape;239;p33"/>
          <p:cNvSpPr txBox="1">
            <a:spLocks noGrp="1"/>
          </p:cNvSpPr>
          <p:nvPr>
            <p:ph type="title"/>
          </p:nvPr>
        </p:nvSpPr>
        <p:spPr>
          <a:xfrm>
            <a:off x="469900" y="402587"/>
            <a:ext cx="11252200" cy="334102"/>
          </a:xfrm>
          <a:prstGeom prst="rect">
            <a:avLst/>
          </a:prstGeom>
          <a:noFill/>
          <a:ln>
            <a:noFill/>
          </a:ln>
        </p:spPr>
        <p:txBody>
          <a:bodyPr spcFirstLastPara="1" wrap="square" lIns="0" tIns="0" rIns="0" bIns="0" anchor="t" anchorCtr="0"/>
          <a:lstStyle>
            <a:lvl1pPr lvl="0" algn="l">
              <a:spcBef>
                <a:spcPts val="0"/>
              </a:spcBef>
              <a:spcAft>
                <a:spcPts val="0"/>
              </a:spcAft>
              <a:buClr>
                <a:schemeClr val="dk1"/>
              </a:buClr>
              <a:buSzPts val="2000"/>
              <a:buFont typeface="Verdana"/>
              <a:buNone/>
              <a:defRPr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Qualifications 2 x 1">
  <p:cSld name="Qualifications 2 x 1">
    <p:spTree>
      <p:nvGrpSpPr>
        <p:cNvPr id="1" name="Shape 240"/>
        <p:cNvGrpSpPr/>
        <p:nvPr/>
      </p:nvGrpSpPr>
      <p:grpSpPr>
        <a:xfrm>
          <a:off x="0" y="0"/>
          <a:ext cx="0" cy="0"/>
          <a:chOff x="0" y="0"/>
          <a:chExt cx="0" cy="0"/>
        </a:xfrm>
      </p:grpSpPr>
      <p:sp>
        <p:nvSpPr>
          <p:cNvPr id="241" name="Google Shape;241;p34"/>
          <p:cNvSpPr txBox="1">
            <a:spLocks noGrp="1"/>
          </p:cNvSpPr>
          <p:nvPr>
            <p:ph type="body" idx="1"/>
          </p:nvPr>
        </p:nvSpPr>
        <p:spPr>
          <a:xfrm>
            <a:off x="469900" y="736688"/>
            <a:ext cx="11252200" cy="757255"/>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rgbClr val="575757"/>
              </a:buClr>
              <a:buSzPts val="2000"/>
              <a:buNone/>
              <a:defRPr sz="2000" b="0">
                <a:solidFill>
                  <a:srgbClr val="575757"/>
                </a:solidFill>
              </a:defRPr>
            </a:lvl1pPr>
            <a:lvl2pPr marL="914400" lvl="1" indent="-228600" algn="l">
              <a:spcBef>
                <a:spcPts val="1333"/>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242" name="Google Shape;242;p34"/>
          <p:cNvSpPr txBox="1">
            <a:spLocks noGrp="1"/>
          </p:cNvSpPr>
          <p:nvPr>
            <p:ph type="title"/>
          </p:nvPr>
        </p:nvSpPr>
        <p:spPr>
          <a:xfrm>
            <a:off x="469900" y="402586"/>
            <a:ext cx="11252200" cy="334101"/>
          </a:xfrm>
          <a:prstGeom prst="rect">
            <a:avLst/>
          </a:prstGeom>
          <a:noFill/>
          <a:ln>
            <a:noFill/>
          </a:ln>
        </p:spPr>
        <p:txBody>
          <a:bodyPr spcFirstLastPara="1" wrap="square" lIns="0" tIns="0" rIns="0" bIns="0" anchor="t" anchorCtr="0"/>
          <a:lstStyle>
            <a:lvl1pPr lvl="0" algn="l">
              <a:spcBef>
                <a:spcPts val="0"/>
              </a:spcBef>
              <a:spcAft>
                <a:spcPts val="0"/>
              </a:spcAft>
              <a:buClr>
                <a:schemeClr val="dk1"/>
              </a:buClr>
              <a:buSzPts val="2000"/>
              <a:buFont typeface="Verdana"/>
              <a:buNone/>
              <a:defRPr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3" name="Google Shape;243;p34"/>
          <p:cNvSpPr txBox="1">
            <a:spLocks noGrp="1"/>
          </p:cNvSpPr>
          <p:nvPr>
            <p:ph type="body" idx="2"/>
          </p:nvPr>
        </p:nvSpPr>
        <p:spPr>
          <a:xfrm>
            <a:off x="469899" y="1857892"/>
            <a:ext cx="5544000" cy="1695451"/>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accent1"/>
              </a:buClr>
              <a:buSzPts val="1200"/>
              <a:buNone/>
              <a:defRPr b="1">
                <a:solidFill>
                  <a:schemeClr val="accent1"/>
                </a:solidFill>
              </a:defRPr>
            </a:lvl1pPr>
            <a:lvl2pPr marL="914400" lvl="1" indent="-228600" algn="l">
              <a:spcBef>
                <a:spcPts val="1333"/>
              </a:spcBef>
              <a:spcAft>
                <a:spcPts val="0"/>
              </a:spcAft>
              <a:buClr>
                <a:schemeClr val="dk1"/>
              </a:buClr>
              <a:buSzPts val="1200"/>
              <a:buNone/>
              <a:defRPr/>
            </a:lvl2pPr>
            <a:lvl3pPr marL="1371600" lvl="2" indent="-228600" algn="l">
              <a:spcBef>
                <a:spcPts val="1333"/>
              </a:spcBef>
              <a:spcAft>
                <a:spcPts val="0"/>
              </a:spcAft>
              <a:buClr>
                <a:schemeClr val="dk1"/>
              </a:buClr>
              <a:buSzPts val="1200"/>
              <a:buNone/>
              <a:defRPr/>
            </a:lvl3pPr>
            <a:lvl4pPr marL="1828800" lvl="3" indent="-304800" algn="l">
              <a:spcBef>
                <a:spcPts val="1333"/>
              </a:spcBef>
              <a:spcAft>
                <a:spcPts val="0"/>
              </a:spcAft>
              <a:buClr>
                <a:schemeClr val="dk1"/>
              </a:buClr>
              <a:buSzPts val="1200"/>
              <a:buFont typeface="Arial"/>
              <a:buChar char="•"/>
              <a:defRPr/>
            </a:lvl4pPr>
            <a:lvl5pPr marL="2286000" lvl="4" indent="-304800" algn="l">
              <a:spcBef>
                <a:spcPts val="1333"/>
              </a:spcBef>
              <a:spcAft>
                <a:spcPts val="0"/>
              </a:spcAft>
              <a:buClr>
                <a:schemeClr val="dk1"/>
              </a:buClr>
              <a:buSzPts val="1200"/>
              <a:buChar char="−"/>
              <a:defRPr/>
            </a:lvl5pPr>
            <a:lvl6pPr marL="2743200" lvl="5" indent="-330200" algn="l">
              <a:spcBef>
                <a:spcPts val="1333"/>
              </a:spcBef>
              <a:spcAft>
                <a:spcPts val="0"/>
              </a:spcAft>
              <a:buClr>
                <a:schemeClr val="dk1"/>
              </a:buClr>
              <a:buSzPts val="1600"/>
              <a:buFont typeface="Verdana"/>
              <a:buChar char="−"/>
              <a:defRPr/>
            </a:lvl6pPr>
            <a:lvl7pPr marL="3200400" lvl="6" indent="-330200" algn="l">
              <a:spcBef>
                <a:spcPts val="1333"/>
              </a:spcBef>
              <a:spcAft>
                <a:spcPts val="0"/>
              </a:spcAft>
              <a:buClr>
                <a:schemeClr val="dk1"/>
              </a:buClr>
              <a:buSzPts val="1600"/>
              <a:buChar char="−"/>
              <a:defRPr/>
            </a:lvl7pPr>
            <a:lvl8pPr marL="3657600" lvl="7" indent="-330200" algn="l">
              <a:spcBef>
                <a:spcPts val="1333"/>
              </a:spcBef>
              <a:spcAft>
                <a:spcPts val="0"/>
              </a:spcAft>
              <a:buClr>
                <a:schemeClr val="dk1"/>
              </a:buClr>
              <a:buSzPts val="1600"/>
              <a:buChar char="−"/>
              <a:defRPr/>
            </a:lvl8pPr>
            <a:lvl9pPr marL="4114800" lvl="8" indent="-330200" algn="l">
              <a:spcBef>
                <a:spcPts val="1333"/>
              </a:spcBef>
              <a:spcAft>
                <a:spcPts val="1333"/>
              </a:spcAft>
              <a:buClr>
                <a:schemeClr val="dk1"/>
              </a:buClr>
              <a:buSzPts val="1600"/>
              <a:buChar char="−"/>
              <a:defRPr/>
            </a:lvl9pPr>
          </a:lstStyle>
          <a:p>
            <a:endParaRPr/>
          </a:p>
        </p:txBody>
      </p:sp>
      <p:sp>
        <p:nvSpPr>
          <p:cNvPr id="244" name="Google Shape;244;p34"/>
          <p:cNvSpPr txBox="1">
            <a:spLocks noGrp="1"/>
          </p:cNvSpPr>
          <p:nvPr>
            <p:ph type="body" idx="3"/>
          </p:nvPr>
        </p:nvSpPr>
        <p:spPr>
          <a:xfrm>
            <a:off x="6177462" y="1857892"/>
            <a:ext cx="5544000" cy="1695451"/>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accent1"/>
              </a:buClr>
              <a:buSzPts val="1200"/>
              <a:buNone/>
              <a:defRPr b="1">
                <a:solidFill>
                  <a:schemeClr val="accent1"/>
                </a:solidFill>
              </a:defRPr>
            </a:lvl1pPr>
            <a:lvl2pPr marL="914400" lvl="1" indent="-228600" algn="l">
              <a:spcBef>
                <a:spcPts val="1333"/>
              </a:spcBef>
              <a:spcAft>
                <a:spcPts val="0"/>
              </a:spcAft>
              <a:buClr>
                <a:schemeClr val="dk1"/>
              </a:buClr>
              <a:buSzPts val="1200"/>
              <a:buNone/>
              <a:defRPr/>
            </a:lvl2pPr>
            <a:lvl3pPr marL="1371600" lvl="2" indent="-228600" algn="l">
              <a:spcBef>
                <a:spcPts val="1333"/>
              </a:spcBef>
              <a:spcAft>
                <a:spcPts val="0"/>
              </a:spcAft>
              <a:buClr>
                <a:schemeClr val="dk1"/>
              </a:buClr>
              <a:buSzPts val="1200"/>
              <a:buNone/>
              <a:defRPr/>
            </a:lvl3pPr>
            <a:lvl4pPr marL="1828800" lvl="3" indent="-304800" algn="l">
              <a:spcBef>
                <a:spcPts val="1333"/>
              </a:spcBef>
              <a:spcAft>
                <a:spcPts val="0"/>
              </a:spcAft>
              <a:buClr>
                <a:schemeClr val="dk1"/>
              </a:buClr>
              <a:buSzPts val="1200"/>
              <a:buFont typeface="Arial"/>
              <a:buChar char="•"/>
              <a:defRPr/>
            </a:lvl4pPr>
            <a:lvl5pPr marL="2286000" lvl="4" indent="-304800" algn="l">
              <a:spcBef>
                <a:spcPts val="1333"/>
              </a:spcBef>
              <a:spcAft>
                <a:spcPts val="0"/>
              </a:spcAft>
              <a:buClr>
                <a:schemeClr val="dk1"/>
              </a:buClr>
              <a:buSzPts val="1200"/>
              <a:buChar char="−"/>
              <a:defRPr/>
            </a:lvl5pPr>
            <a:lvl6pPr marL="2743200" lvl="5" indent="-330200" algn="l">
              <a:spcBef>
                <a:spcPts val="1333"/>
              </a:spcBef>
              <a:spcAft>
                <a:spcPts val="0"/>
              </a:spcAft>
              <a:buClr>
                <a:schemeClr val="dk1"/>
              </a:buClr>
              <a:buSzPts val="1600"/>
              <a:buFont typeface="Verdana"/>
              <a:buChar char="−"/>
              <a:defRPr/>
            </a:lvl6pPr>
            <a:lvl7pPr marL="3200400" lvl="6" indent="-330200" algn="l">
              <a:spcBef>
                <a:spcPts val="1333"/>
              </a:spcBef>
              <a:spcAft>
                <a:spcPts val="0"/>
              </a:spcAft>
              <a:buClr>
                <a:schemeClr val="dk1"/>
              </a:buClr>
              <a:buSzPts val="1600"/>
              <a:buChar char="−"/>
              <a:defRPr/>
            </a:lvl7pPr>
            <a:lvl8pPr marL="3657600" lvl="7" indent="-330200" algn="l">
              <a:spcBef>
                <a:spcPts val="1333"/>
              </a:spcBef>
              <a:spcAft>
                <a:spcPts val="0"/>
              </a:spcAft>
              <a:buClr>
                <a:schemeClr val="dk1"/>
              </a:buClr>
              <a:buSzPts val="1600"/>
              <a:buChar char="−"/>
              <a:defRPr/>
            </a:lvl8pPr>
            <a:lvl9pPr marL="4114800" lvl="8" indent="-330200" algn="l">
              <a:spcBef>
                <a:spcPts val="1333"/>
              </a:spcBef>
              <a:spcAft>
                <a:spcPts val="1333"/>
              </a:spcAft>
              <a:buClr>
                <a:schemeClr val="dk1"/>
              </a:buClr>
              <a:buSzPts val="1600"/>
              <a:buChar char="−"/>
              <a:defRPr/>
            </a:lvl9pPr>
          </a:lstStyle>
          <a:p>
            <a:endParaRPr/>
          </a:p>
        </p:txBody>
      </p:sp>
      <p:sp>
        <p:nvSpPr>
          <p:cNvPr id="245" name="Google Shape;245;p34"/>
          <p:cNvSpPr/>
          <p:nvPr/>
        </p:nvSpPr>
        <p:spPr>
          <a:xfrm>
            <a:off x="469899" y="1705379"/>
            <a:ext cx="5544000" cy="53044"/>
          </a:xfrm>
          <a:prstGeom prst="rect">
            <a:avLst/>
          </a:prstGeom>
          <a:solidFill>
            <a:schemeClr val="accent1"/>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467">
              <a:solidFill>
                <a:schemeClr val="lt1"/>
              </a:solidFill>
              <a:latin typeface="Verdana"/>
              <a:ea typeface="Verdana"/>
              <a:cs typeface="Verdana"/>
              <a:sym typeface="Verdana"/>
            </a:endParaRPr>
          </a:p>
        </p:txBody>
      </p:sp>
      <p:sp>
        <p:nvSpPr>
          <p:cNvPr id="246" name="Google Shape;246;p34"/>
          <p:cNvSpPr/>
          <p:nvPr/>
        </p:nvSpPr>
        <p:spPr>
          <a:xfrm>
            <a:off x="6167796" y="1705379"/>
            <a:ext cx="5544000" cy="53044"/>
          </a:xfrm>
          <a:prstGeom prst="rect">
            <a:avLst/>
          </a:prstGeom>
          <a:solidFill>
            <a:schemeClr val="accent1"/>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467">
              <a:solidFill>
                <a:schemeClr val="lt1"/>
              </a:solidFill>
              <a:latin typeface="Verdana"/>
              <a:ea typeface="Verdana"/>
              <a:cs typeface="Verdana"/>
              <a:sym typeface="Verdana"/>
            </a:endParaRPr>
          </a:p>
        </p:txBody>
      </p:sp>
      <p:sp>
        <p:nvSpPr>
          <p:cNvPr id="247" name="Google Shape;247;p34"/>
          <p:cNvSpPr>
            <a:spLocks noGrp="1"/>
          </p:cNvSpPr>
          <p:nvPr>
            <p:ph type="pic" idx="4"/>
          </p:nvPr>
        </p:nvSpPr>
        <p:spPr>
          <a:xfrm>
            <a:off x="10467635" y="1857892"/>
            <a:ext cx="1244161" cy="549275"/>
          </a:xfrm>
          <a:prstGeom prst="rect">
            <a:avLst/>
          </a:prstGeom>
          <a:noFill/>
          <a:ln>
            <a:noFill/>
          </a:ln>
        </p:spPr>
        <p:txBody>
          <a:bodyPr spcFirstLastPara="1" wrap="square" lIns="0" tIns="0" rIns="0" bIns="0" anchor="t" anchorCtr="0"/>
          <a:lstStyle>
            <a:lvl1pPr marR="0" lvl="0" algn="l" rtl="0">
              <a:lnSpc>
                <a:spcPct val="100000"/>
              </a:lnSpc>
              <a:spcBef>
                <a:spcPts val="0"/>
              </a:spcBef>
              <a:spcAft>
                <a:spcPts val="0"/>
              </a:spcAft>
              <a:buClr>
                <a:schemeClr val="dk1"/>
              </a:buClr>
              <a:buSzPts val="1200"/>
              <a:buFont typeface="Arial"/>
              <a:buNone/>
              <a:defRPr sz="1200" b="0" i="0" u="none" strike="noStrike" cap="none">
                <a:solidFill>
                  <a:schemeClr val="dk1"/>
                </a:solidFill>
                <a:latin typeface="Verdana"/>
                <a:ea typeface="Verdana"/>
                <a:cs typeface="Verdana"/>
                <a:sym typeface="Verdana"/>
              </a:defRPr>
            </a:lvl1pPr>
            <a:lvl2pPr marR="0" lvl="1" algn="l" rtl="0">
              <a:spcBef>
                <a:spcPts val="1333"/>
              </a:spcBef>
              <a:spcAft>
                <a:spcPts val="0"/>
              </a:spcAft>
              <a:buClr>
                <a:schemeClr val="dk1"/>
              </a:buClr>
              <a:buSzPts val="1200"/>
              <a:buFont typeface="Arial"/>
              <a:buNone/>
              <a:defRPr sz="1200" b="1" i="0" u="none" strike="noStrike" cap="none">
                <a:solidFill>
                  <a:schemeClr val="dk1"/>
                </a:solidFill>
                <a:latin typeface="Verdana"/>
                <a:ea typeface="Verdana"/>
                <a:cs typeface="Verdana"/>
                <a:sym typeface="Verdana"/>
              </a:defRPr>
            </a:lvl2pPr>
            <a:lvl3pPr marR="0" lvl="2" algn="l" rtl="0">
              <a:spcBef>
                <a:spcPts val="1333"/>
              </a:spcBef>
              <a:spcAft>
                <a:spcPts val="0"/>
              </a:spcAft>
              <a:buClr>
                <a:schemeClr val="dk1"/>
              </a:buClr>
              <a:buSzPts val="1200"/>
              <a:buFont typeface="Arial"/>
              <a:buChar char="•"/>
              <a:defRPr sz="1200" b="0" i="0" u="none" strike="noStrike" cap="none">
                <a:solidFill>
                  <a:schemeClr val="dk1"/>
                </a:solidFill>
                <a:latin typeface="Verdana"/>
                <a:ea typeface="Verdana"/>
                <a:cs typeface="Verdana"/>
                <a:sym typeface="Verdana"/>
              </a:defRPr>
            </a:lvl3pPr>
            <a:lvl4pPr marR="0" lvl="3"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4pPr>
            <a:lvl5pPr marR="0" lvl="4"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5pPr>
            <a:lvl6pPr marR="0" lvl="5"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6pPr>
            <a:lvl7pPr marR="0" lvl="6"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7pPr>
            <a:lvl8pPr marR="0" lvl="7"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8pPr>
            <a:lvl9pPr marR="0" lvl="8" algn="l" rtl="0">
              <a:spcBef>
                <a:spcPts val="1333"/>
              </a:spcBef>
              <a:spcAft>
                <a:spcPts val="1333"/>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9pPr>
          </a:lstStyle>
          <a:p>
            <a:endParaRPr/>
          </a:p>
        </p:txBody>
      </p:sp>
      <p:sp>
        <p:nvSpPr>
          <p:cNvPr id="248" name="Google Shape;248;p34"/>
          <p:cNvSpPr>
            <a:spLocks noGrp="1"/>
          </p:cNvSpPr>
          <p:nvPr>
            <p:ph type="pic" idx="5"/>
          </p:nvPr>
        </p:nvSpPr>
        <p:spPr>
          <a:xfrm>
            <a:off x="4734795" y="1863917"/>
            <a:ext cx="1244906" cy="549275"/>
          </a:xfrm>
          <a:prstGeom prst="rect">
            <a:avLst/>
          </a:prstGeom>
          <a:noFill/>
          <a:ln>
            <a:noFill/>
          </a:ln>
        </p:spPr>
        <p:txBody>
          <a:bodyPr spcFirstLastPara="1" wrap="square" lIns="0" tIns="0" rIns="0" bIns="0" anchor="t" anchorCtr="0"/>
          <a:lstStyle>
            <a:lvl1pPr marR="0" lvl="0" algn="l" rtl="0">
              <a:lnSpc>
                <a:spcPct val="100000"/>
              </a:lnSpc>
              <a:spcBef>
                <a:spcPts val="0"/>
              </a:spcBef>
              <a:spcAft>
                <a:spcPts val="0"/>
              </a:spcAft>
              <a:buClr>
                <a:schemeClr val="dk1"/>
              </a:buClr>
              <a:buSzPts val="1200"/>
              <a:buFont typeface="Arial"/>
              <a:buNone/>
              <a:defRPr sz="1200" b="0" i="0" u="none" strike="noStrike" cap="none">
                <a:solidFill>
                  <a:schemeClr val="dk1"/>
                </a:solidFill>
                <a:latin typeface="Verdana"/>
                <a:ea typeface="Verdana"/>
                <a:cs typeface="Verdana"/>
                <a:sym typeface="Verdana"/>
              </a:defRPr>
            </a:lvl1pPr>
            <a:lvl2pPr marR="0" lvl="1" algn="l" rtl="0">
              <a:spcBef>
                <a:spcPts val="1333"/>
              </a:spcBef>
              <a:spcAft>
                <a:spcPts val="0"/>
              </a:spcAft>
              <a:buClr>
                <a:schemeClr val="dk1"/>
              </a:buClr>
              <a:buSzPts val="1200"/>
              <a:buFont typeface="Arial"/>
              <a:buNone/>
              <a:defRPr sz="1200" b="1" i="0" u="none" strike="noStrike" cap="none">
                <a:solidFill>
                  <a:schemeClr val="dk1"/>
                </a:solidFill>
                <a:latin typeface="Verdana"/>
                <a:ea typeface="Verdana"/>
                <a:cs typeface="Verdana"/>
                <a:sym typeface="Verdana"/>
              </a:defRPr>
            </a:lvl2pPr>
            <a:lvl3pPr marR="0" lvl="2" algn="l" rtl="0">
              <a:spcBef>
                <a:spcPts val="1333"/>
              </a:spcBef>
              <a:spcAft>
                <a:spcPts val="0"/>
              </a:spcAft>
              <a:buClr>
                <a:schemeClr val="dk1"/>
              </a:buClr>
              <a:buSzPts val="1200"/>
              <a:buFont typeface="Arial"/>
              <a:buChar char="•"/>
              <a:defRPr sz="1200" b="0" i="0" u="none" strike="noStrike" cap="none">
                <a:solidFill>
                  <a:schemeClr val="dk1"/>
                </a:solidFill>
                <a:latin typeface="Verdana"/>
                <a:ea typeface="Verdana"/>
                <a:cs typeface="Verdana"/>
                <a:sym typeface="Verdana"/>
              </a:defRPr>
            </a:lvl3pPr>
            <a:lvl4pPr marR="0" lvl="3"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4pPr>
            <a:lvl5pPr marR="0" lvl="4"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5pPr>
            <a:lvl6pPr marR="0" lvl="5"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6pPr>
            <a:lvl7pPr marR="0" lvl="6"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7pPr>
            <a:lvl8pPr marR="0" lvl="7"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8pPr>
            <a:lvl9pPr marR="0" lvl="8" algn="l" rtl="0">
              <a:spcBef>
                <a:spcPts val="1333"/>
              </a:spcBef>
              <a:spcAft>
                <a:spcPts val="1333"/>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9pPr>
          </a:lstStyle>
          <a:p>
            <a:endParaRPr/>
          </a:p>
        </p:txBody>
      </p:sp>
    </p:spTree>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Qualifications 2 x 2">
  <p:cSld name="Qualifications 2 x 2">
    <p:spTree>
      <p:nvGrpSpPr>
        <p:cNvPr id="1" name="Shape 249"/>
        <p:cNvGrpSpPr/>
        <p:nvPr/>
      </p:nvGrpSpPr>
      <p:grpSpPr>
        <a:xfrm>
          <a:off x="0" y="0"/>
          <a:ext cx="0" cy="0"/>
          <a:chOff x="0" y="0"/>
          <a:chExt cx="0" cy="0"/>
        </a:xfrm>
      </p:grpSpPr>
      <p:sp>
        <p:nvSpPr>
          <p:cNvPr id="250" name="Google Shape;250;p35"/>
          <p:cNvSpPr txBox="1">
            <a:spLocks noGrp="1"/>
          </p:cNvSpPr>
          <p:nvPr>
            <p:ph type="body" idx="1"/>
          </p:nvPr>
        </p:nvSpPr>
        <p:spPr>
          <a:xfrm>
            <a:off x="469899" y="1857892"/>
            <a:ext cx="5544000" cy="1695451"/>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accent1"/>
              </a:buClr>
              <a:buSzPts val="1200"/>
              <a:buNone/>
              <a:defRPr b="1">
                <a:solidFill>
                  <a:schemeClr val="accent1"/>
                </a:solidFill>
              </a:defRPr>
            </a:lvl1pPr>
            <a:lvl2pPr marL="914400" lvl="1" indent="-228600" algn="l">
              <a:spcBef>
                <a:spcPts val="1333"/>
              </a:spcBef>
              <a:spcAft>
                <a:spcPts val="0"/>
              </a:spcAft>
              <a:buClr>
                <a:schemeClr val="dk1"/>
              </a:buClr>
              <a:buSzPts val="1200"/>
              <a:buNone/>
              <a:defRPr/>
            </a:lvl2pPr>
            <a:lvl3pPr marL="1371600" lvl="2" indent="-228600" algn="l">
              <a:spcBef>
                <a:spcPts val="1333"/>
              </a:spcBef>
              <a:spcAft>
                <a:spcPts val="0"/>
              </a:spcAft>
              <a:buClr>
                <a:schemeClr val="dk1"/>
              </a:buClr>
              <a:buSzPts val="1200"/>
              <a:buNone/>
              <a:defRPr/>
            </a:lvl3pPr>
            <a:lvl4pPr marL="1828800" lvl="3" indent="-304800" algn="l">
              <a:spcBef>
                <a:spcPts val="1333"/>
              </a:spcBef>
              <a:spcAft>
                <a:spcPts val="0"/>
              </a:spcAft>
              <a:buClr>
                <a:schemeClr val="dk1"/>
              </a:buClr>
              <a:buSzPts val="1200"/>
              <a:buFont typeface="Arial"/>
              <a:buChar char="•"/>
              <a:defRPr/>
            </a:lvl4pPr>
            <a:lvl5pPr marL="2286000" lvl="4" indent="-304800" algn="l">
              <a:spcBef>
                <a:spcPts val="1333"/>
              </a:spcBef>
              <a:spcAft>
                <a:spcPts val="0"/>
              </a:spcAft>
              <a:buClr>
                <a:schemeClr val="dk1"/>
              </a:buClr>
              <a:buSzPts val="1200"/>
              <a:buChar char="−"/>
              <a:defRPr/>
            </a:lvl5pPr>
            <a:lvl6pPr marL="2743200" lvl="5" indent="-330200" algn="l">
              <a:spcBef>
                <a:spcPts val="1333"/>
              </a:spcBef>
              <a:spcAft>
                <a:spcPts val="0"/>
              </a:spcAft>
              <a:buClr>
                <a:schemeClr val="dk1"/>
              </a:buClr>
              <a:buSzPts val="1600"/>
              <a:buFont typeface="Verdana"/>
              <a:buChar char="−"/>
              <a:defRPr/>
            </a:lvl6pPr>
            <a:lvl7pPr marL="3200400" lvl="6" indent="-330200" algn="l">
              <a:spcBef>
                <a:spcPts val="1333"/>
              </a:spcBef>
              <a:spcAft>
                <a:spcPts val="0"/>
              </a:spcAft>
              <a:buClr>
                <a:schemeClr val="dk1"/>
              </a:buClr>
              <a:buSzPts val="1600"/>
              <a:buChar char="−"/>
              <a:defRPr/>
            </a:lvl7pPr>
            <a:lvl8pPr marL="3657600" lvl="7" indent="-330200" algn="l">
              <a:spcBef>
                <a:spcPts val="1333"/>
              </a:spcBef>
              <a:spcAft>
                <a:spcPts val="0"/>
              </a:spcAft>
              <a:buClr>
                <a:schemeClr val="dk1"/>
              </a:buClr>
              <a:buSzPts val="1600"/>
              <a:buChar char="−"/>
              <a:defRPr/>
            </a:lvl8pPr>
            <a:lvl9pPr marL="4114800" lvl="8" indent="-330200" algn="l">
              <a:spcBef>
                <a:spcPts val="1333"/>
              </a:spcBef>
              <a:spcAft>
                <a:spcPts val="1333"/>
              </a:spcAft>
              <a:buClr>
                <a:schemeClr val="dk1"/>
              </a:buClr>
              <a:buSzPts val="1600"/>
              <a:buChar char="−"/>
              <a:defRPr/>
            </a:lvl9pPr>
          </a:lstStyle>
          <a:p>
            <a:endParaRPr/>
          </a:p>
        </p:txBody>
      </p:sp>
      <p:sp>
        <p:nvSpPr>
          <p:cNvPr id="251" name="Google Shape;251;p35"/>
          <p:cNvSpPr txBox="1">
            <a:spLocks noGrp="1"/>
          </p:cNvSpPr>
          <p:nvPr>
            <p:ph type="body" idx="2"/>
          </p:nvPr>
        </p:nvSpPr>
        <p:spPr>
          <a:xfrm>
            <a:off x="6177462" y="1857892"/>
            <a:ext cx="5544000" cy="1695451"/>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accent1"/>
              </a:buClr>
              <a:buSzPts val="1200"/>
              <a:buNone/>
              <a:defRPr b="1">
                <a:solidFill>
                  <a:schemeClr val="accent1"/>
                </a:solidFill>
              </a:defRPr>
            </a:lvl1pPr>
            <a:lvl2pPr marL="914400" lvl="1" indent="-228600" algn="l">
              <a:spcBef>
                <a:spcPts val="1333"/>
              </a:spcBef>
              <a:spcAft>
                <a:spcPts val="0"/>
              </a:spcAft>
              <a:buClr>
                <a:schemeClr val="dk1"/>
              </a:buClr>
              <a:buSzPts val="1200"/>
              <a:buNone/>
              <a:defRPr/>
            </a:lvl2pPr>
            <a:lvl3pPr marL="1371600" lvl="2" indent="-228600" algn="l">
              <a:spcBef>
                <a:spcPts val="1333"/>
              </a:spcBef>
              <a:spcAft>
                <a:spcPts val="0"/>
              </a:spcAft>
              <a:buClr>
                <a:schemeClr val="dk1"/>
              </a:buClr>
              <a:buSzPts val="1200"/>
              <a:buNone/>
              <a:defRPr/>
            </a:lvl3pPr>
            <a:lvl4pPr marL="1828800" lvl="3" indent="-304800" algn="l">
              <a:spcBef>
                <a:spcPts val="1333"/>
              </a:spcBef>
              <a:spcAft>
                <a:spcPts val="0"/>
              </a:spcAft>
              <a:buClr>
                <a:schemeClr val="dk1"/>
              </a:buClr>
              <a:buSzPts val="1200"/>
              <a:buFont typeface="Arial"/>
              <a:buChar char="•"/>
              <a:defRPr/>
            </a:lvl4pPr>
            <a:lvl5pPr marL="2286000" lvl="4" indent="-304800" algn="l">
              <a:spcBef>
                <a:spcPts val="1333"/>
              </a:spcBef>
              <a:spcAft>
                <a:spcPts val="0"/>
              </a:spcAft>
              <a:buClr>
                <a:schemeClr val="dk1"/>
              </a:buClr>
              <a:buSzPts val="1200"/>
              <a:buChar char="−"/>
              <a:defRPr/>
            </a:lvl5pPr>
            <a:lvl6pPr marL="2743200" lvl="5" indent="-330200" algn="l">
              <a:spcBef>
                <a:spcPts val="1333"/>
              </a:spcBef>
              <a:spcAft>
                <a:spcPts val="0"/>
              </a:spcAft>
              <a:buClr>
                <a:schemeClr val="dk1"/>
              </a:buClr>
              <a:buSzPts val="1600"/>
              <a:buFont typeface="Verdana"/>
              <a:buChar char="−"/>
              <a:defRPr/>
            </a:lvl6pPr>
            <a:lvl7pPr marL="3200400" lvl="6" indent="-330200" algn="l">
              <a:spcBef>
                <a:spcPts val="1333"/>
              </a:spcBef>
              <a:spcAft>
                <a:spcPts val="0"/>
              </a:spcAft>
              <a:buClr>
                <a:schemeClr val="dk1"/>
              </a:buClr>
              <a:buSzPts val="1600"/>
              <a:buChar char="−"/>
              <a:defRPr/>
            </a:lvl7pPr>
            <a:lvl8pPr marL="3657600" lvl="7" indent="-330200" algn="l">
              <a:spcBef>
                <a:spcPts val="1333"/>
              </a:spcBef>
              <a:spcAft>
                <a:spcPts val="0"/>
              </a:spcAft>
              <a:buClr>
                <a:schemeClr val="dk1"/>
              </a:buClr>
              <a:buSzPts val="1600"/>
              <a:buChar char="−"/>
              <a:defRPr/>
            </a:lvl8pPr>
            <a:lvl9pPr marL="4114800" lvl="8" indent="-330200" algn="l">
              <a:spcBef>
                <a:spcPts val="1333"/>
              </a:spcBef>
              <a:spcAft>
                <a:spcPts val="1333"/>
              </a:spcAft>
              <a:buClr>
                <a:schemeClr val="dk1"/>
              </a:buClr>
              <a:buSzPts val="1600"/>
              <a:buChar char="−"/>
              <a:defRPr/>
            </a:lvl9pPr>
          </a:lstStyle>
          <a:p>
            <a:endParaRPr/>
          </a:p>
        </p:txBody>
      </p:sp>
      <p:sp>
        <p:nvSpPr>
          <p:cNvPr id="252" name="Google Shape;252;p35"/>
          <p:cNvSpPr/>
          <p:nvPr/>
        </p:nvSpPr>
        <p:spPr>
          <a:xfrm>
            <a:off x="469899" y="1705379"/>
            <a:ext cx="5544000" cy="53044"/>
          </a:xfrm>
          <a:prstGeom prst="rect">
            <a:avLst/>
          </a:prstGeom>
          <a:solidFill>
            <a:schemeClr val="accent1"/>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467">
              <a:solidFill>
                <a:schemeClr val="lt1"/>
              </a:solidFill>
              <a:latin typeface="Verdana"/>
              <a:ea typeface="Verdana"/>
              <a:cs typeface="Verdana"/>
              <a:sym typeface="Verdana"/>
            </a:endParaRPr>
          </a:p>
        </p:txBody>
      </p:sp>
      <p:sp>
        <p:nvSpPr>
          <p:cNvPr id="253" name="Google Shape;253;p35"/>
          <p:cNvSpPr/>
          <p:nvPr/>
        </p:nvSpPr>
        <p:spPr>
          <a:xfrm>
            <a:off x="6167796" y="1705379"/>
            <a:ext cx="5544000" cy="53044"/>
          </a:xfrm>
          <a:prstGeom prst="rect">
            <a:avLst/>
          </a:prstGeom>
          <a:solidFill>
            <a:schemeClr val="accent1"/>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467">
              <a:solidFill>
                <a:schemeClr val="lt1"/>
              </a:solidFill>
              <a:latin typeface="Verdana"/>
              <a:ea typeface="Verdana"/>
              <a:cs typeface="Verdana"/>
              <a:sym typeface="Verdana"/>
            </a:endParaRPr>
          </a:p>
        </p:txBody>
      </p:sp>
      <p:sp>
        <p:nvSpPr>
          <p:cNvPr id="254" name="Google Shape;254;p35"/>
          <p:cNvSpPr>
            <a:spLocks noGrp="1"/>
          </p:cNvSpPr>
          <p:nvPr>
            <p:ph type="pic" idx="3"/>
          </p:nvPr>
        </p:nvSpPr>
        <p:spPr>
          <a:xfrm>
            <a:off x="10467635" y="1857892"/>
            <a:ext cx="1244161" cy="549275"/>
          </a:xfrm>
          <a:prstGeom prst="rect">
            <a:avLst/>
          </a:prstGeom>
          <a:noFill/>
          <a:ln>
            <a:noFill/>
          </a:ln>
        </p:spPr>
        <p:txBody>
          <a:bodyPr spcFirstLastPara="1" wrap="square" lIns="0" tIns="0" rIns="0" bIns="0" anchor="t" anchorCtr="0"/>
          <a:lstStyle>
            <a:lvl1pPr marR="0" lvl="0" algn="l" rtl="0">
              <a:lnSpc>
                <a:spcPct val="100000"/>
              </a:lnSpc>
              <a:spcBef>
                <a:spcPts val="0"/>
              </a:spcBef>
              <a:spcAft>
                <a:spcPts val="0"/>
              </a:spcAft>
              <a:buClr>
                <a:schemeClr val="dk1"/>
              </a:buClr>
              <a:buSzPts val="1200"/>
              <a:buFont typeface="Arial"/>
              <a:buNone/>
              <a:defRPr sz="1200" b="0" i="0" u="none" strike="noStrike" cap="none">
                <a:solidFill>
                  <a:schemeClr val="dk1"/>
                </a:solidFill>
                <a:latin typeface="Verdana"/>
                <a:ea typeface="Verdana"/>
                <a:cs typeface="Verdana"/>
                <a:sym typeface="Verdana"/>
              </a:defRPr>
            </a:lvl1pPr>
            <a:lvl2pPr marR="0" lvl="1" algn="l" rtl="0">
              <a:spcBef>
                <a:spcPts val="1333"/>
              </a:spcBef>
              <a:spcAft>
                <a:spcPts val="0"/>
              </a:spcAft>
              <a:buClr>
                <a:schemeClr val="dk1"/>
              </a:buClr>
              <a:buSzPts val="1200"/>
              <a:buFont typeface="Arial"/>
              <a:buNone/>
              <a:defRPr sz="1200" b="1" i="0" u="none" strike="noStrike" cap="none">
                <a:solidFill>
                  <a:schemeClr val="dk1"/>
                </a:solidFill>
                <a:latin typeface="Verdana"/>
                <a:ea typeface="Verdana"/>
                <a:cs typeface="Verdana"/>
                <a:sym typeface="Verdana"/>
              </a:defRPr>
            </a:lvl2pPr>
            <a:lvl3pPr marR="0" lvl="2" algn="l" rtl="0">
              <a:spcBef>
                <a:spcPts val="1333"/>
              </a:spcBef>
              <a:spcAft>
                <a:spcPts val="0"/>
              </a:spcAft>
              <a:buClr>
                <a:schemeClr val="dk1"/>
              </a:buClr>
              <a:buSzPts val="1200"/>
              <a:buFont typeface="Arial"/>
              <a:buChar char="•"/>
              <a:defRPr sz="1200" b="0" i="0" u="none" strike="noStrike" cap="none">
                <a:solidFill>
                  <a:schemeClr val="dk1"/>
                </a:solidFill>
                <a:latin typeface="Verdana"/>
                <a:ea typeface="Verdana"/>
                <a:cs typeface="Verdana"/>
                <a:sym typeface="Verdana"/>
              </a:defRPr>
            </a:lvl3pPr>
            <a:lvl4pPr marR="0" lvl="3"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4pPr>
            <a:lvl5pPr marR="0" lvl="4"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5pPr>
            <a:lvl6pPr marR="0" lvl="5"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6pPr>
            <a:lvl7pPr marR="0" lvl="6"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7pPr>
            <a:lvl8pPr marR="0" lvl="7"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8pPr>
            <a:lvl9pPr marR="0" lvl="8" algn="l" rtl="0">
              <a:spcBef>
                <a:spcPts val="1333"/>
              </a:spcBef>
              <a:spcAft>
                <a:spcPts val="1333"/>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9pPr>
          </a:lstStyle>
          <a:p>
            <a:endParaRPr/>
          </a:p>
        </p:txBody>
      </p:sp>
      <p:sp>
        <p:nvSpPr>
          <p:cNvPr id="255" name="Google Shape;255;p35"/>
          <p:cNvSpPr txBox="1">
            <a:spLocks noGrp="1"/>
          </p:cNvSpPr>
          <p:nvPr>
            <p:ph type="body" idx="4"/>
          </p:nvPr>
        </p:nvSpPr>
        <p:spPr>
          <a:xfrm>
            <a:off x="469899" y="4249681"/>
            <a:ext cx="5544000" cy="1695451"/>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accent1"/>
              </a:buClr>
              <a:buSzPts val="1200"/>
              <a:buNone/>
              <a:defRPr b="1">
                <a:solidFill>
                  <a:schemeClr val="accent1"/>
                </a:solidFill>
              </a:defRPr>
            </a:lvl1pPr>
            <a:lvl2pPr marL="914400" lvl="1" indent="-228600" algn="l">
              <a:spcBef>
                <a:spcPts val="1333"/>
              </a:spcBef>
              <a:spcAft>
                <a:spcPts val="0"/>
              </a:spcAft>
              <a:buClr>
                <a:schemeClr val="dk1"/>
              </a:buClr>
              <a:buSzPts val="1200"/>
              <a:buNone/>
              <a:defRPr/>
            </a:lvl2pPr>
            <a:lvl3pPr marL="1371600" lvl="2" indent="-228600" algn="l">
              <a:spcBef>
                <a:spcPts val="1333"/>
              </a:spcBef>
              <a:spcAft>
                <a:spcPts val="0"/>
              </a:spcAft>
              <a:buClr>
                <a:schemeClr val="dk1"/>
              </a:buClr>
              <a:buSzPts val="1200"/>
              <a:buNone/>
              <a:defRPr/>
            </a:lvl3pPr>
            <a:lvl4pPr marL="1828800" lvl="3" indent="-304800" algn="l">
              <a:spcBef>
                <a:spcPts val="1333"/>
              </a:spcBef>
              <a:spcAft>
                <a:spcPts val="0"/>
              </a:spcAft>
              <a:buClr>
                <a:schemeClr val="dk1"/>
              </a:buClr>
              <a:buSzPts val="1200"/>
              <a:buFont typeface="Arial"/>
              <a:buChar char="•"/>
              <a:defRPr/>
            </a:lvl4pPr>
            <a:lvl5pPr marL="2286000" lvl="4" indent="-304800" algn="l">
              <a:spcBef>
                <a:spcPts val="1333"/>
              </a:spcBef>
              <a:spcAft>
                <a:spcPts val="0"/>
              </a:spcAft>
              <a:buClr>
                <a:schemeClr val="dk1"/>
              </a:buClr>
              <a:buSzPts val="1200"/>
              <a:buChar char="−"/>
              <a:defRPr/>
            </a:lvl5pPr>
            <a:lvl6pPr marL="2743200" lvl="5" indent="-330200" algn="l">
              <a:spcBef>
                <a:spcPts val="1333"/>
              </a:spcBef>
              <a:spcAft>
                <a:spcPts val="0"/>
              </a:spcAft>
              <a:buClr>
                <a:schemeClr val="dk1"/>
              </a:buClr>
              <a:buSzPts val="1600"/>
              <a:buFont typeface="Verdana"/>
              <a:buChar char="−"/>
              <a:defRPr/>
            </a:lvl6pPr>
            <a:lvl7pPr marL="3200400" lvl="6" indent="-330200" algn="l">
              <a:spcBef>
                <a:spcPts val="1333"/>
              </a:spcBef>
              <a:spcAft>
                <a:spcPts val="0"/>
              </a:spcAft>
              <a:buClr>
                <a:schemeClr val="dk1"/>
              </a:buClr>
              <a:buSzPts val="1600"/>
              <a:buChar char="−"/>
              <a:defRPr/>
            </a:lvl7pPr>
            <a:lvl8pPr marL="3657600" lvl="7" indent="-330200" algn="l">
              <a:spcBef>
                <a:spcPts val="1333"/>
              </a:spcBef>
              <a:spcAft>
                <a:spcPts val="0"/>
              </a:spcAft>
              <a:buClr>
                <a:schemeClr val="dk1"/>
              </a:buClr>
              <a:buSzPts val="1600"/>
              <a:buChar char="−"/>
              <a:defRPr/>
            </a:lvl8pPr>
            <a:lvl9pPr marL="4114800" lvl="8" indent="-330200" algn="l">
              <a:spcBef>
                <a:spcPts val="1333"/>
              </a:spcBef>
              <a:spcAft>
                <a:spcPts val="1333"/>
              </a:spcAft>
              <a:buClr>
                <a:schemeClr val="dk1"/>
              </a:buClr>
              <a:buSzPts val="1600"/>
              <a:buChar char="−"/>
              <a:defRPr/>
            </a:lvl9pPr>
          </a:lstStyle>
          <a:p>
            <a:endParaRPr/>
          </a:p>
        </p:txBody>
      </p:sp>
      <p:sp>
        <p:nvSpPr>
          <p:cNvPr id="256" name="Google Shape;256;p35"/>
          <p:cNvSpPr txBox="1">
            <a:spLocks noGrp="1"/>
          </p:cNvSpPr>
          <p:nvPr>
            <p:ph type="body" idx="5"/>
          </p:nvPr>
        </p:nvSpPr>
        <p:spPr>
          <a:xfrm>
            <a:off x="6177460" y="4249681"/>
            <a:ext cx="5544000" cy="1695451"/>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accent1"/>
              </a:buClr>
              <a:buSzPts val="1200"/>
              <a:buNone/>
              <a:defRPr b="1">
                <a:solidFill>
                  <a:schemeClr val="accent1"/>
                </a:solidFill>
              </a:defRPr>
            </a:lvl1pPr>
            <a:lvl2pPr marL="914400" lvl="1" indent="-228600" algn="l">
              <a:spcBef>
                <a:spcPts val="1333"/>
              </a:spcBef>
              <a:spcAft>
                <a:spcPts val="0"/>
              </a:spcAft>
              <a:buClr>
                <a:schemeClr val="dk1"/>
              </a:buClr>
              <a:buSzPts val="1200"/>
              <a:buNone/>
              <a:defRPr/>
            </a:lvl2pPr>
            <a:lvl3pPr marL="1371600" lvl="2" indent="-228600" algn="l">
              <a:spcBef>
                <a:spcPts val="1333"/>
              </a:spcBef>
              <a:spcAft>
                <a:spcPts val="0"/>
              </a:spcAft>
              <a:buClr>
                <a:schemeClr val="dk1"/>
              </a:buClr>
              <a:buSzPts val="1200"/>
              <a:buNone/>
              <a:defRPr/>
            </a:lvl3pPr>
            <a:lvl4pPr marL="1828800" lvl="3" indent="-304800" algn="l">
              <a:spcBef>
                <a:spcPts val="1333"/>
              </a:spcBef>
              <a:spcAft>
                <a:spcPts val="0"/>
              </a:spcAft>
              <a:buClr>
                <a:schemeClr val="dk1"/>
              </a:buClr>
              <a:buSzPts val="1200"/>
              <a:buFont typeface="Arial"/>
              <a:buChar char="•"/>
              <a:defRPr/>
            </a:lvl4pPr>
            <a:lvl5pPr marL="2286000" lvl="4" indent="-304800" algn="l">
              <a:spcBef>
                <a:spcPts val="1333"/>
              </a:spcBef>
              <a:spcAft>
                <a:spcPts val="0"/>
              </a:spcAft>
              <a:buClr>
                <a:schemeClr val="dk1"/>
              </a:buClr>
              <a:buSzPts val="1200"/>
              <a:buChar char="−"/>
              <a:defRPr/>
            </a:lvl5pPr>
            <a:lvl6pPr marL="2743200" lvl="5" indent="-330200" algn="l">
              <a:spcBef>
                <a:spcPts val="1333"/>
              </a:spcBef>
              <a:spcAft>
                <a:spcPts val="0"/>
              </a:spcAft>
              <a:buClr>
                <a:schemeClr val="dk1"/>
              </a:buClr>
              <a:buSzPts val="1600"/>
              <a:buFont typeface="Verdana"/>
              <a:buChar char="−"/>
              <a:defRPr/>
            </a:lvl6pPr>
            <a:lvl7pPr marL="3200400" lvl="6" indent="-330200" algn="l">
              <a:spcBef>
                <a:spcPts val="1333"/>
              </a:spcBef>
              <a:spcAft>
                <a:spcPts val="0"/>
              </a:spcAft>
              <a:buClr>
                <a:schemeClr val="dk1"/>
              </a:buClr>
              <a:buSzPts val="1600"/>
              <a:buChar char="−"/>
              <a:defRPr/>
            </a:lvl7pPr>
            <a:lvl8pPr marL="3657600" lvl="7" indent="-330200" algn="l">
              <a:spcBef>
                <a:spcPts val="1333"/>
              </a:spcBef>
              <a:spcAft>
                <a:spcPts val="0"/>
              </a:spcAft>
              <a:buClr>
                <a:schemeClr val="dk1"/>
              </a:buClr>
              <a:buSzPts val="1600"/>
              <a:buChar char="−"/>
              <a:defRPr/>
            </a:lvl8pPr>
            <a:lvl9pPr marL="4114800" lvl="8" indent="-330200" algn="l">
              <a:spcBef>
                <a:spcPts val="1333"/>
              </a:spcBef>
              <a:spcAft>
                <a:spcPts val="1333"/>
              </a:spcAft>
              <a:buClr>
                <a:schemeClr val="dk1"/>
              </a:buClr>
              <a:buSzPts val="1600"/>
              <a:buChar char="−"/>
              <a:defRPr/>
            </a:lvl9pPr>
          </a:lstStyle>
          <a:p>
            <a:endParaRPr/>
          </a:p>
        </p:txBody>
      </p:sp>
      <p:sp>
        <p:nvSpPr>
          <p:cNvPr id="257" name="Google Shape;257;p35"/>
          <p:cNvSpPr/>
          <p:nvPr/>
        </p:nvSpPr>
        <p:spPr>
          <a:xfrm>
            <a:off x="469899" y="4103519"/>
            <a:ext cx="5544000" cy="540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467">
              <a:solidFill>
                <a:schemeClr val="lt1"/>
              </a:solidFill>
              <a:latin typeface="Verdana"/>
              <a:ea typeface="Verdana"/>
              <a:cs typeface="Verdana"/>
              <a:sym typeface="Verdana"/>
            </a:endParaRPr>
          </a:p>
        </p:txBody>
      </p:sp>
      <p:sp>
        <p:nvSpPr>
          <p:cNvPr id="258" name="Google Shape;258;p35"/>
          <p:cNvSpPr/>
          <p:nvPr/>
        </p:nvSpPr>
        <p:spPr>
          <a:xfrm>
            <a:off x="6167796" y="4103519"/>
            <a:ext cx="5544000" cy="540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467">
              <a:solidFill>
                <a:schemeClr val="lt1"/>
              </a:solidFill>
              <a:latin typeface="Verdana"/>
              <a:ea typeface="Verdana"/>
              <a:cs typeface="Verdana"/>
              <a:sym typeface="Verdana"/>
            </a:endParaRPr>
          </a:p>
        </p:txBody>
      </p:sp>
      <p:sp>
        <p:nvSpPr>
          <p:cNvPr id="259" name="Google Shape;259;p35"/>
          <p:cNvSpPr>
            <a:spLocks noGrp="1"/>
          </p:cNvSpPr>
          <p:nvPr>
            <p:ph type="pic" idx="6"/>
          </p:nvPr>
        </p:nvSpPr>
        <p:spPr>
          <a:xfrm>
            <a:off x="4700436" y="4249683"/>
            <a:ext cx="1274916" cy="549275"/>
          </a:xfrm>
          <a:prstGeom prst="rect">
            <a:avLst/>
          </a:prstGeom>
          <a:noFill/>
          <a:ln>
            <a:noFill/>
          </a:ln>
        </p:spPr>
        <p:txBody>
          <a:bodyPr spcFirstLastPara="1" wrap="square" lIns="0" tIns="0" rIns="0" bIns="0" anchor="t" anchorCtr="0"/>
          <a:lstStyle>
            <a:lvl1pPr marR="0" lvl="0" algn="l" rtl="0">
              <a:lnSpc>
                <a:spcPct val="100000"/>
              </a:lnSpc>
              <a:spcBef>
                <a:spcPts val="0"/>
              </a:spcBef>
              <a:spcAft>
                <a:spcPts val="0"/>
              </a:spcAft>
              <a:buClr>
                <a:schemeClr val="dk1"/>
              </a:buClr>
              <a:buSzPts val="1200"/>
              <a:buFont typeface="Arial"/>
              <a:buNone/>
              <a:defRPr sz="1200" b="0" i="0" u="none" strike="noStrike" cap="none">
                <a:solidFill>
                  <a:schemeClr val="dk1"/>
                </a:solidFill>
                <a:latin typeface="Verdana"/>
                <a:ea typeface="Verdana"/>
                <a:cs typeface="Verdana"/>
                <a:sym typeface="Verdana"/>
              </a:defRPr>
            </a:lvl1pPr>
            <a:lvl2pPr marR="0" lvl="1" algn="l" rtl="0">
              <a:spcBef>
                <a:spcPts val="1333"/>
              </a:spcBef>
              <a:spcAft>
                <a:spcPts val="0"/>
              </a:spcAft>
              <a:buClr>
                <a:schemeClr val="dk1"/>
              </a:buClr>
              <a:buSzPts val="1200"/>
              <a:buFont typeface="Arial"/>
              <a:buNone/>
              <a:defRPr sz="1200" b="1" i="0" u="none" strike="noStrike" cap="none">
                <a:solidFill>
                  <a:schemeClr val="dk1"/>
                </a:solidFill>
                <a:latin typeface="Verdana"/>
                <a:ea typeface="Verdana"/>
                <a:cs typeface="Verdana"/>
                <a:sym typeface="Verdana"/>
              </a:defRPr>
            </a:lvl2pPr>
            <a:lvl3pPr marR="0" lvl="2" algn="l" rtl="0">
              <a:spcBef>
                <a:spcPts val="1333"/>
              </a:spcBef>
              <a:spcAft>
                <a:spcPts val="0"/>
              </a:spcAft>
              <a:buClr>
                <a:schemeClr val="dk1"/>
              </a:buClr>
              <a:buSzPts val="1200"/>
              <a:buFont typeface="Arial"/>
              <a:buChar char="•"/>
              <a:defRPr sz="1200" b="0" i="0" u="none" strike="noStrike" cap="none">
                <a:solidFill>
                  <a:schemeClr val="dk1"/>
                </a:solidFill>
                <a:latin typeface="Verdana"/>
                <a:ea typeface="Verdana"/>
                <a:cs typeface="Verdana"/>
                <a:sym typeface="Verdana"/>
              </a:defRPr>
            </a:lvl3pPr>
            <a:lvl4pPr marR="0" lvl="3"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4pPr>
            <a:lvl5pPr marR="0" lvl="4"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5pPr>
            <a:lvl6pPr marR="0" lvl="5"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6pPr>
            <a:lvl7pPr marR="0" lvl="6"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7pPr>
            <a:lvl8pPr marR="0" lvl="7"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8pPr>
            <a:lvl9pPr marR="0" lvl="8" algn="l" rtl="0">
              <a:spcBef>
                <a:spcPts val="1333"/>
              </a:spcBef>
              <a:spcAft>
                <a:spcPts val="1333"/>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9pPr>
          </a:lstStyle>
          <a:p>
            <a:endParaRPr/>
          </a:p>
        </p:txBody>
      </p:sp>
      <p:sp>
        <p:nvSpPr>
          <p:cNvPr id="260" name="Google Shape;260;p35"/>
          <p:cNvSpPr>
            <a:spLocks noGrp="1"/>
          </p:cNvSpPr>
          <p:nvPr>
            <p:ph type="pic" idx="7"/>
          </p:nvPr>
        </p:nvSpPr>
        <p:spPr>
          <a:xfrm>
            <a:off x="10459036" y="4248209"/>
            <a:ext cx="1244160" cy="549275"/>
          </a:xfrm>
          <a:prstGeom prst="rect">
            <a:avLst/>
          </a:prstGeom>
          <a:noFill/>
          <a:ln>
            <a:noFill/>
          </a:ln>
        </p:spPr>
        <p:txBody>
          <a:bodyPr spcFirstLastPara="1" wrap="square" lIns="0" tIns="0" rIns="0" bIns="0" anchor="t" anchorCtr="0"/>
          <a:lstStyle>
            <a:lvl1pPr marR="0" lvl="0" algn="l" rtl="0">
              <a:lnSpc>
                <a:spcPct val="100000"/>
              </a:lnSpc>
              <a:spcBef>
                <a:spcPts val="0"/>
              </a:spcBef>
              <a:spcAft>
                <a:spcPts val="0"/>
              </a:spcAft>
              <a:buClr>
                <a:schemeClr val="dk1"/>
              </a:buClr>
              <a:buSzPts val="1200"/>
              <a:buFont typeface="Arial"/>
              <a:buNone/>
              <a:defRPr sz="1200" b="0" i="0" u="none" strike="noStrike" cap="none">
                <a:solidFill>
                  <a:schemeClr val="dk1"/>
                </a:solidFill>
                <a:latin typeface="Verdana"/>
                <a:ea typeface="Verdana"/>
                <a:cs typeface="Verdana"/>
                <a:sym typeface="Verdana"/>
              </a:defRPr>
            </a:lvl1pPr>
            <a:lvl2pPr marR="0" lvl="1" algn="l" rtl="0">
              <a:spcBef>
                <a:spcPts val="1333"/>
              </a:spcBef>
              <a:spcAft>
                <a:spcPts val="0"/>
              </a:spcAft>
              <a:buClr>
                <a:schemeClr val="dk1"/>
              </a:buClr>
              <a:buSzPts val="1200"/>
              <a:buFont typeface="Arial"/>
              <a:buNone/>
              <a:defRPr sz="1200" b="1" i="0" u="none" strike="noStrike" cap="none">
                <a:solidFill>
                  <a:schemeClr val="dk1"/>
                </a:solidFill>
                <a:latin typeface="Verdana"/>
                <a:ea typeface="Verdana"/>
                <a:cs typeface="Verdana"/>
                <a:sym typeface="Verdana"/>
              </a:defRPr>
            </a:lvl2pPr>
            <a:lvl3pPr marR="0" lvl="2" algn="l" rtl="0">
              <a:spcBef>
                <a:spcPts val="1333"/>
              </a:spcBef>
              <a:spcAft>
                <a:spcPts val="0"/>
              </a:spcAft>
              <a:buClr>
                <a:schemeClr val="dk1"/>
              </a:buClr>
              <a:buSzPts val="1200"/>
              <a:buFont typeface="Arial"/>
              <a:buChar char="•"/>
              <a:defRPr sz="1200" b="0" i="0" u="none" strike="noStrike" cap="none">
                <a:solidFill>
                  <a:schemeClr val="dk1"/>
                </a:solidFill>
                <a:latin typeface="Verdana"/>
                <a:ea typeface="Verdana"/>
                <a:cs typeface="Verdana"/>
                <a:sym typeface="Verdana"/>
              </a:defRPr>
            </a:lvl3pPr>
            <a:lvl4pPr marR="0" lvl="3"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4pPr>
            <a:lvl5pPr marR="0" lvl="4"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5pPr>
            <a:lvl6pPr marR="0" lvl="5"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6pPr>
            <a:lvl7pPr marR="0" lvl="6"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7pPr>
            <a:lvl8pPr marR="0" lvl="7"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8pPr>
            <a:lvl9pPr marR="0" lvl="8" algn="l" rtl="0">
              <a:spcBef>
                <a:spcPts val="1333"/>
              </a:spcBef>
              <a:spcAft>
                <a:spcPts val="1333"/>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9pPr>
          </a:lstStyle>
          <a:p>
            <a:endParaRPr/>
          </a:p>
        </p:txBody>
      </p:sp>
      <p:sp>
        <p:nvSpPr>
          <p:cNvPr id="261" name="Google Shape;261;p35"/>
          <p:cNvSpPr>
            <a:spLocks noGrp="1"/>
          </p:cNvSpPr>
          <p:nvPr>
            <p:ph type="pic" idx="8"/>
          </p:nvPr>
        </p:nvSpPr>
        <p:spPr>
          <a:xfrm>
            <a:off x="4734795" y="1863917"/>
            <a:ext cx="1244906" cy="549275"/>
          </a:xfrm>
          <a:prstGeom prst="rect">
            <a:avLst/>
          </a:prstGeom>
          <a:noFill/>
          <a:ln>
            <a:noFill/>
          </a:ln>
        </p:spPr>
        <p:txBody>
          <a:bodyPr spcFirstLastPara="1" wrap="square" lIns="0" tIns="0" rIns="0" bIns="0" anchor="t" anchorCtr="0"/>
          <a:lstStyle>
            <a:lvl1pPr marR="0" lvl="0" algn="l" rtl="0">
              <a:lnSpc>
                <a:spcPct val="100000"/>
              </a:lnSpc>
              <a:spcBef>
                <a:spcPts val="0"/>
              </a:spcBef>
              <a:spcAft>
                <a:spcPts val="0"/>
              </a:spcAft>
              <a:buClr>
                <a:schemeClr val="dk1"/>
              </a:buClr>
              <a:buSzPts val="1200"/>
              <a:buFont typeface="Arial"/>
              <a:buNone/>
              <a:defRPr sz="1200" b="0" i="0" u="none" strike="noStrike" cap="none">
                <a:solidFill>
                  <a:schemeClr val="dk1"/>
                </a:solidFill>
                <a:latin typeface="Verdana"/>
                <a:ea typeface="Verdana"/>
                <a:cs typeface="Verdana"/>
                <a:sym typeface="Verdana"/>
              </a:defRPr>
            </a:lvl1pPr>
            <a:lvl2pPr marR="0" lvl="1" algn="l" rtl="0">
              <a:spcBef>
                <a:spcPts val="1333"/>
              </a:spcBef>
              <a:spcAft>
                <a:spcPts val="0"/>
              </a:spcAft>
              <a:buClr>
                <a:schemeClr val="dk1"/>
              </a:buClr>
              <a:buSzPts val="1200"/>
              <a:buFont typeface="Arial"/>
              <a:buNone/>
              <a:defRPr sz="1200" b="1" i="0" u="none" strike="noStrike" cap="none">
                <a:solidFill>
                  <a:schemeClr val="dk1"/>
                </a:solidFill>
                <a:latin typeface="Verdana"/>
                <a:ea typeface="Verdana"/>
                <a:cs typeface="Verdana"/>
                <a:sym typeface="Verdana"/>
              </a:defRPr>
            </a:lvl2pPr>
            <a:lvl3pPr marR="0" lvl="2" algn="l" rtl="0">
              <a:spcBef>
                <a:spcPts val="1333"/>
              </a:spcBef>
              <a:spcAft>
                <a:spcPts val="0"/>
              </a:spcAft>
              <a:buClr>
                <a:schemeClr val="dk1"/>
              </a:buClr>
              <a:buSzPts val="1200"/>
              <a:buFont typeface="Arial"/>
              <a:buChar char="•"/>
              <a:defRPr sz="1200" b="0" i="0" u="none" strike="noStrike" cap="none">
                <a:solidFill>
                  <a:schemeClr val="dk1"/>
                </a:solidFill>
                <a:latin typeface="Verdana"/>
                <a:ea typeface="Verdana"/>
                <a:cs typeface="Verdana"/>
                <a:sym typeface="Verdana"/>
              </a:defRPr>
            </a:lvl3pPr>
            <a:lvl4pPr marR="0" lvl="3"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4pPr>
            <a:lvl5pPr marR="0" lvl="4"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5pPr>
            <a:lvl6pPr marR="0" lvl="5"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6pPr>
            <a:lvl7pPr marR="0" lvl="6"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7pPr>
            <a:lvl8pPr marR="0" lvl="7"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8pPr>
            <a:lvl9pPr marR="0" lvl="8" algn="l" rtl="0">
              <a:spcBef>
                <a:spcPts val="1333"/>
              </a:spcBef>
              <a:spcAft>
                <a:spcPts val="1333"/>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9pPr>
          </a:lstStyle>
          <a:p>
            <a:endParaRPr/>
          </a:p>
        </p:txBody>
      </p:sp>
      <p:sp>
        <p:nvSpPr>
          <p:cNvPr id="262" name="Google Shape;262;p35"/>
          <p:cNvSpPr txBox="1">
            <a:spLocks noGrp="1"/>
          </p:cNvSpPr>
          <p:nvPr>
            <p:ph type="body" idx="9"/>
          </p:nvPr>
        </p:nvSpPr>
        <p:spPr>
          <a:xfrm>
            <a:off x="469900" y="736688"/>
            <a:ext cx="11252200" cy="757255"/>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rgbClr val="575757"/>
              </a:buClr>
              <a:buSzPts val="2000"/>
              <a:buNone/>
              <a:defRPr sz="2000" b="0">
                <a:solidFill>
                  <a:srgbClr val="575757"/>
                </a:solidFill>
              </a:defRPr>
            </a:lvl1pPr>
            <a:lvl2pPr marL="914400" lvl="1" indent="-228600" algn="l">
              <a:spcBef>
                <a:spcPts val="1333"/>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263" name="Google Shape;263;p35"/>
          <p:cNvSpPr txBox="1">
            <a:spLocks noGrp="1"/>
          </p:cNvSpPr>
          <p:nvPr>
            <p:ph type="title"/>
          </p:nvPr>
        </p:nvSpPr>
        <p:spPr>
          <a:xfrm>
            <a:off x="469900" y="402587"/>
            <a:ext cx="11252200" cy="334102"/>
          </a:xfrm>
          <a:prstGeom prst="rect">
            <a:avLst/>
          </a:prstGeom>
          <a:noFill/>
          <a:ln>
            <a:noFill/>
          </a:ln>
        </p:spPr>
        <p:txBody>
          <a:bodyPr spcFirstLastPara="1" wrap="square" lIns="0" tIns="0" rIns="0" bIns="0" anchor="t" anchorCtr="0"/>
          <a:lstStyle>
            <a:lvl1pPr lvl="0" algn="l">
              <a:spcBef>
                <a:spcPts val="0"/>
              </a:spcBef>
              <a:spcAft>
                <a:spcPts val="0"/>
              </a:spcAft>
              <a:buClr>
                <a:schemeClr val="dk1"/>
              </a:buClr>
              <a:buSzPts val="2000"/>
              <a:buFont typeface="Verdana"/>
              <a:buNone/>
              <a:defRPr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3 column green line">
  <p:cSld name="3 column green line">
    <p:spTree>
      <p:nvGrpSpPr>
        <p:cNvPr id="1" name="Shape 264"/>
        <p:cNvGrpSpPr/>
        <p:nvPr/>
      </p:nvGrpSpPr>
      <p:grpSpPr>
        <a:xfrm>
          <a:off x="0" y="0"/>
          <a:ext cx="0" cy="0"/>
          <a:chOff x="0" y="0"/>
          <a:chExt cx="0" cy="0"/>
        </a:xfrm>
      </p:grpSpPr>
      <p:sp>
        <p:nvSpPr>
          <p:cNvPr id="265" name="Google Shape;265;p36"/>
          <p:cNvSpPr/>
          <p:nvPr/>
        </p:nvSpPr>
        <p:spPr>
          <a:xfrm>
            <a:off x="4278313" y="1705968"/>
            <a:ext cx="3636962" cy="540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467">
              <a:solidFill>
                <a:schemeClr val="lt1"/>
              </a:solidFill>
              <a:latin typeface="Verdana"/>
              <a:ea typeface="Verdana"/>
              <a:cs typeface="Verdana"/>
              <a:sym typeface="Verdana"/>
            </a:endParaRPr>
          </a:p>
        </p:txBody>
      </p:sp>
      <p:sp>
        <p:nvSpPr>
          <p:cNvPr id="266" name="Google Shape;266;p36"/>
          <p:cNvSpPr/>
          <p:nvPr/>
        </p:nvSpPr>
        <p:spPr>
          <a:xfrm>
            <a:off x="469900" y="1705968"/>
            <a:ext cx="3627438" cy="540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467">
              <a:solidFill>
                <a:schemeClr val="lt1"/>
              </a:solidFill>
              <a:latin typeface="Verdana"/>
              <a:ea typeface="Verdana"/>
              <a:cs typeface="Verdana"/>
              <a:sym typeface="Verdana"/>
            </a:endParaRPr>
          </a:p>
        </p:txBody>
      </p:sp>
      <p:sp>
        <p:nvSpPr>
          <p:cNvPr id="267" name="Google Shape;267;p36"/>
          <p:cNvSpPr/>
          <p:nvPr/>
        </p:nvSpPr>
        <p:spPr>
          <a:xfrm>
            <a:off x="8104176" y="1705968"/>
            <a:ext cx="3629025" cy="540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467">
              <a:solidFill>
                <a:schemeClr val="lt1"/>
              </a:solidFill>
              <a:latin typeface="Verdana"/>
              <a:ea typeface="Verdana"/>
              <a:cs typeface="Verdana"/>
              <a:sym typeface="Verdana"/>
            </a:endParaRPr>
          </a:p>
        </p:txBody>
      </p:sp>
      <p:sp>
        <p:nvSpPr>
          <p:cNvPr id="268" name="Google Shape;268;p36"/>
          <p:cNvSpPr txBox="1">
            <a:spLocks noGrp="1"/>
          </p:cNvSpPr>
          <p:nvPr>
            <p:ph type="body" idx="1"/>
          </p:nvPr>
        </p:nvSpPr>
        <p:spPr>
          <a:xfrm>
            <a:off x="4278313" y="1851441"/>
            <a:ext cx="3636962" cy="3845755"/>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accent1"/>
              </a:buClr>
              <a:buSzPts val="1200"/>
              <a:buNone/>
              <a:defRPr b="1">
                <a:solidFill>
                  <a:schemeClr val="accent1"/>
                </a:solidFill>
              </a:defRPr>
            </a:lvl1pPr>
            <a:lvl2pPr marL="914400" lvl="1" indent="-228600" algn="l">
              <a:spcBef>
                <a:spcPts val="1333"/>
              </a:spcBef>
              <a:spcAft>
                <a:spcPts val="0"/>
              </a:spcAft>
              <a:buClr>
                <a:schemeClr val="dk1"/>
              </a:buClr>
              <a:buSzPts val="1200"/>
              <a:buNone/>
              <a:defRPr/>
            </a:lvl2pPr>
            <a:lvl3pPr marL="1371600" lvl="2" indent="-228600" algn="l">
              <a:spcBef>
                <a:spcPts val="1333"/>
              </a:spcBef>
              <a:spcAft>
                <a:spcPts val="0"/>
              </a:spcAft>
              <a:buClr>
                <a:schemeClr val="dk1"/>
              </a:buClr>
              <a:buSzPts val="1200"/>
              <a:buNone/>
              <a:defRPr/>
            </a:lvl3pPr>
            <a:lvl4pPr marL="1828800" lvl="3" indent="-304800" algn="l">
              <a:spcBef>
                <a:spcPts val="1333"/>
              </a:spcBef>
              <a:spcAft>
                <a:spcPts val="0"/>
              </a:spcAft>
              <a:buClr>
                <a:schemeClr val="dk1"/>
              </a:buClr>
              <a:buSzPts val="1200"/>
              <a:buFont typeface="Arial"/>
              <a:buChar char="•"/>
              <a:defRPr/>
            </a:lvl4pPr>
            <a:lvl5pPr marL="2286000" lvl="4" indent="-304800" algn="l">
              <a:spcBef>
                <a:spcPts val="1333"/>
              </a:spcBef>
              <a:spcAft>
                <a:spcPts val="0"/>
              </a:spcAft>
              <a:buClr>
                <a:schemeClr val="dk1"/>
              </a:buClr>
              <a:buSzPts val="1200"/>
              <a:buChar char="−"/>
              <a:defRPr/>
            </a:lvl5pPr>
            <a:lvl6pPr marL="2743200" lvl="5" indent="-330200" algn="l">
              <a:spcBef>
                <a:spcPts val="1333"/>
              </a:spcBef>
              <a:spcAft>
                <a:spcPts val="0"/>
              </a:spcAft>
              <a:buClr>
                <a:schemeClr val="dk1"/>
              </a:buClr>
              <a:buSzPts val="1600"/>
              <a:buFont typeface="Verdana"/>
              <a:buChar char="−"/>
              <a:defRPr/>
            </a:lvl6pPr>
            <a:lvl7pPr marL="3200400" lvl="6" indent="-330200" algn="l">
              <a:spcBef>
                <a:spcPts val="1333"/>
              </a:spcBef>
              <a:spcAft>
                <a:spcPts val="0"/>
              </a:spcAft>
              <a:buClr>
                <a:schemeClr val="dk1"/>
              </a:buClr>
              <a:buSzPts val="1600"/>
              <a:buChar char="−"/>
              <a:defRPr/>
            </a:lvl7pPr>
            <a:lvl8pPr marL="3657600" lvl="7" indent="-330200" algn="l">
              <a:spcBef>
                <a:spcPts val="1333"/>
              </a:spcBef>
              <a:spcAft>
                <a:spcPts val="0"/>
              </a:spcAft>
              <a:buClr>
                <a:schemeClr val="dk1"/>
              </a:buClr>
              <a:buSzPts val="1600"/>
              <a:buChar char="−"/>
              <a:defRPr/>
            </a:lvl8pPr>
            <a:lvl9pPr marL="4114800" lvl="8" indent="-330200" algn="l">
              <a:spcBef>
                <a:spcPts val="1333"/>
              </a:spcBef>
              <a:spcAft>
                <a:spcPts val="1333"/>
              </a:spcAft>
              <a:buClr>
                <a:schemeClr val="dk1"/>
              </a:buClr>
              <a:buSzPts val="1600"/>
              <a:buChar char="−"/>
              <a:defRPr/>
            </a:lvl9pPr>
          </a:lstStyle>
          <a:p>
            <a:endParaRPr/>
          </a:p>
        </p:txBody>
      </p:sp>
      <p:sp>
        <p:nvSpPr>
          <p:cNvPr id="269" name="Google Shape;269;p36"/>
          <p:cNvSpPr txBox="1">
            <a:spLocks noGrp="1"/>
          </p:cNvSpPr>
          <p:nvPr>
            <p:ph type="body" idx="2"/>
          </p:nvPr>
        </p:nvSpPr>
        <p:spPr>
          <a:xfrm>
            <a:off x="469900" y="1851441"/>
            <a:ext cx="3627438" cy="3845755"/>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accent1"/>
              </a:buClr>
              <a:buSzPts val="1200"/>
              <a:buNone/>
              <a:defRPr b="1">
                <a:solidFill>
                  <a:schemeClr val="accent1"/>
                </a:solidFill>
              </a:defRPr>
            </a:lvl1pPr>
            <a:lvl2pPr marL="914400" lvl="1" indent="-228600" algn="l">
              <a:spcBef>
                <a:spcPts val="1333"/>
              </a:spcBef>
              <a:spcAft>
                <a:spcPts val="0"/>
              </a:spcAft>
              <a:buClr>
                <a:schemeClr val="dk1"/>
              </a:buClr>
              <a:buSzPts val="1200"/>
              <a:buNone/>
              <a:defRPr/>
            </a:lvl2pPr>
            <a:lvl3pPr marL="1371600" lvl="2" indent="-228600" algn="l">
              <a:spcBef>
                <a:spcPts val="1333"/>
              </a:spcBef>
              <a:spcAft>
                <a:spcPts val="0"/>
              </a:spcAft>
              <a:buClr>
                <a:schemeClr val="dk1"/>
              </a:buClr>
              <a:buSzPts val="1200"/>
              <a:buNone/>
              <a:defRPr/>
            </a:lvl3pPr>
            <a:lvl4pPr marL="1828800" lvl="3" indent="-304800" algn="l">
              <a:spcBef>
                <a:spcPts val="1333"/>
              </a:spcBef>
              <a:spcAft>
                <a:spcPts val="0"/>
              </a:spcAft>
              <a:buClr>
                <a:schemeClr val="dk1"/>
              </a:buClr>
              <a:buSzPts val="1200"/>
              <a:buFont typeface="Arial"/>
              <a:buChar char="•"/>
              <a:defRPr/>
            </a:lvl4pPr>
            <a:lvl5pPr marL="2286000" lvl="4" indent="-304800" algn="l">
              <a:spcBef>
                <a:spcPts val="1333"/>
              </a:spcBef>
              <a:spcAft>
                <a:spcPts val="0"/>
              </a:spcAft>
              <a:buClr>
                <a:schemeClr val="dk1"/>
              </a:buClr>
              <a:buSzPts val="1200"/>
              <a:buChar char="−"/>
              <a:defRPr/>
            </a:lvl5pPr>
            <a:lvl6pPr marL="2743200" lvl="5" indent="-330200" algn="l">
              <a:spcBef>
                <a:spcPts val="1333"/>
              </a:spcBef>
              <a:spcAft>
                <a:spcPts val="0"/>
              </a:spcAft>
              <a:buClr>
                <a:schemeClr val="dk1"/>
              </a:buClr>
              <a:buSzPts val="1600"/>
              <a:buFont typeface="Verdana"/>
              <a:buChar char="−"/>
              <a:defRPr/>
            </a:lvl6pPr>
            <a:lvl7pPr marL="3200400" lvl="6" indent="-330200" algn="l">
              <a:spcBef>
                <a:spcPts val="1333"/>
              </a:spcBef>
              <a:spcAft>
                <a:spcPts val="0"/>
              </a:spcAft>
              <a:buClr>
                <a:schemeClr val="dk1"/>
              </a:buClr>
              <a:buSzPts val="1600"/>
              <a:buChar char="−"/>
              <a:defRPr/>
            </a:lvl7pPr>
            <a:lvl8pPr marL="3657600" lvl="7" indent="-330200" algn="l">
              <a:spcBef>
                <a:spcPts val="1333"/>
              </a:spcBef>
              <a:spcAft>
                <a:spcPts val="0"/>
              </a:spcAft>
              <a:buClr>
                <a:schemeClr val="dk1"/>
              </a:buClr>
              <a:buSzPts val="1600"/>
              <a:buChar char="−"/>
              <a:defRPr/>
            </a:lvl8pPr>
            <a:lvl9pPr marL="4114800" lvl="8" indent="-330200" algn="l">
              <a:spcBef>
                <a:spcPts val="1333"/>
              </a:spcBef>
              <a:spcAft>
                <a:spcPts val="1333"/>
              </a:spcAft>
              <a:buClr>
                <a:schemeClr val="dk1"/>
              </a:buClr>
              <a:buSzPts val="1600"/>
              <a:buChar char="−"/>
              <a:defRPr/>
            </a:lvl9pPr>
          </a:lstStyle>
          <a:p>
            <a:endParaRPr/>
          </a:p>
        </p:txBody>
      </p:sp>
      <p:sp>
        <p:nvSpPr>
          <p:cNvPr id="270" name="Google Shape;270;p36"/>
          <p:cNvSpPr txBox="1">
            <a:spLocks noGrp="1"/>
          </p:cNvSpPr>
          <p:nvPr>
            <p:ph type="body" idx="3"/>
          </p:nvPr>
        </p:nvSpPr>
        <p:spPr>
          <a:xfrm>
            <a:off x="8093075" y="1851441"/>
            <a:ext cx="3629025" cy="3845755"/>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accent1"/>
              </a:buClr>
              <a:buSzPts val="1200"/>
              <a:buNone/>
              <a:defRPr b="1">
                <a:solidFill>
                  <a:schemeClr val="accent1"/>
                </a:solidFill>
              </a:defRPr>
            </a:lvl1pPr>
            <a:lvl2pPr marL="914400" lvl="1" indent="-228600" algn="l">
              <a:spcBef>
                <a:spcPts val="1333"/>
              </a:spcBef>
              <a:spcAft>
                <a:spcPts val="0"/>
              </a:spcAft>
              <a:buClr>
                <a:schemeClr val="dk1"/>
              </a:buClr>
              <a:buSzPts val="1200"/>
              <a:buNone/>
              <a:defRPr/>
            </a:lvl2pPr>
            <a:lvl3pPr marL="1371600" lvl="2" indent="-228600" algn="l">
              <a:spcBef>
                <a:spcPts val="1333"/>
              </a:spcBef>
              <a:spcAft>
                <a:spcPts val="0"/>
              </a:spcAft>
              <a:buClr>
                <a:schemeClr val="dk1"/>
              </a:buClr>
              <a:buSzPts val="1200"/>
              <a:buNone/>
              <a:defRPr/>
            </a:lvl3pPr>
            <a:lvl4pPr marL="1828800" lvl="3" indent="-304800" algn="l">
              <a:spcBef>
                <a:spcPts val="1333"/>
              </a:spcBef>
              <a:spcAft>
                <a:spcPts val="0"/>
              </a:spcAft>
              <a:buClr>
                <a:schemeClr val="dk1"/>
              </a:buClr>
              <a:buSzPts val="1200"/>
              <a:buFont typeface="Arial"/>
              <a:buChar char="•"/>
              <a:defRPr/>
            </a:lvl4pPr>
            <a:lvl5pPr marL="2286000" lvl="4" indent="-304800" algn="l">
              <a:spcBef>
                <a:spcPts val="1333"/>
              </a:spcBef>
              <a:spcAft>
                <a:spcPts val="0"/>
              </a:spcAft>
              <a:buClr>
                <a:schemeClr val="dk1"/>
              </a:buClr>
              <a:buSzPts val="1200"/>
              <a:buChar char="−"/>
              <a:defRPr/>
            </a:lvl5pPr>
            <a:lvl6pPr marL="2743200" lvl="5" indent="-330200" algn="l">
              <a:spcBef>
                <a:spcPts val="1333"/>
              </a:spcBef>
              <a:spcAft>
                <a:spcPts val="0"/>
              </a:spcAft>
              <a:buClr>
                <a:schemeClr val="dk1"/>
              </a:buClr>
              <a:buSzPts val="1600"/>
              <a:buFont typeface="Verdana"/>
              <a:buChar char="−"/>
              <a:defRPr/>
            </a:lvl6pPr>
            <a:lvl7pPr marL="3200400" lvl="6" indent="-330200" algn="l">
              <a:spcBef>
                <a:spcPts val="1333"/>
              </a:spcBef>
              <a:spcAft>
                <a:spcPts val="0"/>
              </a:spcAft>
              <a:buClr>
                <a:schemeClr val="dk1"/>
              </a:buClr>
              <a:buSzPts val="1600"/>
              <a:buChar char="−"/>
              <a:defRPr/>
            </a:lvl7pPr>
            <a:lvl8pPr marL="3657600" lvl="7" indent="-330200" algn="l">
              <a:spcBef>
                <a:spcPts val="1333"/>
              </a:spcBef>
              <a:spcAft>
                <a:spcPts val="0"/>
              </a:spcAft>
              <a:buClr>
                <a:schemeClr val="dk1"/>
              </a:buClr>
              <a:buSzPts val="1600"/>
              <a:buChar char="−"/>
              <a:defRPr/>
            </a:lvl8pPr>
            <a:lvl9pPr marL="4114800" lvl="8" indent="-330200" algn="l">
              <a:spcBef>
                <a:spcPts val="1333"/>
              </a:spcBef>
              <a:spcAft>
                <a:spcPts val="1333"/>
              </a:spcAft>
              <a:buClr>
                <a:schemeClr val="dk1"/>
              </a:buClr>
              <a:buSzPts val="1600"/>
              <a:buChar char="−"/>
              <a:defRPr/>
            </a:lvl9pPr>
          </a:lstStyle>
          <a:p>
            <a:endParaRPr/>
          </a:p>
        </p:txBody>
      </p:sp>
      <p:sp>
        <p:nvSpPr>
          <p:cNvPr id="271" name="Google Shape;271;p36"/>
          <p:cNvSpPr txBox="1">
            <a:spLocks noGrp="1"/>
          </p:cNvSpPr>
          <p:nvPr>
            <p:ph type="body" idx="4"/>
          </p:nvPr>
        </p:nvSpPr>
        <p:spPr>
          <a:xfrm>
            <a:off x="469900" y="736688"/>
            <a:ext cx="11252200" cy="757255"/>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rgbClr val="575757"/>
              </a:buClr>
              <a:buSzPts val="2000"/>
              <a:buNone/>
              <a:defRPr sz="2000" b="0">
                <a:solidFill>
                  <a:srgbClr val="575757"/>
                </a:solidFill>
              </a:defRPr>
            </a:lvl1pPr>
            <a:lvl2pPr marL="914400" lvl="1" indent="-228600" algn="l">
              <a:spcBef>
                <a:spcPts val="1333"/>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272" name="Google Shape;272;p36"/>
          <p:cNvSpPr txBox="1">
            <a:spLocks noGrp="1"/>
          </p:cNvSpPr>
          <p:nvPr>
            <p:ph type="title"/>
          </p:nvPr>
        </p:nvSpPr>
        <p:spPr>
          <a:xfrm>
            <a:off x="469900" y="402587"/>
            <a:ext cx="11252200" cy="334102"/>
          </a:xfrm>
          <a:prstGeom prst="rect">
            <a:avLst/>
          </a:prstGeom>
          <a:noFill/>
          <a:ln>
            <a:noFill/>
          </a:ln>
        </p:spPr>
        <p:txBody>
          <a:bodyPr spcFirstLastPara="1" wrap="square" lIns="0" tIns="0" rIns="0" bIns="0" anchor="t" anchorCtr="0"/>
          <a:lstStyle>
            <a:lvl1pPr lvl="0" algn="l">
              <a:spcBef>
                <a:spcPts val="0"/>
              </a:spcBef>
              <a:spcAft>
                <a:spcPts val="0"/>
              </a:spcAft>
              <a:buClr>
                <a:schemeClr val="dk1"/>
              </a:buClr>
              <a:buSzPts val="2000"/>
              <a:buFont typeface="Verdana"/>
              <a:buNone/>
              <a:defRPr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4 column icon">
  <p:cSld name="4 column icon">
    <p:spTree>
      <p:nvGrpSpPr>
        <p:cNvPr id="1" name="Shape 273"/>
        <p:cNvGrpSpPr/>
        <p:nvPr/>
      </p:nvGrpSpPr>
      <p:grpSpPr>
        <a:xfrm>
          <a:off x="0" y="0"/>
          <a:ext cx="0" cy="0"/>
          <a:chOff x="0" y="0"/>
          <a:chExt cx="0" cy="0"/>
        </a:xfrm>
      </p:grpSpPr>
      <p:sp>
        <p:nvSpPr>
          <p:cNvPr id="274" name="Google Shape;274;p37"/>
          <p:cNvSpPr txBox="1">
            <a:spLocks noGrp="1"/>
          </p:cNvSpPr>
          <p:nvPr>
            <p:ph type="body" idx="1"/>
          </p:nvPr>
        </p:nvSpPr>
        <p:spPr>
          <a:xfrm>
            <a:off x="469900" y="2556000"/>
            <a:ext cx="2592000" cy="3394800"/>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accent1"/>
              </a:buClr>
              <a:buSzPts val="1200"/>
              <a:buNone/>
              <a:defRPr b="1">
                <a:solidFill>
                  <a:schemeClr val="accent1"/>
                </a:solidFill>
              </a:defRPr>
            </a:lvl1pPr>
            <a:lvl2pPr marL="914400" lvl="1" indent="-228600" algn="l">
              <a:spcBef>
                <a:spcPts val="1333"/>
              </a:spcBef>
              <a:spcAft>
                <a:spcPts val="0"/>
              </a:spcAft>
              <a:buClr>
                <a:schemeClr val="dk1"/>
              </a:buClr>
              <a:buSzPts val="1200"/>
              <a:buNone/>
              <a:defRPr/>
            </a:lvl2pPr>
            <a:lvl3pPr marL="1371600" lvl="2" indent="-228600" algn="l">
              <a:spcBef>
                <a:spcPts val="1333"/>
              </a:spcBef>
              <a:spcAft>
                <a:spcPts val="0"/>
              </a:spcAft>
              <a:buClr>
                <a:schemeClr val="dk1"/>
              </a:buClr>
              <a:buSzPts val="1200"/>
              <a:buNone/>
              <a:defRPr/>
            </a:lvl3pPr>
            <a:lvl4pPr marL="1828800" lvl="3" indent="-304800" algn="l">
              <a:spcBef>
                <a:spcPts val="1333"/>
              </a:spcBef>
              <a:spcAft>
                <a:spcPts val="0"/>
              </a:spcAft>
              <a:buClr>
                <a:schemeClr val="dk1"/>
              </a:buClr>
              <a:buSzPts val="1200"/>
              <a:buFont typeface="Arial"/>
              <a:buChar char="•"/>
              <a:defRPr/>
            </a:lvl4pPr>
            <a:lvl5pPr marL="2286000" lvl="4" indent="-304800" algn="l">
              <a:spcBef>
                <a:spcPts val="1333"/>
              </a:spcBef>
              <a:spcAft>
                <a:spcPts val="0"/>
              </a:spcAft>
              <a:buClr>
                <a:schemeClr val="dk1"/>
              </a:buClr>
              <a:buSzPts val="1200"/>
              <a:buChar char="−"/>
              <a:defRPr/>
            </a:lvl5pPr>
            <a:lvl6pPr marL="2743200" lvl="5" indent="-330200" algn="l">
              <a:spcBef>
                <a:spcPts val="1333"/>
              </a:spcBef>
              <a:spcAft>
                <a:spcPts val="0"/>
              </a:spcAft>
              <a:buClr>
                <a:schemeClr val="dk1"/>
              </a:buClr>
              <a:buSzPts val="1600"/>
              <a:buFont typeface="Verdana"/>
              <a:buChar char="−"/>
              <a:defRPr/>
            </a:lvl6pPr>
            <a:lvl7pPr marL="3200400" lvl="6" indent="-330200" algn="l">
              <a:spcBef>
                <a:spcPts val="1333"/>
              </a:spcBef>
              <a:spcAft>
                <a:spcPts val="0"/>
              </a:spcAft>
              <a:buClr>
                <a:schemeClr val="dk1"/>
              </a:buClr>
              <a:buSzPts val="1600"/>
              <a:buChar char="−"/>
              <a:defRPr/>
            </a:lvl7pPr>
            <a:lvl8pPr marL="3657600" lvl="7" indent="-330200" algn="l">
              <a:spcBef>
                <a:spcPts val="1333"/>
              </a:spcBef>
              <a:spcAft>
                <a:spcPts val="0"/>
              </a:spcAft>
              <a:buClr>
                <a:schemeClr val="dk1"/>
              </a:buClr>
              <a:buSzPts val="1600"/>
              <a:buChar char="−"/>
              <a:defRPr/>
            </a:lvl8pPr>
            <a:lvl9pPr marL="4114800" lvl="8" indent="-330200" algn="l">
              <a:spcBef>
                <a:spcPts val="1333"/>
              </a:spcBef>
              <a:spcAft>
                <a:spcPts val="1333"/>
              </a:spcAft>
              <a:buClr>
                <a:schemeClr val="dk1"/>
              </a:buClr>
              <a:buSzPts val="1600"/>
              <a:buChar char="−"/>
              <a:defRPr/>
            </a:lvl9pPr>
          </a:lstStyle>
          <a:p>
            <a:endParaRPr/>
          </a:p>
        </p:txBody>
      </p:sp>
      <p:sp>
        <p:nvSpPr>
          <p:cNvPr id="275" name="Google Shape;275;p37"/>
          <p:cNvSpPr txBox="1">
            <a:spLocks noGrp="1"/>
          </p:cNvSpPr>
          <p:nvPr>
            <p:ph type="body" idx="2"/>
          </p:nvPr>
        </p:nvSpPr>
        <p:spPr>
          <a:xfrm>
            <a:off x="9130100" y="2556000"/>
            <a:ext cx="2592000" cy="3394800"/>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accent1"/>
              </a:buClr>
              <a:buSzPts val="1200"/>
              <a:buNone/>
              <a:defRPr b="1">
                <a:solidFill>
                  <a:schemeClr val="accent1"/>
                </a:solidFill>
              </a:defRPr>
            </a:lvl1pPr>
            <a:lvl2pPr marL="914400" lvl="1" indent="-228600" algn="l">
              <a:spcBef>
                <a:spcPts val="1333"/>
              </a:spcBef>
              <a:spcAft>
                <a:spcPts val="0"/>
              </a:spcAft>
              <a:buClr>
                <a:schemeClr val="dk1"/>
              </a:buClr>
              <a:buSzPts val="1200"/>
              <a:buNone/>
              <a:defRPr/>
            </a:lvl2pPr>
            <a:lvl3pPr marL="1371600" lvl="2" indent="-228600" algn="l">
              <a:spcBef>
                <a:spcPts val="1333"/>
              </a:spcBef>
              <a:spcAft>
                <a:spcPts val="0"/>
              </a:spcAft>
              <a:buClr>
                <a:schemeClr val="dk1"/>
              </a:buClr>
              <a:buSzPts val="1200"/>
              <a:buNone/>
              <a:defRPr/>
            </a:lvl3pPr>
            <a:lvl4pPr marL="1828800" lvl="3" indent="-304800" algn="l">
              <a:spcBef>
                <a:spcPts val="1333"/>
              </a:spcBef>
              <a:spcAft>
                <a:spcPts val="0"/>
              </a:spcAft>
              <a:buClr>
                <a:schemeClr val="dk1"/>
              </a:buClr>
              <a:buSzPts val="1200"/>
              <a:buFont typeface="Arial"/>
              <a:buChar char="•"/>
              <a:defRPr/>
            </a:lvl4pPr>
            <a:lvl5pPr marL="2286000" lvl="4" indent="-304800" algn="l">
              <a:spcBef>
                <a:spcPts val="1333"/>
              </a:spcBef>
              <a:spcAft>
                <a:spcPts val="0"/>
              </a:spcAft>
              <a:buClr>
                <a:schemeClr val="dk1"/>
              </a:buClr>
              <a:buSzPts val="1200"/>
              <a:buChar char="−"/>
              <a:defRPr/>
            </a:lvl5pPr>
            <a:lvl6pPr marL="2743200" lvl="5" indent="-330200" algn="l">
              <a:spcBef>
                <a:spcPts val="1333"/>
              </a:spcBef>
              <a:spcAft>
                <a:spcPts val="0"/>
              </a:spcAft>
              <a:buClr>
                <a:schemeClr val="dk1"/>
              </a:buClr>
              <a:buSzPts val="1600"/>
              <a:buFont typeface="Verdana"/>
              <a:buChar char="−"/>
              <a:defRPr/>
            </a:lvl6pPr>
            <a:lvl7pPr marL="3200400" lvl="6" indent="-330200" algn="l">
              <a:spcBef>
                <a:spcPts val="1333"/>
              </a:spcBef>
              <a:spcAft>
                <a:spcPts val="0"/>
              </a:spcAft>
              <a:buClr>
                <a:schemeClr val="dk1"/>
              </a:buClr>
              <a:buSzPts val="1600"/>
              <a:buChar char="−"/>
              <a:defRPr/>
            </a:lvl7pPr>
            <a:lvl8pPr marL="3657600" lvl="7" indent="-330200" algn="l">
              <a:spcBef>
                <a:spcPts val="1333"/>
              </a:spcBef>
              <a:spcAft>
                <a:spcPts val="0"/>
              </a:spcAft>
              <a:buClr>
                <a:schemeClr val="dk1"/>
              </a:buClr>
              <a:buSzPts val="1600"/>
              <a:buChar char="−"/>
              <a:defRPr/>
            </a:lvl8pPr>
            <a:lvl9pPr marL="4114800" lvl="8" indent="-330200" algn="l">
              <a:spcBef>
                <a:spcPts val="1333"/>
              </a:spcBef>
              <a:spcAft>
                <a:spcPts val="1333"/>
              </a:spcAft>
              <a:buClr>
                <a:schemeClr val="dk1"/>
              </a:buClr>
              <a:buSzPts val="1600"/>
              <a:buChar char="−"/>
              <a:defRPr/>
            </a:lvl9pPr>
          </a:lstStyle>
          <a:p>
            <a:endParaRPr/>
          </a:p>
        </p:txBody>
      </p:sp>
      <p:sp>
        <p:nvSpPr>
          <p:cNvPr id="276" name="Google Shape;276;p37"/>
          <p:cNvSpPr txBox="1">
            <a:spLocks noGrp="1"/>
          </p:cNvSpPr>
          <p:nvPr>
            <p:ph type="body" idx="3"/>
          </p:nvPr>
        </p:nvSpPr>
        <p:spPr>
          <a:xfrm>
            <a:off x="3356633" y="2556000"/>
            <a:ext cx="2592000" cy="3394800"/>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accent1"/>
              </a:buClr>
              <a:buSzPts val="1200"/>
              <a:buNone/>
              <a:defRPr b="1">
                <a:solidFill>
                  <a:schemeClr val="accent1"/>
                </a:solidFill>
              </a:defRPr>
            </a:lvl1pPr>
            <a:lvl2pPr marL="914400" lvl="1" indent="-228600" algn="l">
              <a:spcBef>
                <a:spcPts val="1333"/>
              </a:spcBef>
              <a:spcAft>
                <a:spcPts val="0"/>
              </a:spcAft>
              <a:buClr>
                <a:schemeClr val="dk1"/>
              </a:buClr>
              <a:buSzPts val="1200"/>
              <a:buNone/>
              <a:defRPr/>
            </a:lvl2pPr>
            <a:lvl3pPr marL="1371600" lvl="2" indent="-228600" algn="l">
              <a:spcBef>
                <a:spcPts val="1333"/>
              </a:spcBef>
              <a:spcAft>
                <a:spcPts val="0"/>
              </a:spcAft>
              <a:buClr>
                <a:schemeClr val="dk1"/>
              </a:buClr>
              <a:buSzPts val="1200"/>
              <a:buNone/>
              <a:defRPr/>
            </a:lvl3pPr>
            <a:lvl4pPr marL="1828800" lvl="3" indent="-304800" algn="l">
              <a:spcBef>
                <a:spcPts val="1333"/>
              </a:spcBef>
              <a:spcAft>
                <a:spcPts val="0"/>
              </a:spcAft>
              <a:buClr>
                <a:schemeClr val="dk1"/>
              </a:buClr>
              <a:buSzPts val="1200"/>
              <a:buFont typeface="Arial"/>
              <a:buChar char="•"/>
              <a:defRPr/>
            </a:lvl4pPr>
            <a:lvl5pPr marL="2286000" lvl="4" indent="-304800" algn="l">
              <a:spcBef>
                <a:spcPts val="1333"/>
              </a:spcBef>
              <a:spcAft>
                <a:spcPts val="0"/>
              </a:spcAft>
              <a:buClr>
                <a:schemeClr val="dk1"/>
              </a:buClr>
              <a:buSzPts val="1200"/>
              <a:buChar char="−"/>
              <a:defRPr/>
            </a:lvl5pPr>
            <a:lvl6pPr marL="2743200" lvl="5" indent="-330200" algn="l">
              <a:spcBef>
                <a:spcPts val="1333"/>
              </a:spcBef>
              <a:spcAft>
                <a:spcPts val="0"/>
              </a:spcAft>
              <a:buClr>
                <a:schemeClr val="dk1"/>
              </a:buClr>
              <a:buSzPts val="1600"/>
              <a:buFont typeface="Verdana"/>
              <a:buChar char="−"/>
              <a:defRPr/>
            </a:lvl6pPr>
            <a:lvl7pPr marL="3200400" lvl="6" indent="-330200" algn="l">
              <a:spcBef>
                <a:spcPts val="1333"/>
              </a:spcBef>
              <a:spcAft>
                <a:spcPts val="0"/>
              </a:spcAft>
              <a:buClr>
                <a:schemeClr val="dk1"/>
              </a:buClr>
              <a:buSzPts val="1600"/>
              <a:buChar char="−"/>
              <a:defRPr/>
            </a:lvl7pPr>
            <a:lvl8pPr marL="3657600" lvl="7" indent="-330200" algn="l">
              <a:spcBef>
                <a:spcPts val="1333"/>
              </a:spcBef>
              <a:spcAft>
                <a:spcPts val="0"/>
              </a:spcAft>
              <a:buClr>
                <a:schemeClr val="dk1"/>
              </a:buClr>
              <a:buSzPts val="1600"/>
              <a:buChar char="−"/>
              <a:defRPr/>
            </a:lvl8pPr>
            <a:lvl9pPr marL="4114800" lvl="8" indent="-330200" algn="l">
              <a:spcBef>
                <a:spcPts val="1333"/>
              </a:spcBef>
              <a:spcAft>
                <a:spcPts val="1333"/>
              </a:spcAft>
              <a:buClr>
                <a:schemeClr val="dk1"/>
              </a:buClr>
              <a:buSzPts val="1600"/>
              <a:buChar char="−"/>
              <a:defRPr/>
            </a:lvl9pPr>
          </a:lstStyle>
          <a:p>
            <a:endParaRPr/>
          </a:p>
        </p:txBody>
      </p:sp>
      <p:sp>
        <p:nvSpPr>
          <p:cNvPr id="277" name="Google Shape;277;p37"/>
          <p:cNvSpPr txBox="1">
            <a:spLocks noGrp="1"/>
          </p:cNvSpPr>
          <p:nvPr>
            <p:ph type="body" idx="4"/>
          </p:nvPr>
        </p:nvSpPr>
        <p:spPr>
          <a:xfrm>
            <a:off x="6243366" y="2556000"/>
            <a:ext cx="2592000" cy="3394800"/>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accent1"/>
              </a:buClr>
              <a:buSzPts val="1200"/>
              <a:buNone/>
              <a:defRPr b="1">
                <a:solidFill>
                  <a:schemeClr val="accent1"/>
                </a:solidFill>
              </a:defRPr>
            </a:lvl1pPr>
            <a:lvl2pPr marL="914400" lvl="1" indent="-228600" algn="l">
              <a:spcBef>
                <a:spcPts val="1333"/>
              </a:spcBef>
              <a:spcAft>
                <a:spcPts val="0"/>
              </a:spcAft>
              <a:buClr>
                <a:schemeClr val="dk1"/>
              </a:buClr>
              <a:buSzPts val="1200"/>
              <a:buNone/>
              <a:defRPr/>
            </a:lvl2pPr>
            <a:lvl3pPr marL="1371600" lvl="2" indent="-228600" algn="l">
              <a:spcBef>
                <a:spcPts val="1333"/>
              </a:spcBef>
              <a:spcAft>
                <a:spcPts val="0"/>
              </a:spcAft>
              <a:buClr>
                <a:schemeClr val="dk1"/>
              </a:buClr>
              <a:buSzPts val="1200"/>
              <a:buNone/>
              <a:defRPr/>
            </a:lvl3pPr>
            <a:lvl4pPr marL="1828800" lvl="3" indent="-304800" algn="l">
              <a:spcBef>
                <a:spcPts val="1333"/>
              </a:spcBef>
              <a:spcAft>
                <a:spcPts val="0"/>
              </a:spcAft>
              <a:buClr>
                <a:schemeClr val="dk1"/>
              </a:buClr>
              <a:buSzPts val="1200"/>
              <a:buFont typeface="Arial"/>
              <a:buChar char="•"/>
              <a:defRPr/>
            </a:lvl4pPr>
            <a:lvl5pPr marL="2286000" lvl="4" indent="-304800" algn="l">
              <a:spcBef>
                <a:spcPts val="1333"/>
              </a:spcBef>
              <a:spcAft>
                <a:spcPts val="0"/>
              </a:spcAft>
              <a:buClr>
                <a:schemeClr val="dk1"/>
              </a:buClr>
              <a:buSzPts val="1200"/>
              <a:buChar char="−"/>
              <a:defRPr/>
            </a:lvl5pPr>
            <a:lvl6pPr marL="2743200" lvl="5" indent="-330200" algn="l">
              <a:spcBef>
                <a:spcPts val="1333"/>
              </a:spcBef>
              <a:spcAft>
                <a:spcPts val="0"/>
              </a:spcAft>
              <a:buClr>
                <a:schemeClr val="dk1"/>
              </a:buClr>
              <a:buSzPts val="1600"/>
              <a:buFont typeface="Verdana"/>
              <a:buChar char="−"/>
              <a:defRPr/>
            </a:lvl6pPr>
            <a:lvl7pPr marL="3200400" lvl="6" indent="-330200" algn="l">
              <a:spcBef>
                <a:spcPts val="1333"/>
              </a:spcBef>
              <a:spcAft>
                <a:spcPts val="0"/>
              </a:spcAft>
              <a:buClr>
                <a:schemeClr val="dk1"/>
              </a:buClr>
              <a:buSzPts val="1600"/>
              <a:buChar char="−"/>
              <a:defRPr/>
            </a:lvl7pPr>
            <a:lvl8pPr marL="3657600" lvl="7" indent="-330200" algn="l">
              <a:spcBef>
                <a:spcPts val="1333"/>
              </a:spcBef>
              <a:spcAft>
                <a:spcPts val="0"/>
              </a:spcAft>
              <a:buClr>
                <a:schemeClr val="dk1"/>
              </a:buClr>
              <a:buSzPts val="1600"/>
              <a:buChar char="−"/>
              <a:defRPr/>
            </a:lvl8pPr>
            <a:lvl9pPr marL="4114800" lvl="8" indent="-330200" algn="l">
              <a:spcBef>
                <a:spcPts val="1333"/>
              </a:spcBef>
              <a:spcAft>
                <a:spcPts val="1333"/>
              </a:spcAft>
              <a:buClr>
                <a:schemeClr val="dk1"/>
              </a:buClr>
              <a:buSzPts val="1600"/>
              <a:buChar char="−"/>
              <a:defRPr/>
            </a:lvl9pPr>
          </a:lstStyle>
          <a:p>
            <a:endParaRPr/>
          </a:p>
        </p:txBody>
      </p:sp>
      <p:sp>
        <p:nvSpPr>
          <p:cNvPr id="278" name="Google Shape;278;p37"/>
          <p:cNvSpPr txBox="1">
            <a:spLocks noGrp="1"/>
          </p:cNvSpPr>
          <p:nvPr>
            <p:ph type="body" idx="5"/>
          </p:nvPr>
        </p:nvSpPr>
        <p:spPr>
          <a:xfrm>
            <a:off x="469900" y="736688"/>
            <a:ext cx="11252200" cy="757255"/>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rgbClr val="575757"/>
              </a:buClr>
              <a:buSzPts val="2000"/>
              <a:buNone/>
              <a:defRPr sz="2000" b="0">
                <a:solidFill>
                  <a:srgbClr val="575757"/>
                </a:solidFill>
              </a:defRPr>
            </a:lvl1pPr>
            <a:lvl2pPr marL="914400" lvl="1" indent="-228600" algn="l">
              <a:spcBef>
                <a:spcPts val="1333"/>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279" name="Google Shape;279;p37"/>
          <p:cNvSpPr txBox="1">
            <a:spLocks noGrp="1"/>
          </p:cNvSpPr>
          <p:nvPr>
            <p:ph type="title"/>
          </p:nvPr>
        </p:nvSpPr>
        <p:spPr>
          <a:xfrm>
            <a:off x="469900" y="402587"/>
            <a:ext cx="11252200" cy="334102"/>
          </a:xfrm>
          <a:prstGeom prst="rect">
            <a:avLst/>
          </a:prstGeom>
          <a:noFill/>
          <a:ln>
            <a:noFill/>
          </a:ln>
        </p:spPr>
        <p:txBody>
          <a:bodyPr spcFirstLastPara="1" wrap="square" lIns="0" tIns="0" rIns="0" bIns="0" anchor="t" anchorCtr="0"/>
          <a:lstStyle>
            <a:lvl1pPr lvl="0" algn="l">
              <a:spcBef>
                <a:spcPts val="0"/>
              </a:spcBef>
              <a:spcAft>
                <a:spcPts val="0"/>
              </a:spcAft>
              <a:buClr>
                <a:schemeClr val="dk1"/>
              </a:buClr>
              <a:buSzPts val="2000"/>
              <a:buFont typeface="Verdana"/>
              <a:buNone/>
              <a:defRPr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matchingName="4 column icon green">
  <p:cSld name="4 column icon green">
    <p:bg>
      <p:bgPr>
        <a:solidFill>
          <a:schemeClr val="accent2"/>
        </a:solidFill>
        <a:effectLst/>
      </p:bgPr>
    </p:bg>
    <p:spTree>
      <p:nvGrpSpPr>
        <p:cNvPr id="1" name="Shape 280"/>
        <p:cNvGrpSpPr/>
        <p:nvPr/>
      </p:nvGrpSpPr>
      <p:grpSpPr>
        <a:xfrm>
          <a:off x="0" y="0"/>
          <a:ext cx="0" cy="0"/>
          <a:chOff x="0" y="0"/>
          <a:chExt cx="0" cy="0"/>
        </a:xfrm>
      </p:grpSpPr>
      <p:sp>
        <p:nvSpPr>
          <p:cNvPr id="281" name="Google Shape;281;p38"/>
          <p:cNvSpPr txBox="1">
            <a:spLocks noGrp="1"/>
          </p:cNvSpPr>
          <p:nvPr>
            <p:ph type="body" idx="1"/>
          </p:nvPr>
        </p:nvSpPr>
        <p:spPr>
          <a:xfrm>
            <a:off x="469903" y="2556000"/>
            <a:ext cx="2592000" cy="3394800"/>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lt1"/>
              </a:buClr>
              <a:buSzPts val="1200"/>
              <a:buNone/>
              <a:defRPr b="1">
                <a:solidFill>
                  <a:schemeClr val="lt1"/>
                </a:solidFill>
              </a:defRPr>
            </a:lvl1pPr>
            <a:lvl2pPr marL="914400" lvl="1" indent="-228600" algn="l">
              <a:spcBef>
                <a:spcPts val="1333"/>
              </a:spcBef>
              <a:spcAft>
                <a:spcPts val="0"/>
              </a:spcAft>
              <a:buClr>
                <a:schemeClr val="lt1"/>
              </a:buClr>
              <a:buSzPts val="1200"/>
              <a:buNone/>
              <a:defRPr>
                <a:solidFill>
                  <a:schemeClr val="lt1"/>
                </a:solidFill>
              </a:defRPr>
            </a:lvl2pPr>
            <a:lvl3pPr marL="1371600" lvl="2" indent="-228600" algn="l">
              <a:spcBef>
                <a:spcPts val="1333"/>
              </a:spcBef>
              <a:spcAft>
                <a:spcPts val="0"/>
              </a:spcAft>
              <a:buClr>
                <a:schemeClr val="lt1"/>
              </a:buClr>
              <a:buSzPts val="1200"/>
              <a:buNone/>
              <a:defRPr>
                <a:solidFill>
                  <a:schemeClr val="lt1"/>
                </a:solidFill>
              </a:defRPr>
            </a:lvl3pPr>
            <a:lvl4pPr marL="1828800" lvl="3" indent="-304800" algn="l">
              <a:spcBef>
                <a:spcPts val="1333"/>
              </a:spcBef>
              <a:spcAft>
                <a:spcPts val="0"/>
              </a:spcAft>
              <a:buClr>
                <a:schemeClr val="lt1"/>
              </a:buClr>
              <a:buSzPts val="1200"/>
              <a:buFont typeface="Arial"/>
              <a:buChar char="•"/>
              <a:defRPr>
                <a:solidFill>
                  <a:schemeClr val="lt1"/>
                </a:solidFill>
              </a:defRPr>
            </a:lvl4pPr>
            <a:lvl5pPr marL="2286000" lvl="4" indent="-304800" algn="l">
              <a:spcBef>
                <a:spcPts val="1333"/>
              </a:spcBef>
              <a:spcAft>
                <a:spcPts val="0"/>
              </a:spcAft>
              <a:buClr>
                <a:schemeClr val="lt1"/>
              </a:buClr>
              <a:buSzPts val="1200"/>
              <a:buChar char="−"/>
              <a:defRPr>
                <a:solidFill>
                  <a:schemeClr val="lt1"/>
                </a:solidFill>
              </a:defRPr>
            </a:lvl5pPr>
            <a:lvl6pPr marL="2743200" lvl="5" indent="-330200" algn="l">
              <a:spcBef>
                <a:spcPts val="1333"/>
              </a:spcBef>
              <a:spcAft>
                <a:spcPts val="0"/>
              </a:spcAft>
              <a:buClr>
                <a:schemeClr val="lt1"/>
              </a:buClr>
              <a:buSzPts val="1600"/>
              <a:buFont typeface="Verdana"/>
              <a:buChar char="−"/>
              <a:defRPr>
                <a:solidFill>
                  <a:schemeClr val="lt1"/>
                </a:solidFill>
              </a:defRPr>
            </a:lvl6pPr>
            <a:lvl7pPr marL="3200400" lvl="6" indent="-330200" algn="l">
              <a:spcBef>
                <a:spcPts val="1333"/>
              </a:spcBef>
              <a:spcAft>
                <a:spcPts val="0"/>
              </a:spcAft>
              <a:buClr>
                <a:schemeClr val="lt1"/>
              </a:buClr>
              <a:buSzPts val="1600"/>
              <a:buChar char="−"/>
              <a:defRPr>
                <a:solidFill>
                  <a:schemeClr val="lt1"/>
                </a:solidFill>
              </a:defRPr>
            </a:lvl7pPr>
            <a:lvl8pPr marL="3657600" lvl="7" indent="-330200" algn="l">
              <a:spcBef>
                <a:spcPts val="1333"/>
              </a:spcBef>
              <a:spcAft>
                <a:spcPts val="0"/>
              </a:spcAft>
              <a:buClr>
                <a:schemeClr val="lt1"/>
              </a:buClr>
              <a:buSzPts val="1600"/>
              <a:buChar char="−"/>
              <a:defRPr>
                <a:solidFill>
                  <a:schemeClr val="lt1"/>
                </a:solidFill>
              </a:defRPr>
            </a:lvl8pPr>
            <a:lvl9pPr marL="4114800" lvl="8" indent="-330200" algn="l">
              <a:spcBef>
                <a:spcPts val="1333"/>
              </a:spcBef>
              <a:spcAft>
                <a:spcPts val="1333"/>
              </a:spcAft>
              <a:buClr>
                <a:schemeClr val="lt1"/>
              </a:buClr>
              <a:buSzPts val="1600"/>
              <a:buChar char="−"/>
              <a:defRPr>
                <a:solidFill>
                  <a:schemeClr val="lt1"/>
                </a:solidFill>
              </a:defRPr>
            </a:lvl9pPr>
          </a:lstStyle>
          <a:p>
            <a:endParaRPr/>
          </a:p>
        </p:txBody>
      </p:sp>
      <p:sp>
        <p:nvSpPr>
          <p:cNvPr id="282" name="Google Shape;282;p38"/>
          <p:cNvSpPr txBox="1">
            <a:spLocks noGrp="1"/>
          </p:cNvSpPr>
          <p:nvPr>
            <p:ph type="body" idx="2"/>
          </p:nvPr>
        </p:nvSpPr>
        <p:spPr>
          <a:xfrm>
            <a:off x="9130100" y="2556000"/>
            <a:ext cx="2592000" cy="3394800"/>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lt1"/>
              </a:buClr>
              <a:buSzPts val="1200"/>
              <a:buNone/>
              <a:defRPr b="1">
                <a:solidFill>
                  <a:schemeClr val="lt1"/>
                </a:solidFill>
              </a:defRPr>
            </a:lvl1pPr>
            <a:lvl2pPr marL="914400" lvl="1" indent="-228600" algn="l">
              <a:spcBef>
                <a:spcPts val="1333"/>
              </a:spcBef>
              <a:spcAft>
                <a:spcPts val="0"/>
              </a:spcAft>
              <a:buClr>
                <a:schemeClr val="lt1"/>
              </a:buClr>
              <a:buSzPts val="1200"/>
              <a:buNone/>
              <a:defRPr>
                <a:solidFill>
                  <a:schemeClr val="lt1"/>
                </a:solidFill>
              </a:defRPr>
            </a:lvl2pPr>
            <a:lvl3pPr marL="1371600" lvl="2" indent="-228600" algn="l">
              <a:spcBef>
                <a:spcPts val="1333"/>
              </a:spcBef>
              <a:spcAft>
                <a:spcPts val="0"/>
              </a:spcAft>
              <a:buClr>
                <a:schemeClr val="lt1"/>
              </a:buClr>
              <a:buSzPts val="1200"/>
              <a:buNone/>
              <a:defRPr>
                <a:solidFill>
                  <a:schemeClr val="lt1"/>
                </a:solidFill>
              </a:defRPr>
            </a:lvl3pPr>
            <a:lvl4pPr marL="1828800" lvl="3" indent="-304800" algn="l">
              <a:spcBef>
                <a:spcPts val="1333"/>
              </a:spcBef>
              <a:spcAft>
                <a:spcPts val="0"/>
              </a:spcAft>
              <a:buClr>
                <a:schemeClr val="lt1"/>
              </a:buClr>
              <a:buSzPts val="1200"/>
              <a:buFont typeface="Arial"/>
              <a:buChar char="•"/>
              <a:defRPr>
                <a:solidFill>
                  <a:schemeClr val="lt1"/>
                </a:solidFill>
              </a:defRPr>
            </a:lvl4pPr>
            <a:lvl5pPr marL="2286000" lvl="4" indent="-304800" algn="l">
              <a:spcBef>
                <a:spcPts val="1333"/>
              </a:spcBef>
              <a:spcAft>
                <a:spcPts val="0"/>
              </a:spcAft>
              <a:buClr>
                <a:schemeClr val="lt1"/>
              </a:buClr>
              <a:buSzPts val="1200"/>
              <a:buChar char="−"/>
              <a:defRPr>
                <a:solidFill>
                  <a:schemeClr val="lt1"/>
                </a:solidFill>
              </a:defRPr>
            </a:lvl5pPr>
            <a:lvl6pPr marL="2743200" lvl="5" indent="-330200" algn="l">
              <a:spcBef>
                <a:spcPts val="1333"/>
              </a:spcBef>
              <a:spcAft>
                <a:spcPts val="0"/>
              </a:spcAft>
              <a:buClr>
                <a:schemeClr val="lt1"/>
              </a:buClr>
              <a:buSzPts val="1600"/>
              <a:buFont typeface="Verdana"/>
              <a:buChar char="−"/>
              <a:defRPr>
                <a:solidFill>
                  <a:schemeClr val="lt1"/>
                </a:solidFill>
              </a:defRPr>
            </a:lvl6pPr>
            <a:lvl7pPr marL="3200400" lvl="6" indent="-330200" algn="l">
              <a:spcBef>
                <a:spcPts val="1333"/>
              </a:spcBef>
              <a:spcAft>
                <a:spcPts val="0"/>
              </a:spcAft>
              <a:buClr>
                <a:schemeClr val="lt1"/>
              </a:buClr>
              <a:buSzPts val="1600"/>
              <a:buChar char="−"/>
              <a:defRPr>
                <a:solidFill>
                  <a:schemeClr val="lt1"/>
                </a:solidFill>
              </a:defRPr>
            </a:lvl7pPr>
            <a:lvl8pPr marL="3657600" lvl="7" indent="-330200" algn="l">
              <a:spcBef>
                <a:spcPts val="1333"/>
              </a:spcBef>
              <a:spcAft>
                <a:spcPts val="0"/>
              </a:spcAft>
              <a:buClr>
                <a:schemeClr val="lt1"/>
              </a:buClr>
              <a:buSzPts val="1600"/>
              <a:buChar char="−"/>
              <a:defRPr>
                <a:solidFill>
                  <a:schemeClr val="lt1"/>
                </a:solidFill>
              </a:defRPr>
            </a:lvl8pPr>
            <a:lvl9pPr marL="4114800" lvl="8" indent="-330200" algn="l">
              <a:spcBef>
                <a:spcPts val="1333"/>
              </a:spcBef>
              <a:spcAft>
                <a:spcPts val="1333"/>
              </a:spcAft>
              <a:buClr>
                <a:schemeClr val="lt1"/>
              </a:buClr>
              <a:buSzPts val="1600"/>
              <a:buChar char="−"/>
              <a:defRPr>
                <a:solidFill>
                  <a:schemeClr val="lt1"/>
                </a:solidFill>
              </a:defRPr>
            </a:lvl9pPr>
          </a:lstStyle>
          <a:p>
            <a:endParaRPr/>
          </a:p>
        </p:txBody>
      </p:sp>
      <p:sp>
        <p:nvSpPr>
          <p:cNvPr id="283" name="Google Shape;283;p38"/>
          <p:cNvSpPr txBox="1">
            <a:spLocks noGrp="1"/>
          </p:cNvSpPr>
          <p:nvPr>
            <p:ph type="body" idx="3"/>
          </p:nvPr>
        </p:nvSpPr>
        <p:spPr>
          <a:xfrm>
            <a:off x="3356635" y="2556000"/>
            <a:ext cx="2592000" cy="3394800"/>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lt1"/>
              </a:buClr>
              <a:buSzPts val="1200"/>
              <a:buNone/>
              <a:defRPr b="1">
                <a:solidFill>
                  <a:schemeClr val="lt1"/>
                </a:solidFill>
              </a:defRPr>
            </a:lvl1pPr>
            <a:lvl2pPr marL="914400" lvl="1" indent="-228600" algn="l">
              <a:spcBef>
                <a:spcPts val="1333"/>
              </a:spcBef>
              <a:spcAft>
                <a:spcPts val="0"/>
              </a:spcAft>
              <a:buClr>
                <a:schemeClr val="lt1"/>
              </a:buClr>
              <a:buSzPts val="1200"/>
              <a:buNone/>
              <a:defRPr>
                <a:solidFill>
                  <a:schemeClr val="lt1"/>
                </a:solidFill>
              </a:defRPr>
            </a:lvl2pPr>
            <a:lvl3pPr marL="1371600" lvl="2" indent="-228600" algn="l">
              <a:spcBef>
                <a:spcPts val="1333"/>
              </a:spcBef>
              <a:spcAft>
                <a:spcPts val="0"/>
              </a:spcAft>
              <a:buClr>
                <a:schemeClr val="lt1"/>
              </a:buClr>
              <a:buSzPts val="1200"/>
              <a:buNone/>
              <a:defRPr>
                <a:solidFill>
                  <a:schemeClr val="lt1"/>
                </a:solidFill>
              </a:defRPr>
            </a:lvl3pPr>
            <a:lvl4pPr marL="1828800" lvl="3" indent="-304800" algn="l">
              <a:spcBef>
                <a:spcPts val="1333"/>
              </a:spcBef>
              <a:spcAft>
                <a:spcPts val="0"/>
              </a:spcAft>
              <a:buClr>
                <a:schemeClr val="lt1"/>
              </a:buClr>
              <a:buSzPts val="1200"/>
              <a:buFont typeface="Arial"/>
              <a:buChar char="•"/>
              <a:defRPr>
                <a:solidFill>
                  <a:schemeClr val="lt1"/>
                </a:solidFill>
              </a:defRPr>
            </a:lvl4pPr>
            <a:lvl5pPr marL="2286000" lvl="4" indent="-304800" algn="l">
              <a:spcBef>
                <a:spcPts val="1333"/>
              </a:spcBef>
              <a:spcAft>
                <a:spcPts val="0"/>
              </a:spcAft>
              <a:buClr>
                <a:schemeClr val="lt1"/>
              </a:buClr>
              <a:buSzPts val="1200"/>
              <a:buChar char="−"/>
              <a:defRPr>
                <a:solidFill>
                  <a:schemeClr val="lt1"/>
                </a:solidFill>
              </a:defRPr>
            </a:lvl5pPr>
            <a:lvl6pPr marL="2743200" lvl="5" indent="-330200" algn="l">
              <a:spcBef>
                <a:spcPts val="1333"/>
              </a:spcBef>
              <a:spcAft>
                <a:spcPts val="0"/>
              </a:spcAft>
              <a:buClr>
                <a:schemeClr val="lt1"/>
              </a:buClr>
              <a:buSzPts val="1600"/>
              <a:buFont typeface="Verdana"/>
              <a:buChar char="−"/>
              <a:defRPr>
                <a:solidFill>
                  <a:schemeClr val="lt1"/>
                </a:solidFill>
              </a:defRPr>
            </a:lvl6pPr>
            <a:lvl7pPr marL="3200400" lvl="6" indent="-330200" algn="l">
              <a:spcBef>
                <a:spcPts val="1333"/>
              </a:spcBef>
              <a:spcAft>
                <a:spcPts val="0"/>
              </a:spcAft>
              <a:buClr>
                <a:schemeClr val="lt1"/>
              </a:buClr>
              <a:buSzPts val="1600"/>
              <a:buChar char="−"/>
              <a:defRPr>
                <a:solidFill>
                  <a:schemeClr val="lt1"/>
                </a:solidFill>
              </a:defRPr>
            </a:lvl7pPr>
            <a:lvl8pPr marL="3657600" lvl="7" indent="-330200" algn="l">
              <a:spcBef>
                <a:spcPts val="1333"/>
              </a:spcBef>
              <a:spcAft>
                <a:spcPts val="0"/>
              </a:spcAft>
              <a:buClr>
                <a:schemeClr val="lt1"/>
              </a:buClr>
              <a:buSzPts val="1600"/>
              <a:buChar char="−"/>
              <a:defRPr>
                <a:solidFill>
                  <a:schemeClr val="lt1"/>
                </a:solidFill>
              </a:defRPr>
            </a:lvl8pPr>
            <a:lvl9pPr marL="4114800" lvl="8" indent="-330200" algn="l">
              <a:spcBef>
                <a:spcPts val="1333"/>
              </a:spcBef>
              <a:spcAft>
                <a:spcPts val="1333"/>
              </a:spcAft>
              <a:buClr>
                <a:schemeClr val="lt1"/>
              </a:buClr>
              <a:buSzPts val="1600"/>
              <a:buChar char="−"/>
              <a:defRPr>
                <a:solidFill>
                  <a:schemeClr val="lt1"/>
                </a:solidFill>
              </a:defRPr>
            </a:lvl9pPr>
          </a:lstStyle>
          <a:p>
            <a:endParaRPr/>
          </a:p>
        </p:txBody>
      </p:sp>
      <p:sp>
        <p:nvSpPr>
          <p:cNvPr id="284" name="Google Shape;284;p38"/>
          <p:cNvSpPr txBox="1">
            <a:spLocks noGrp="1"/>
          </p:cNvSpPr>
          <p:nvPr>
            <p:ph type="body" idx="4"/>
          </p:nvPr>
        </p:nvSpPr>
        <p:spPr>
          <a:xfrm>
            <a:off x="6243367" y="2556000"/>
            <a:ext cx="2592000" cy="3394800"/>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lt1"/>
              </a:buClr>
              <a:buSzPts val="1200"/>
              <a:buNone/>
              <a:defRPr b="1">
                <a:solidFill>
                  <a:schemeClr val="lt1"/>
                </a:solidFill>
              </a:defRPr>
            </a:lvl1pPr>
            <a:lvl2pPr marL="914400" lvl="1" indent="-228600" algn="l">
              <a:spcBef>
                <a:spcPts val="1333"/>
              </a:spcBef>
              <a:spcAft>
                <a:spcPts val="0"/>
              </a:spcAft>
              <a:buClr>
                <a:schemeClr val="lt1"/>
              </a:buClr>
              <a:buSzPts val="1200"/>
              <a:buNone/>
              <a:defRPr>
                <a:solidFill>
                  <a:schemeClr val="lt1"/>
                </a:solidFill>
              </a:defRPr>
            </a:lvl2pPr>
            <a:lvl3pPr marL="1371600" lvl="2" indent="-228600" algn="l">
              <a:spcBef>
                <a:spcPts val="1333"/>
              </a:spcBef>
              <a:spcAft>
                <a:spcPts val="0"/>
              </a:spcAft>
              <a:buClr>
                <a:schemeClr val="lt1"/>
              </a:buClr>
              <a:buSzPts val="1200"/>
              <a:buNone/>
              <a:defRPr>
                <a:solidFill>
                  <a:schemeClr val="lt1"/>
                </a:solidFill>
              </a:defRPr>
            </a:lvl3pPr>
            <a:lvl4pPr marL="1828800" lvl="3" indent="-304800" algn="l">
              <a:spcBef>
                <a:spcPts val="1333"/>
              </a:spcBef>
              <a:spcAft>
                <a:spcPts val="0"/>
              </a:spcAft>
              <a:buClr>
                <a:schemeClr val="lt1"/>
              </a:buClr>
              <a:buSzPts val="1200"/>
              <a:buFont typeface="Arial"/>
              <a:buChar char="•"/>
              <a:defRPr>
                <a:solidFill>
                  <a:schemeClr val="lt1"/>
                </a:solidFill>
              </a:defRPr>
            </a:lvl4pPr>
            <a:lvl5pPr marL="2286000" lvl="4" indent="-304800" algn="l">
              <a:spcBef>
                <a:spcPts val="1333"/>
              </a:spcBef>
              <a:spcAft>
                <a:spcPts val="0"/>
              </a:spcAft>
              <a:buClr>
                <a:schemeClr val="lt1"/>
              </a:buClr>
              <a:buSzPts val="1200"/>
              <a:buChar char="−"/>
              <a:defRPr>
                <a:solidFill>
                  <a:schemeClr val="lt1"/>
                </a:solidFill>
              </a:defRPr>
            </a:lvl5pPr>
            <a:lvl6pPr marL="2743200" lvl="5" indent="-330200" algn="l">
              <a:spcBef>
                <a:spcPts val="1333"/>
              </a:spcBef>
              <a:spcAft>
                <a:spcPts val="0"/>
              </a:spcAft>
              <a:buClr>
                <a:schemeClr val="lt1"/>
              </a:buClr>
              <a:buSzPts val="1600"/>
              <a:buFont typeface="Verdana"/>
              <a:buChar char="−"/>
              <a:defRPr>
                <a:solidFill>
                  <a:schemeClr val="lt1"/>
                </a:solidFill>
              </a:defRPr>
            </a:lvl6pPr>
            <a:lvl7pPr marL="3200400" lvl="6" indent="-330200" algn="l">
              <a:spcBef>
                <a:spcPts val="1333"/>
              </a:spcBef>
              <a:spcAft>
                <a:spcPts val="0"/>
              </a:spcAft>
              <a:buClr>
                <a:schemeClr val="lt1"/>
              </a:buClr>
              <a:buSzPts val="1600"/>
              <a:buChar char="−"/>
              <a:defRPr>
                <a:solidFill>
                  <a:schemeClr val="lt1"/>
                </a:solidFill>
              </a:defRPr>
            </a:lvl7pPr>
            <a:lvl8pPr marL="3657600" lvl="7" indent="-330200" algn="l">
              <a:spcBef>
                <a:spcPts val="1333"/>
              </a:spcBef>
              <a:spcAft>
                <a:spcPts val="0"/>
              </a:spcAft>
              <a:buClr>
                <a:schemeClr val="lt1"/>
              </a:buClr>
              <a:buSzPts val="1600"/>
              <a:buChar char="−"/>
              <a:defRPr>
                <a:solidFill>
                  <a:schemeClr val="lt1"/>
                </a:solidFill>
              </a:defRPr>
            </a:lvl8pPr>
            <a:lvl9pPr marL="4114800" lvl="8" indent="-330200" algn="l">
              <a:spcBef>
                <a:spcPts val="1333"/>
              </a:spcBef>
              <a:spcAft>
                <a:spcPts val="1333"/>
              </a:spcAft>
              <a:buClr>
                <a:schemeClr val="lt1"/>
              </a:buClr>
              <a:buSzPts val="1600"/>
              <a:buChar char="−"/>
              <a:defRPr>
                <a:solidFill>
                  <a:schemeClr val="lt1"/>
                </a:solidFill>
              </a:defRPr>
            </a:lvl9pPr>
          </a:lstStyle>
          <a:p>
            <a:endParaRPr/>
          </a:p>
        </p:txBody>
      </p:sp>
      <p:sp>
        <p:nvSpPr>
          <p:cNvPr id="285" name="Google Shape;285;p38"/>
          <p:cNvSpPr txBox="1"/>
          <p:nvPr/>
        </p:nvSpPr>
        <p:spPr>
          <a:xfrm>
            <a:off x="6335184" y="6477001"/>
            <a:ext cx="4896560" cy="200055"/>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Clr>
                <a:schemeClr val="lt1"/>
              </a:buClr>
              <a:buSzPts val="650"/>
              <a:buFont typeface="Arial"/>
              <a:buNone/>
            </a:pPr>
            <a:r>
              <a:rPr lang="fr-BE" sz="650">
                <a:solidFill>
                  <a:schemeClr val="lt1"/>
                </a:solidFill>
                <a:latin typeface="Verdana"/>
                <a:ea typeface="Verdana"/>
                <a:cs typeface="Verdana"/>
                <a:sym typeface="Verdana"/>
              </a:rPr>
              <a:t>Presentation title</a:t>
            </a:r>
            <a:br>
              <a:rPr lang="fr-BE" sz="650">
                <a:solidFill>
                  <a:schemeClr val="lt1"/>
                </a:solidFill>
                <a:latin typeface="Verdana"/>
                <a:ea typeface="Verdana"/>
                <a:cs typeface="Verdana"/>
                <a:sym typeface="Verdana"/>
              </a:rPr>
            </a:br>
            <a:r>
              <a:rPr lang="fr-BE" sz="650">
                <a:solidFill>
                  <a:schemeClr val="lt1"/>
                </a:solidFill>
                <a:latin typeface="Verdana"/>
                <a:ea typeface="Verdana"/>
                <a:cs typeface="Verdana"/>
                <a:sym typeface="Verdana"/>
              </a:rPr>
              <a:t>[To edit, click View &gt; Slide Master &gt; Slide Master]</a:t>
            </a:r>
            <a:endParaRPr/>
          </a:p>
        </p:txBody>
      </p:sp>
      <p:sp>
        <p:nvSpPr>
          <p:cNvPr id="286" name="Google Shape;286;p38"/>
          <p:cNvSpPr txBox="1"/>
          <p:nvPr/>
        </p:nvSpPr>
        <p:spPr>
          <a:xfrm>
            <a:off x="501653" y="6477000"/>
            <a:ext cx="5355167" cy="100027"/>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Clr>
                <a:schemeClr val="lt1"/>
              </a:buClr>
              <a:buSzPts val="650"/>
              <a:buFont typeface="Arial"/>
              <a:buNone/>
            </a:pPr>
            <a:r>
              <a:rPr lang="fr-BE" sz="650">
                <a:solidFill>
                  <a:schemeClr val="lt1"/>
                </a:solidFill>
                <a:latin typeface="Verdana"/>
                <a:ea typeface="Verdana"/>
                <a:cs typeface="Verdana"/>
                <a:sym typeface="Verdana"/>
              </a:rPr>
              <a:t>© 2016 Deloitte Belgium</a:t>
            </a:r>
            <a:endParaRPr/>
          </a:p>
        </p:txBody>
      </p:sp>
      <p:sp>
        <p:nvSpPr>
          <p:cNvPr id="287" name="Google Shape;287;p38"/>
          <p:cNvSpPr txBox="1"/>
          <p:nvPr/>
        </p:nvSpPr>
        <p:spPr>
          <a:xfrm>
            <a:off x="11382378" y="6477001"/>
            <a:ext cx="307975" cy="100027"/>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Clr>
                <a:schemeClr val="lt1"/>
              </a:buClr>
              <a:buSzPts val="650"/>
              <a:buFont typeface="Arial"/>
              <a:buNone/>
            </a:pPr>
            <a:fld id="{00000000-1234-1234-1234-123412341234}" type="slidenum">
              <a:rPr lang="fr-BE" sz="650">
                <a:solidFill>
                  <a:schemeClr val="lt1"/>
                </a:solidFill>
                <a:latin typeface="Verdana"/>
                <a:ea typeface="Verdana"/>
                <a:cs typeface="Verdana"/>
                <a:sym typeface="Verdana"/>
              </a:rPr>
              <a:t>‹№›</a:t>
            </a:fld>
            <a:endParaRPr sz="650">
              <a:solidFill>
                <a:schemeClr val="lt1"/>
              </a:solidFill>
              <a:latin typeface="Verdana"/>
              <a:ea typeface="Verdana"/>
              <a:cs typeface="Verdana"/>
              <a:sym typeface="Verdana"/>
            </a:endParaRPr>
          </a:p>
        </p:txBody>
      </p:sp>
      <p:sp>
        <p:nvSpPr>
          <p:cNvPr id="288" name="Google Shape;288;p38"/>
          <p:cNvSpPr txBox="1">
            <a:spLocks noGrp="1"/>
          </p:cNvSpPr>
          <p:nvPr>
            <p:ph type="body" idx="5"/>
          </p:nvPr>
        </p:nvSpPr>
        <p:spPr>
          <a:xfrm>
            <a:off x="469900" y="736688"/>
            <a:ext cx="11252200" cy="757255"/>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lt1"/>
              </a:buClr>
              <a:buSzPts val="2000"/>
              <a:buNone/>
              <a:defRPr sz="2000" b="0">
                <a:solidFill>
                  <a:schemeClr val="lt1"/>
                </a:solidFill>
              </a:defRPr>
            </a:lvl1pPr>
            <a:lvl2pPr marL="914400" lvl="1" indent="-228600" algn="l">
              <a:spcBef>
                <a:spcPts val="1333"/>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289" name="Google Shape;289;p38"/>
          <p:cNvSpPr txBox="1">
            <a:spLocks noGrp="1"/>
          </p:cNvSpPr>
          <p:nvPr>
            <p:ph type="title"/>
          </p:nvPr>
        </p:nvSpPr>
        <p:spPr>
          <a:xfrm>
            <a:off x="469900" y="402587"/>
            <a:ext cx="11252200" cy="334102"/>
          </a:xfrm>
          <a:prstGeom prst="rect">
            <a:avLst/>
          </a:prstGeom>
          <a:noFill/>
          <a:ln>
            <a:noFill/>
          </a:ln>
        </p:spPr>
        <p:txBody>
          <a:bodyPr spcFirstLastPara="1" wrap="square" lIns="0" tIns="0" rIns="0" bIns="0" anchor="t" anchorCtr="0"/>
          <a:lstStyle>
            <a:lvl1pPr lvl="0" algn="l">
              <a:spcBef>
                <a:spcPts val="0"/>
              </a:spcBef>
              <a:spcAft>
                <a:spcPts val="0"/>
              </a:spcAft>
              <a:buClr>
                <a:schemeClr val="lt1"/>
              </a:buClr>
              <a:buSzPts val="2000"/>
              <a:buFont typeface="Verdana"/>
              <a:buNone/>
              <a:defRPr sz="20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subtitle, 1 column text with charts">
  <p:cSld name="Title, subtitle, 1 column text with charts">
    <p:spTree>
      <p:nvGrpSpPr>
        <p:cNvPr id="1" name="Shape 290"/>
        <p:cNvGrpSpPr/>
        <p:nvPr/>
      </p:nvGrpSpPr>
      <p:grpSpPr>
        <a:xfrm>
          <a:off x="0" y="0"/>
          <a:ext cx="0" cy="0"/>
          <a:chOff x="0" y="0"/>
          <a:chExt cx="0" cy="0"/>
        </a:xfrm>
      </p:grpSpPr>
      <p:sp>
        <p:nvSpPr>
          <p:cNvPr id="291" name="Google Shape;291;p39"/>
          <p:cNvSpPr txBox="1">
            <a:spLocks noGrp="1"/>
          </p:cNvSpPr>
          <p:nvPr>
            <p:ph type="body" idx="1"/>
          </p:nvPr>
        </p:nvSpPr>
        <p:spPr>
          <a:xfrm>
            <a:off x="467783" y="1665817"/>
            <a:ext cx="5537730" cy="4633383"/>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dk1"/>
              </a:buClr>
              <a:buSzPts val="1800"/>
              <a:buNone/>
              <a:defRPr/>
            </a:lvl1pPr>
            <a:lvl2pPr marL="914400" lvl="1" indent="-228600" algn="l">
              <a:spcBef>
                <a:spcPts val="1333"/>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292" name="Google Shape;292;p39"/>
          <p:cNvSpPr txBox="1">
            <a:spLocks noGrp="1"/>
          </p:cNvSpPr>
          <p:nvPr>
            <p:ph type="body" idx="2"/>
          </p:nvPr>
        </p:nvSpPr>
        <p:spPr>
          <a:xfrm>
            <a:off x="469900" y="736688"/>
            <a:ext cx="11252200" cy="757255"/>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rgbClr val="575757"/>
              </a:buClr>
              <a:buSzPts val="2000"/>
              <a:buNone/>
              <a:defRPr sz="2000" b="0">
                <a:solidFill>
                  <a:srgbClr val="575757"/>
                </a:solidFill>
              </a:defRPr>
            </a:lvl1pPr>
            <a:lvl2pPr marL="914400" lvl="1" indent="-228600" algn="l">
              <a:spcBef>
                <a:spcPts val="1333"/>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293" name="Google Shape;293;p39"/>
          <p:cNvSpPr txBox="1">
            <a:spLocks noGrp="1"/>
          </p:cNvSpPr>
          <p:nvPr>
            <p:ph type="title"/>
          </p:nvPr>
        </p:nvSpPr>
        <p:spPr>
          <a:xfrm>
            <a:off x="469900" y="402587"/>
            <a:ext cx="11252200" cy="334102"/>
          </a:xfrm>
          <a:prstGeom prst="rect">
            <a:avLst/>
          </a:prstGeom>
          <a:noFill/>
          <a:ln>
            <a:noFill/>
          </a:ln>
        </p:spPr>
        <p:txBody>
          <a:bodyPr spcFirstLastPara="1" wrap="square" lIns="0" tIns="0" rIns="0" bIns="0" anchor="t" anchorCtr="0"/>
          <a:lstStyle>
            <a:lvl1pPr lvl="0" algn="l">
              <a:spcBef>
                <a:spcPts val="0"/>
              </a:spcBef>
              <a:spcAft>
                <a:spcPts val="0"/>
              </a:spcAft>
              <a:buClr>
                <a:schemeClr val="dk1"/>
              </a:buClr>
              <a:buSzPts val="2000"/>
              <a:buFont typeface="Verdana"/>
              <a:buNone/>
              <a:defRPr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294"/>
        <p:cNvGrpSpPr/>
        <p:nvPr/>
      </p:nvGrpSpPr>
      <p:grpSpPr>
        <a:xfrm>
          <a:off x="0" y="0"/>
          <a:ext cx="0" cy="0"/>
          <a:chOff x="0" y="0"/>
          <a:chExt cx="0" cy="0"/>
        </a:xfrm>
      </p:grpSpPr>
      <p:sp>
        <p:nvSpPr>
          <p:cNvPr id="295" name="Google Shape;295;p40"/>
          <p:cNvSpPr txBox="1">
            <a:spLocks noGrp="1"/>
          </p:cNvSpPr>
          <p:nvPr>
            <p:ph type="title"/>
          </p:nvPr>
        </p:nvSpPr>
        <p:spPr>
          <a:xfrm>
            <a:off x="469900" y="402586"/>
            <a:ext cx="11252200" cy="698501"/>
          </a:xfrm>
          <a:prstGeom prst="rect">
            <a:avLst/>
          </a:prstGeom>
          <a:noFill/>
          <a:ln>
            <a:noFill/>
          </a:ln>
        </p:spPr>
        <p:txBody>
          <a:bodyPr spcFirstLastPara="1" wrap="square" lIns="0" tIns="0" rIns="0" bIns="0" anchor="t" anchorCtr="0"/>
          <a:lstStyle>
            <a:lvl1pPr lvl="0" algn="l">
              <a:spcBef>
                <a:spcPts val="0"/>
              </a:spcBef>
              <a:spcAft>
                <a:spcPts val="0"/>
              </a:spcAft>
              <a:buClr>
                <a:schemeClr val="dk1"/>
              </a:buClr>
              <a:buSzPts val="2000"/>
              <a:buFont typeface="Verdana"/>
              <a:buNone/>
              <a:defRPr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Title Slide - Circle Black">
  <p:cSld name="Title Slide - Circle Black">
    <p:bg>
      <p:bgPr>
        <a:blipFill>
          <a:blip r:embed="rId2">
            <a:alphaModFix/>
          </a:blip>
          <a:stretch>
            <a:fillRect/>
          </a:stretch>
        </a:blipFill>
        <a:effectLst/>
      </p:bgPr>
    </p:bg>
    <p:spTree>
      <p:nvGrpSpPr>
        <p:cNvPr id="1" name="Shape 43"/>
        <p:cNvGrpSpPr/>
        <p:nvPr/>
      </p:nvGrpSpPr>
      <p:grpSpPr>
        <a:xfrm>
          <a:off x="0" y="0"/>
          <a:ext cx="0" cy="0"/>
          <a:chOff x="0" y="0"/>
          <a:chExt cx="0" cy="0"/>
        </a:xfrm>
      </p:grpSpPr>
      <p:sp>
        <p:nvSpPr>
          <p:cNvPr id="44" name="Google Shape;44;p5"/>
          <p:cNvSpPr>
            <a:spLocks noGrp="1"/>
          </p:cNvSpPr>
          <p:nvPr>
            <p:ph type="ctrTitle"/>
          </p:nvPr>
        </p:nvSpPr>
        <p:spPr>
          <a:xfrm>
            <a:off x="4210150" y="1530450"/>
            <a:ext cx="3780000" cy="3780000"/>
          </a:xfrm>
          <a:prstGeom prst="ellipse">
            <a:avLst/>
          </a:prstGeom>
          <a:noFill/>
          <a:ln w="25400" cap="flat" cmpd="sng">
            <a:solidFill>
              <a:schemeClr val="accent1"/>
            </a:solidFill>
            <a:prstDash val="solid"/>
            <a:round/>
            <a:headEnd type="none" w="sm" len="sm"/>
            <a:tailEnd type="none" w="sm" len="sm"/>
          </a:ln>
        </p:spPr>
        <p:txBody>
          <a:bodyPr spcFirstLastPara="1" wrap="square" lIns="108000" tIns="108000" rIns="108000" bIns="108000" anchor="ctr" anchorCtr="0"/>
          <a:lstStyle>
            <a:lvl1pPr lvl="0" algn="ctr">
              <a:lnSpc>
                <a:spcPct val="118750"/>
              </a:lnSpc>
              <a:spcBef>
                <a:spcPts val="0"/>
              </a:spcBef>
              <a:spcAft>
                <a:spcPts val="0"/>
              </a:spcAft>
              <a:buClr>
                <a:schemeClr val="lt1"/>
              </a:buClr>
              <a:buSzPts val="3200"/>
              <a:buFont typeface="Verdana"/>
              <a:buNone/>
              <a:defRPr sz="3200" b="0">
                <a:solidFill>
                  <a:schemeClr val="lt1"/>
                </a:solidFill>
                <a:latin typeface="Verdana"/>
                <a:ea typeface="Verdana"/>
                <a:cs typeface="Verdana"/>
                <a:sym typeface="Verdan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5" name="Google Shape;45;p5"/>
          <p:cNvSpPr txBox="1">
            <a:spLocks noGrp="1"/>
          </p:cNvSpPr>
          <p:nvPr>
            <p:ph type="subTitle" idx="1"/>
          </p:nvPr>
        </p:nvSpPr>
        <p:spPr>
          <a:xfrm>
            <a:off x="475200" y="5845180"/>
            <a:ext cx="5592011" cy="505645"/>
          </a:xfrm>
          <a:prstGeom prst="rect">
            <a:avLst/>
          </a:prstGeom>
          <a:noFill/>
          <a:ln>
            <a:noFill/>
          </a:ln>
        </p:spPr>
        <p:txBody>
          <a:bodyPr spcFirstLastPara="1" wrap="square" lIns="0" tIns="0" rIns="0" bIns="0" anchor="b" anchorCtr="0"/>
          <a:lstStyle>
            <a:lvl1pPr lvl="0" algn="l">
              <a:lnSpc>
                <a:spcPct val="100000"/>
              </a:lnSpc>
              <a:spcBef>
                <a:spcPts val="0"/>
              </a:spcBef>
              <a:spcAft>
                <a:spcPts val="0"/>
              </a:spcAft>
              <a:buClr>
                <a:schemeClr val="lt1"/>
              </a:buClr>
              <a:buSzPts val="1600"/>
              <a:buNone/>
              <a:defRPr sz="1600">
                <a:solidFill>
                  <a:schemeClr val="lt1"/>
                </a:solidFill>
              </a:defRPr>
            </a:lvl1pPr>
            <a:lvl2pPr lvl="1" algn="ctr">
              <a:spcBef>
                <a:spcPts val="0"/>
              </a:spcBef>
              <a:spcAft>
                <a:spcPts val="0"/>
              </a:spcAft>
              <a:buClr>
                <a:schemeClr val="dk1"/>
              </a:buClr>
              <a:buSzPts val="2667"/>
              <a:buNone/>
              <a:defRPr sz="2667"/>
            </a:lvl2pPr>
            <a:lvl3pPr lvl="2" algn="ctr">
              <a:spcBef>
                <a:spcPts val="1333"/>
              </a:spcBef>
              <a:spcAft>
                <a:spcPts val="0"/>
              </a:spcAft>
              <a:buClr>
                <a:schemeClr val="dk1"/>
              </a:buClr>
              <a:buSzPts val="2400"/>
              <a:buNone/>
              <a:defRPr sz="2400"/>
            </a:lvl3pPr>
            <a:lvl4pPr lvl="3" algn="ctr">
              <a:spcBef>
                <a:spcPts val="1333"/>
              </a:spcBef>
              <a:spcAft>
                <a:spcPts val="0"/>
              </a:spcAft>
              <a:buClr>
                <a:schemeClr val="dk1"/>
              </a:buClr>
              <a:buSzPts val="2133"/>
              <a:buNone/>
              <a:defRPr sz="2133"/>
            </a:lvl4pPr>
            <a:lvl5pPr lvl="4" algn="ctr">
              <a:spcBef>
                <a:spcPts val="1333"/>
              </a:spcBef>
              <a:spcAft>
                <a:spcPts val="0"/>
              </a:spcAft>
              <a:buClr>
                <a:schemeClr val="dk1"/>
              </a:buClr>
              <a:buSzPts val="2133"/>
              <a:buNone/>
              <a:defRPr sz="2133"/>
            </a:lvl5pPr>
            <a:lvl6pPr lvl="5" algn="ctr">
              <a:spcBef>
                <a:spcPts val="1333"/>
              </a:spcBef>
              <a:spcAft>
                <a:spcPts val="0"/>
              </a:spcAft>
              <a:buClr>
                <a:schemeClr val="dk1"/>
              </a:buClr>
              <a:buSzPts val="2133"/>
              <a:buNone/>
              <a:defRPr sz="2133"/>
            </a:lvl6pPr>
            <a:lvl7pPr lvl="6" algn="ctr">
              <a:spcBef>
                <a:spcPts val="1333"/>
              </a:spcBef>
              <a:spcAft>
                <a:spcPts val="0"/>
              </a:spcAft>
              <a:buClr>
                <a:schemeClr val="dk1"/>
              </a:buClr>
              <a:buSzPts val="2133"/>
              <a:buNone/>
              <a:defRPr sz="2133"/>
            </a:lvl7pPr>
            <a:lvl8pPr lvl="7" algn="ctr">
              <a:spcBef>
                <a:spcPts val="1333"/>
              </a:spcBef>
              <a:spcAft>
                <a:spcPts val="0"/>
              </a:spcAft>
              <a:buClr>
                <a:schemeClr val="dk1"/>
              </a:buClr>
              <a:buSzPts val="2133"/>
              <a:buNone/>
              <a:defRPr sz="2133"/>
            </a:lvl8pPr>
            <a:lvl9pPr lvl="8" algn="ctr">
              <a:spcBef>
                <a:spcPts val="1333"/>
              </a:spcBef>
              <a:spcAft>
                <a:spcPts val="1333"/>
              </a:spcAft>
              <a:buClr>
                <a:schemeClr val="dk1"/>
              </a:buClr>
              <a:buSzPts val="2133"/>
              <a:buNone/>
              <a:defRPr sz="2133"/>
            </a:lvl9pPr>
          </a:lstStyle>
          <a:p>
            <a:endParaRPr/>
          </a:p>
        </p:txBody>
      </p:sp>
      <p:sp>
        <p:nvSpPr>
          <p:cNvPr id="46" name="Google Shape;46;p5"/>
          <p:cNvSpPr txBox="1">
            <a:spLocks noGrp="1"/>
          </p:cNvSpPr>
          <p:nvPr>
            <p:ph type="body" idx="2"/>
          </p:nvPr>
        </p:nvSpPr>
        <p:spPr>
          <a:xfrm>
            <a:off x="475200" y="6362699"/>
            <a:ext cx="5594349" cy="298451"/>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lt1"/>
              </a:buClr>
              <a:buSzPts val="1050"/>
              <a:buNone/>
              <a:defRPr sz="1050">
                <a:solidFill>
                  <a:schemeClr val="lt1"/>
                </a:solidFill>
              </a:defRPr>
            </a:lvl1pPr>
            <a:lvl2pPr marL="914400" lvl="1" indent="-228600" algn="l">
              <a:spcBef>
                <a:spcPts val="0"/>
              </a:spcBef>
              <a:spcAft>
                <a:spcPts val="0"/>
              </a:spcAft>
              <a:buClr>
                <a:schemeClr val="lt1"/>
              </a:buClr>
              <a:buSzPts val="1200"/>
              <a:buNone/>
              <a:defRPr>
                <a:solidFill>
                  <a:schemeClr val="lt1"/>
                </a:solidFill>
              </a:defRPr>
            </a:lvl2pPr>
            <a:lvl3pPr marL="1371600" lvl="2" indent="-304800" algn="l">
              <a:spcBef>
                <a:spcPts val="1333"/>
              </a:spcBef>
              <a:spcAft>
                <a:spcPts val="0"/>
              </a:spcAft>
              <a:buClr>
                <a:schemeClr val="lt1"/>
              </a:buClr>
              <a:buSzPts val="1200"/>
              <a:buChar char="•"/>
              <a:defRPr>
                <a:solidFill>
                  <a:schemeClr val="lt1"/>
                </a:solidFill>
              </a:defRPr>
            </a:lvl3pPr>
            <a:lvl4pPr marL="1828800" lvl="3" indent="-304800" algn="l">
              <a:spcBef>
                <a:spcPts val="1333"/>
              </a:spcBef>
              <a:spcAft>
                <a:spcPts val="0"/>
              </a:spcAft>
              <a:buClr>
                <a:schemeClr val="lt1"/>
              </a:buClr>
              <a:buSzPts val="1200"/>
              <a:buChar char="−"/>
              <a:defRPr>
                <a:solidFill>
                  <a:schemeClr val="lt1"/>
                </a:solidFill>
              </a:defRPr>
            </a:lvl4pPr>
            <a:lvl5pPr marL="2286000" lvl="4" indent="-304800" algn="l">
              <a:spcBef>
                <a:spcPts val="1333"/>
              </a:spcBef>
              <a:spcAft>
                <a:spcPts val="0"/>
              </a:spcAft>
              <a:buClr>
                <a:schemeClr val="lt1"/>
              </a:buClr>
              <a:buSzPts val="1200"/>
              <a:buChar char="−"/>
              <a:defRPr>
                <a:solidFill>
                  <a:schemeClr val="lt1"/>
                </a:solidFill>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grpSp>
        <p:nvGrpSpPr>
          <p:cNvPr id="47" name="Google Shape;47;p5"/>
          <p:cNvGrpSpPr/>
          <p:nvPr/>
        </p:nvGrpSpPr>
        <p:grpSpPr>
          <a:xfrm>
            <a:off x="469900" y="457761"/>
            <a:ext cx="1998000" cy="374400"/>
            <a:chOff x="398463" y="404813"/>
            <a:chExt cx="1627187" cy="307976"/>
          </a:xfrm>
        </p:grpSpPr>
        <p:sp>
          <p:nvSpPr>
            <p:cNvPr id="48" name="Google Shape;48;p5"/>
            <p:cNvSpPr/>
            <p:nvPr/>
          </p:nvSpPr>
          <p:spPr>
            <a:xfrm>
              <a:off x="1938338" y="625476"/>
              <a:ext cx="87312" cy="87313"/>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600">
                <a:solidFill>
                  <a:schemeClr val="lt1"/>
                </a:solidFill>
                <a:latin typeface="Verdana"/>
                <a:ea typeface="Verdana"/>
                <a:cs typeface="Verdana"/>
                <a:sym typeface="Verdana"/>
              </a:endParaRPr>
            </a:p>
          </p:txBody>
        </p:sp>
        <p:sp>
          <p:nvSpPr>
            <p:cNvPr id="49" name="Google Shape;49;p5"/>
            <p:cNvSpPr/>
            <p:nvPr/>
          </p:nvSpPr>
          <p:spPr>
            <a:xfrm>
              <a:off x="398463" y="406401"/>
              <a:ext cx="247650" cy="301625"/>
            </a:xfrm>
            <a:custGeom>
              <a:avLst/>
              <a:gdLst/>
              <a:ahLst/>
              <a:cxnLst/>
              <a:rect l="l" t="t" r="r" b="b"/>
              <a:pathLst>
                <a:path w="287" h="347" extrusionOk="0">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600">
                <a:solidFill>
                  <a:schemeClr val="lt1"/>
                </a:solidFill>
                <a:latin typeface="Verdana"/>
                <a:ea typeface="Verdana"/>
                <a:cs typeface="Verdana"/>
                <a:sym typeface="Verdana"/>
              </a:endParaRPr>
            </a:p>
          </p:txBody>
        </p:sp>
        <p:sp>
          <p:nvSpPr>
            <p:cNvPr id="50" name="Google Shape;50;p5"/>
            <p:cNvSpPr/>
            <p:nvPr/>
          </p:nvSpPr>
          <p:spPr>
            <a:xfrm>
              <a:off x="906463" y="404813"/>
              <a:ext cx="74612" cy="303213"/>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600">
                <a:solidFill>
                  <a:schemeClr val="lt1"/>
                </a:solidFill>
                <a:latin typeface="Verdana"/>
                <a:ea typeface="Verdana"/>
                <a:cs typeface="Verdana"/>
                <a:sym typeface="Verdana"/>
              </a:endParaRPr>
            </a:p>
          </p:txBody>
        </p:sp>
        <p:sp>
          <p:nvSpPr>
            <p:cNvPr id="51" name="Google Shape;51;p5"/>
            <p:cNvSpPr/>
            <p:nvPr/>
          </p:nvSpPr>
          <p:spPr>
            <a:xfrm>
              <a:off x="1011238" y="479426"/>
              <a:ext cx="215900" cy="231775"/>
            </a:xfrm>
            <a:custGeom>
              <a:avLst/>
              <a:gdLst/>
              <a:ahLst/>
              <a:cxnLst/>
              <a:rect l="l" t="t" r="r" b="b"/>
              <a:pathLst>
                <a:path w="252" h="267" extrusionOk="0">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600">
                <a:solidFill>
                  <a:schemeClr val="lt1"/>
                </a:solidFill>
                <a:latin typeface="Verdana"/>
                <a:ea typeface="Verdana"/>
                <a:cs typeface="Verdana"/>
                <a:sym typeface="Verdana"/>
              </a:endParaRPr>
            </a:p>
          </p:txBody>
        </p:sp>
        <p:sp>
          <p:nvSpPr>
            <p:cNvPr id="52" name="Google Shape;52;p5"/>
            <p:cNvSpPr/>
            <p:nvPr/>
          </p:nvSpPr>
          <p:spPr>
            <a:xfrm>
              <a:off x="1257300" y="482601"/>
              <a:ext cx="74612" cy="225425"/>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600">
                <a:solidFill>
                  <a:schemeClr val="lt1"/>
                </a:solidFill>
                <a:latin typeface="Verdana"/>
                <a:ea typeface="Verdana"/>
                <a:cs typeface="Verdana"/>
                <a:sym typeface="Verdana"/>
              </a:endParaRPr>
            </a:p>
          </p:txBody>
        </p:sp>
        <p:sp>
          <p:nvSpPr>
            <p:cNvPr id="53" name="Google Shape;53;p5"/>
            <p:cNvSpPr/>
            <p:nvPr/>
          </p:nvSpPr>
          <p:spPr>
            <a:xfrm>
              <a:off x="1257300" y="404813"/>
              <a:ext cx="74612" cy="508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600">
                <a:solidFill>
                  <a:schemeClr val="lt1"/>
                </a:solidFill>
                <a:latin typeface="Verdana"/>
                <a:ea typeface="Verdana"/>
                <a:cs typeface="Verdana"/>
                <a:sym typeface="Verdana"/>
              </a:endParaRPr>
            </a:p>
          </p:txBody>
        </p:sp>
        <p:sp>
          <p:nvSpPr>
            <p:cNvPr id="54" name="Google Shape;54;p5"/>
            <p:cNvSpPr/>
            <p:nvPr/>
          </p:nvSpPr>
          <p:spPr>
            <a:xfrm>
              <a:off x="1362075" y="411163"/>
              <a:ext cx="158750" cy="300038"/>
            </a:xfrm>
            <a:custGeom>
              <a:avLst/>
              <a:gdLst/>
              <a:ahLst/>
              <a:cxnLst/>
              <a:rect l="l" t="t" r="r" b="b"/>
              <a:pathLst>
                <a:path w="184" h="344" extrusionOk="0">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600">
                <a:solidFill>
                  <a:schemeClr val="lt1"/>
                </a:solidFill>
                <a:latin typeface="Verdana"/>
                <a:ea typeface="Verdana"/>
                <a:cs typeface="Verdana"/>
                <a:sym typeface="Verdana"/>
              </a:endParaRPr>
            </a:p>
          </p:txBody>
        </p:sp>
        <p:sp>
          <p:nvSpPr>
            <p:cNvPr id="55" name="Google Shape;55;p5"/>
            <p:cNvSpPr/>
            <p:nvPr/>
          </p:nvSpPr>
          <p:spPr>
            <a:xfrm>
              <a:off x="1535113" y="411163"/>
              <a:ext cx="158750" cy="300038"/>
            </a:xfrm>
            <a:custGeom>
              <a:avLst/>
              <a:gdLst/>
              <a:ahLst/>
              <a:cxnLst/>
              <a:rect l="l" t="t" r="r" b="b"/>
              <a:pathLst>
                <a:path w="184" h="344" extrusionOk="0">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600">
                <a:solidFill>
                  <a:schemeClr val="lt1"/>
                </a:solidFill>
                <a:latin typeface="Verdana"/>
                <a:ea typeface="Verdana"/>
                <a:cs typeface="Verdana"/>
                <a:sym typeface="Verdana"/>
              </a:endParaRPr>
            </a:p>
          </p:txBody>
        </p:sp>
        <p:sp>
          <p:nvSpPr>
            <p:cNvPr id="56" name="Google Shape;56;p5"/>
            <p:cNvSpPr/>
            <p:nvPr/>
          </p:nvSpPr>
          <p:spPr>
            <a:xfrm>
              <a:off x="1709738" y="479426"/>
              <a:ext cx="211137" cy="231775"/>
            </a:xfrm>
            <a:custGeom>
              <a:avLst/>
              <a:gdLst/>
              <a:ahLst/>
              <a:cxnLst/>
              <a:rect l="l" t="t" r="r" b="b"/>
              <a:pathLst>
                <a:path w="244" h="267" extrusionOk="0">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600">
                <a:solidFill>
                  <a:schemeClr val="lt1"/>
                </a:solidFill>
                <a:latin typeface="Verdana"/>
                <a:ea typeface="Verdana"/>
                <a:cs typeface="Verdana"/>
                <a:sym typeface="Verdana"/>
              </a:endParaRPr>
            </a:p>
          </p:txBody>
        </p:sp>
        <p:sp>
          <p:nvSpPr>
            <p:cNvPr id="57" name="Google Shape;57;p5"/>
            <p:cNvSpPr/>
            <p:nvPr/>
          </p:nvSpPr>
          <p:spPr>
            <a:xfrm>
              <a:off x="668338" y="479426"/>
              <a:ext cx="209550" cy="231775"/>
            </a:xfrm>
            <a:custGeom>
              <a:avLst/>
              <a:gdLst/>
              <a:ahLst/>
              <a:cxnLst/>
              <a:rect l="l" t="t" r="r" b="b"/>
              <a:pathLst>
                <a:path w="243" h="267" extrusionOk="0">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600">
                <a:solidFill>
                  <a:schemeClr val="lt1"/>
                </a:solidFill>
                <a:latin typeface="Verdana"/>
                <a:ea typeface="Verdana"/>
                <a:cs typeface="Verdana"/>
                <a:sym typeface="Verdana"/>
              </a:endParaRPr>
            </a:p>
          </p:txBody>
        </p:sp>
      </p:grpSp>
    </p:spTree>
  </p:cSld>
  <p:clrMapOvr>
    <a:masterClrMapping/>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296"/>
        <p:cNvGrpSpPr/>
        <p:nvPr/>
      </p:nvGrpSpPr>
      <p:grpSpPr>
        <a:xfrm>
          <a:off x="0" y="0"/>
          <a:ext cx="0" cy="0"/>
          <a:chOff x="0" y="0"/>
          <a:chExt cx="0" cy="0"/>
        </a:xfrm>
      </p:grpSpPr>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Title Slide - Circle White">
  <p:cSld name="Title Slide - Circle White">
    <p:bg>
      <p:bgPr>
        <a:solidFill>
          <a:schemeClr val="lt1"/>
        </a:solidFill>
        <a:effectLst/>
      </p:bgPr>
    </p:bg>
    <p:spTree>
      <p:nvGrpSpPr>
        <p:cNvPr id="1" name="Shape 58"/>
        <p:cNvGrpSpPr/>
        <p:nvPr/>
      </p:nvGrpSpPr>
      <p:grpSpPr>
        <a:xfrm>
          <a:off x="0" y="0"/>
          <a:ext cx="0" cy="0"/>
          <a:chOff x="0" y="0"/>
          <a:chExt cx="0" cy="0"/>
        </a:xfrm>
      </p:grpSpPr>
      <p:sp>
        <p:nvSpPr>
          <p:cNvPr id="59" name="Google Shape;59;p6"/>
          <p:cNvSpPr>
            <a:spLocks noGrp="1"/>
          </p:cNvSpPr>
          <p:nvPr>
            <p:ph type="ctrTitle"/>
          </p:nvPr>
        </p:nvSpPr>
        <p:spPr>
          <a:xfrm>
            <a:off x="4212000" y="1530000"/>
            <a:ext cx="3780000" cy="3780000"/>
          </a:xfrm>
          <a:prstGeom prst="ellipse">
            <a:avLst/>
          </a:prstGeom>
          <a:noFill/>
          <a:ln w="25400" cap="flat" cmpd="sng">
            <a:solidFill>
              <a:schemeClr val="accent1"/>
            </a:solidFill>
            <a:prstDash val="solid"/>
            <a:round/>
            <a:headEnd type="none" w="sm" len="sm"/>
            <a:tailEnd type="none" w="sm" len="sm"/>
          </a:ln>
        </p:spPr>
        <p:txBody>
          <a:bodyPr spcFirstLastPara="1" wrap="square" lIns="108000" tIns="108000" rIns="108000" bIns="108000" anchor="ctr" anchorCtr="0"/>
          <a:lstStyle>
            <a:lvl1pPr lvl="0" algn="ctr">
              <a:lnSpc>
                <a:spcPct val="118750"/>
              </a:lnSpc>
              <a:spcBef>
                <a:spcPts val="0"/>
              </a:spcBef>
              <a:spcAft>
                <a:spcPts val="0"/>
              </a:spcAft>
              <a:buClr>
                <a:schemeClr val="dk1"/>
              </a:buClr>
              <a:buSzPts val="3200"/>
              <a:buFont typeface="Verdana"/>
              <a:buNone/>
              <a:defRPr sz="3200" b="0">
                <a:solidFill>
                  <a:schemeClr val="dk1"/>
                </a:solidFill>
                <a:latin typeface="Verdana"/>
                <a:ea typeface="Verdana"/>
                <a:cs typeface="Verdana"/>
                <a:sym typeface="Verdan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6"/>
          <p:cNvSpPr txBox="1">
            <a:spLocks noGrp="1"/>
          </p:cNvSpPr>
          <p:nvPr>
            <p:ph type="subTitle" idx="1"/>
          </p:nvPr>
        </p:nvSpPr>
        <p:spPr>
          <a:xfrm>
            <a:off x="475327" y="5845180"/>
            <a:ext cx="5594348" cy="505645"/>
          </a:xfrm>
          <a:prstGeom prst="rect">
            <a:avLst/>
          </a:prstGeom>
          <a:noFill/>
          <a:ln>
            <a:noFill/>
          </a:ln>
        </p:spPr>
        <p:txBody>
          <a:bodyPr spcFirstLastPara="1" wrap="square" lIns="0" tIns="0" rIns="0" bIns="0" anchor="b" anchorCtr="0"/>
          <a:lstStyle>
            <a:lvl1pPr lvl="0" algn="l">
              <a:lnSpc>
                <a:spcPct val="100000"/>
              </a:lnSpc>
              <a:spcBef>
                <a:spcPts val="0"/>
              </a:spcBef>
              <a:spcAft>
                <a:spcPts val="0"/>
              </a:spcAft>
              <a:buClr>
                <a:schemeClr val="dk1"/>
              </a:buClr>
              <a:buSzPts val="1600"/>
              <a:buNone/>
              <a:defRPr sz="1600">
                <a:solidFill>
                  <a:schemeClr val="dk1"/>
                </a:solidFill>
              </a:defRPr>
            </a:lvl1pPr>
            <a:lvl2pPr lvl="1" algn="ctr">
              <a:spcBef>
                <a:spcPts val="0"/>
              </a:spcBef>
              <a:spcAft>
                <a:spcPts val="0"/>
              </a:spcAft>
              <a:buClr>
                <a:schemeClr val="dk1"/>
              </a:buClr>
              <a:buSzPts val="2667"/>
              <a:buNone/>
              <a:defRPr sz="2667"/>
            </a:lvl2pPr>
            <a:lvl3pPr lvl="2" algn="ctr">
              <a:spcBef>
                <a:spcPts val="1333"/>
              </a:spcBef>
              <a:spcAft>
                <a:spcPts val="0"/>
              </a:spcAft>
              <a:buClr>
                <a:schemeClr val="dk1"/>
              </a:buClr>
              <a:buSzPts val="2400"/>
              <a:buNone/>
              <a:defRPr sz="2400"/>
            </a:lvl3pPr>
            <a:lvl4pPr lvl="3" algn="ctr">
              <a:spcBef>
                <a:spcPts val="1333"/>
              </a:spcBef>
              <a:spcAft>
                <a:spcPts val="0"/>
              </a:spcAft>
              <a:buClr>
                <a:schemeClr val="dk1"/>
              </a:buClr>
              <a:buSzPts val="2133"/>
              <a:buNone/>
              <a:defRPr sz="2133"/>
            </a:lvl4pPr>
            <a:lvl5pPr lvl="4" algn="ctr">
              <a:spcBef>
                <a:spcPts val="1333"/>
              </a:spcBef>
              <a:spcAft>
                <a:spcPts val="0"/>
              </a:spcAft>
              <a:buClr>
                <a:schemeClr val="dk1"/>
              </a:buClr>
              <a:buSzPts val="2133"/>
              <a:buNone/>
              <a:defRPr sz="2133"/>
            </a:lvl5pPr>
            <a:lvl6pPr lvl="5" algn="ctr">
              <a:spcBef>
                <a:spcPts val="1333"/>
              </a:spcBef>
              <a:spcAft>
                <a:spcPts val="0"/>
              </a:spcAft>
              <a:buClr>
                <a:schemeClr val="dk1"/>
              </a:buClr>
              <a:buSzPts val="2133"/>
              <a:buNone/>
              <a:defRPr sz="2133"/>
            </a:lvl6pPr>
            <a:lvl7pPr lvl="6" algn="ctr">
              <a:spcBef>
                <a:spcPts val="1333"/>
              </a:spcBef>
              <a:spcAft>
                <a:spcPts val="0"/>
              </a:spcAft>
              <a:buClr>
                <a:schemeClr val="dk1"/>
              </a:buClr>
              <a:buSzPts val="2133"/>
              <a:buNone/>
              <a:defRPr sz="2133"/>
            </a:lvl7pPr>
            <a:lvl8pPr lvl="7" algn="ctr">
              <a:spcBef>
                <a:spcPts val="1333"/>
              </a:spcBef>
              <a:spcAft>
                <a:spcPts val="0"/>
              </a:spcAft>
              <a:buClr>
                <a:schemeClr val="dk1"/>
              </a:buClr>
              <a:buSzPts val="2133"/>
              <a:buNone/>
              <a:defRPr sz="2133"/>
            </a:lvl8pPr>
            <a:lvl9pPr lvl="8" algn="ctr">
              <a:spcBef>
                <a:spcPts val="1333"/>
              </a:spcBef>
              <a:spcAft>
                <a:spcPts val="1333"/>
              </a:spcAft>
              <a:buClr>
                <a:schemeClr val="dk1"/>
              </a:buClr>
              <a:buSzPts val="2133"/>
              <a:buNone/>
              <a:defRPr sz="2133"/>
            </a:lvl9pPr>
          </a:lstStyle>
          <a:p>
            <a:endParaRPr/>
          </a:p>
        </p:txBody>
      </p:sp>
      <p:sp>
        <p:nvSpPr>
          <p:cNvPr id="61" name="Google Shape;61;p6"/>
          <p:cNvSpPr txBox="1">
            <a:spLocks noGrp="1"/>
          </p:cNvSpPr>
          <p:nvPr>
            <p:ph type="body" idx="2"/>
          </p:nvPr>
        </p:nvSpPr>
        <p:spPr>
          <a:xfrm>
            <a:off x="475325" y="6362699"/>
            <a:ext cx="5594349" cy="298451"/>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dk1"/>
              </a:buClr>
              <a:buSzPts val="1050"/>
              <a:buNone/>
              <a:defRPr sz="1050">
                <a:solidFill>
                  <a:schemeClr val="dk1"/>
                </a:solidFill>
              </a:defRPr>
            </a:lvl1pPr>
            <a:lvl2pPr marL="914400" lvl="1" indent="-228600" algn="l">
              <a:spcBef>
                <a:spcPts val="0"/>
              </a:spcBef>
              <a:spcAft>
                <a:spcPts val="0"/>
              </a:spcAft>
              <a:buClr>
                <a:schemeClr val="lt1"/>
              </a:buClr>
              <a:buSzPts val="1200"/>
              <a:buNone/>
              <a:defRPr>
                <a:solidFill>
                  <a:schemeClr val="lt1"/>
                </a:solidFill>
              </a:defRPr>
            </a:lvl2pPr>
            <a:lvl3pPr marL="1371600" lvl="2" indent="-304800" algn="l">
              <a:spcBef>
                <a:spcPts val="1333"/>
              </a:spcBef>
              <a:spcAft>
                <a:spcPts val="0"/>
              </a:spcAft>
              <a:buClr>
                <a:schemeClr val="lt1"/>
              </a:buClr>
              <a:buSzPts val="1200"/>
              <a:buChar char="•"/>
              <a:defRPr>
                <a:solidFill>
                  <a:schemeClr val="lt1"/>
                </a:solidFill>
              </a:defRPr>
            </a:lvl3pPr>
            <a:lvl4pPr marL="1828800" lvl="3" indent="-304800" algn="l">
              <a:spcBef>
                <a:spcPts val="1333"/>
              </a:spcBef>
              <a:spcAft>
                <a:spcPts val="0"/>
              </a:spcAft>
              <a:buClr>
                <a:schemeClr val="lt1"/>
              </a:buClr>
              <a:buSzPts val="1200"/>
              <a:buChar char="−"/>
              <a:defRPr>
                <a:solidFill>
                  <a:schemeClr val="lt1"/>
                </a:solidFill>
              </a:defRPr>
            </a:lvl4pPr>
            <a:lvl5pPr marL="2286000" lvl="4" indent="-304800" algn="l">
              <a:spcBef>
                <a:spcPts val="1333"/>
              </a:spcBef>
              <a:spcAft>
                <a:spcPts val="0"/>
              </a:spcAft>
              <a:buClr>
                <a:schemeClr val="lt1"/>
              </a:buClr>
              <a:buSzPts val="1200"/>
              <a:buChar char="−"/>
              <a:defRPr>
                <a:solidFill>
                  <a:schemeClr val="lt1"/>
                </a:solidFill>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grpSp>
        <p:nvGrpSpPr>
          <p:cNvPr id="62" name="Google Shape;62;p6"/>
          <p:cNvGrpSpPr/>
          <p:nvPr/>
        </p:nvGrpSpPr>
        <p:grpSpPr>
          <a:xfrm>
            <a:off x="475325" y="457200"/>
            <a:ext cx="1998000" cy="374400"/>
            <a:chOff x="398463" y="404813"/>
            <a:chExt cx="1627187" cy="307976"/>
          </a:xfrm>
        </p:grpSpPr>
        <p:sp>
          <p:nvSpPr>
            <p:cNvPr id="63" name="Google Shape;63;p6"/>
            <p:cNvSpPr/>
            <p:nvPr/>
          </p:nvSpPr>
          <p:spPr>
            <a:xfrm>
              <a:off x="1938338" y="625476"/>
              <a:ext cx="87312" cy="87313"/>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600">
                <a:solidFill>
                  <a:schemeClr val="lt1"/>
                </a:solidFill>
                <a:latin typeface="Verdana"/>
                <a:ea typeface="Verdana"/>
                <a:cs typeface="Verdana"/>
                <a:sym typeface="Verdana"/>
              </a:endParaRPr>
            </a:p>
          </p:txBody>
        </p:sp>
        <p:sp>
          <p:nvSpPr>
            <p:cNvPr id="64" name="Google Shape;64;p6"/>
            <p:cNvSpPr/>
            <p:nvPr/>
          </p:nvSpPr>
          <p:spPr>
            <a:xfrm>
              <a:off x="398463" y="406401"/>
              <a:ext cx="247650" cy="301625"/>
            </a:xfrm>
            <a:custGeom>
              <a:avLst/>
              <a:gdLst/>
              <a:ahLst/>
              <a:cxnLst/>
              <a:rect l="l" t="t" r="r" b="b"/>
              <a:pathLst>
                <a:path w="287" h="347" extrusionOk="0">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600">
                <a:solidFill>
                  <a:schemeClr val="lt1"/>
                </a:solidFill>
                <a:latin typeface="Verdana"/>
                <a:ea typeface="Verdana"/>
                <a:cs typeface="Verdana"/>
                <a:sym typeface="Verdana"/>
              </a:endParaRPr>
            </a:p>
          </p:txBody>
        </p:sp>
        <p:sp>
          <p:nvSpPr>
            <p:cNvPr id="65" name="Google Shape;65;p6"/>
            <p:cNvSpPr/>
            <p:nvPr/>
          </p:nvSpPr>
          <p:spPr>
            <a:xfrm>
              <a:off x="906463" y="404813"/>
              <a:ext cx="74612" cy="303213"/>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600">
                <a:solidFill>
                  <a:schemeClr val="lt1"/>
                </a:solidFill>
                <a:latin typeface="Verdana"/>
                <a:ea typeface="Verdana"/>
                <a:cs typeface="Verdana"/>
                <a:sym typeface="Verdana"/>
              </a:endParaRPr>
            </a:p>
          </p:txBody>
        </p:sp>
        <p:sp>
          <p:nvSpPr>
            <p:cNvPr id="66" name="Google Shape;66;p6"/>
            <p:cNvSpPr/>
            <p:nvPr/>
          </p:nvSpPr>
          <p:spPr>
            <a:xfrm>
              <a:off x="1011238" y="479426"/>
              <a:ext cx="215900" cy="231775"/>
            </a:xfrm>
            <a:custGeom>
              <a:avLst/>
              <a:gdLst/>
              <a:ahLst/>
              <a:cxnLst/>
              <a:rect l="l" t="t" r="r" b="b"/>
              <a:pathLst>
                <a:path w="252" h="267" extrusionOk="0">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600">
                <a:solidFill>
                  <a:schemeClr val="lt1"/>
                </a:solidFill>
                <a:latin typeface="Verdana"/>
                <a:ea typeface="Verdana"/>
                <a:cs typeface="Verdana"/>
                <a:sym typeface="Verdana"/>
              </a:endParaRPr>
            </a:p>
          </p:txBody>
        </p:sp>
        <p:sp>
          <p:nvSpPr>
            <p:cNvPr id="67" name="Google Shape;67;p6"/>
            <p:cNvSpPr/>
            <p:nvPr/>
          </p:nvSpPr>
          <p:spPr>
            <a:xfrm>
              <a:off x="1257300" y="482601"/>
              <a:ext cx="74612" cy="225425"/>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600">
                <a:solidFill>
                  <a:schemeClr val="lt1"/>
                </a:solidFill>
                <a:latin typeface="Verdana"/>
                <a:ea typeface="Verdana"/>
                <a:cs typeface="Verdana"/>
                <a:sym typeface="Verdana"/>
              </a:endParaRPr>
            </a:p>
          </p:txBody>
        </p:sp>
        <p:sp>
          <p:nvSpPr>
            <p:cNvPr id="68" name="Google Shape;68;p6"/>
            <p:cNvSpPr/>
            <p:nvPr/>
          </p:nvSpPr>
          <p:spPr>
            <a:xfrm>
              <a:off x="1257300" y="404813"/>
              <a:ext cx="74612" cy="508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600">
                <a:solidFill>
                  <a:schemeClr val="lt1"/>
                </a:solidFill>
                <a:latin typeface="Verdana"/>
                <a:ea typeface="Verdana"/>
                <a:cs typeface="Verdana"/>
                <a:sym typeface="Verdana"/>
              </a:endParaRPr>
            </a:p>
          </p:txBody>
        </p:sp>
        <p:sp>
          <p:nvSpPr>
            <p:cNvPr id="69" name="Google Shape;69;p6"/>
            <p:cNvSpPr/>
            <p:nvPr/>
          </p:nvSpPr>
          <p:spPr>
            <a:xfrm>
              <a:off x="1362075" y="411163"/>
              <a:ext cx="158750" cy="300038"/>
            </a:xfrm>
            <a:custGeom>
              <a:avLst/>
              <a:gdLst/>
              <a:ahLst/>
              <a:cxnLst/>
              <a:rect l="l" t="t" r="r" b="b"/>
              <a:pathLst>
                <a:path w="184" h="344" extrusionOk="0">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600">
                <a:solidFill>
                  <a:schemeClr val="lt1"/>
                </a:solidFill>
                <a:latin typeface="Verdana"/>
                <a:ea typeface="Verdana"/>
                <a:cs typeface="Verdana"/>
                <a:sym typeface="Verdana"/>
              </a:endParaRPr>
            </a:p>
          </p:txBody>
        </p:sp>
        <p:sp>
          <p:nvSpPr>
            <p:cNvPr id="70" name="Google Shape;70;p6"/>
            <p:cNvSpPr/>
            <p:nvPr/>
          </p:nvSpPr>
          <p:spPr>
            <a:xfrm>
              <a:off x="1535113" y="411163"/>
              <a:ext cx="158750" cy="300038"/>
            </a:xfrm>
            <a:custGeom>
              <a:avLst/>
              <a:gdLst/>
              <a:ahLst/>
              <a:cxnLst/>
              <a:rect l="l" t="t" r="r" b="b"/>
              <a:pathLst>
                <a:path w="184" h="344" extrusionOk="0">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600">
                <a:solidFill>
                  <a:schemeClr val="lt1"/>
                </a:solidFill>
                <a:latin typeface="Verdana"/>
                <a:ea typeface="Verdana"/>
                <a:cs typeface="Verdana"/>
                <a:sym typeface="Verdana"/>
              </a:endParaRPr>
            </a:p>
          </p:txBody>
        </p:sp>
        <p:sp>
          <p:nvSpPr>
            <p:cNvPr id="71" name="Google Shape;71;p6"/>
            <p:cNvSpPr/>
            <p:nvPr/>
          </p:nvSpPr>
          <p:spPr>
            <a:xfrm>
              <a:off x="1709738" y="479426"/>
              <a:ext cx="211137" cy="231775"/>
            </a:xfrm>
            <a:custGeom>
              <a:avLst/>
              <a:gdLst/>
              <a:ahLst/>
              <a:cxnLst/>
              <a:rect l="l" t="t" r="r" b="b"/>
              <a:pathLst>
                <a:path w="244" h="267" extrusionOk="0">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600">
                <a:solidFill>
                  <a:schemeClr val="lt1"/>
                </a:solidFill>
                <a:latin typeface="Verdana"/>
                <a:ea typeface="Verdana"/>
                <a:cs typeface="Verdana"/>
                <a:sym typeface="Verdana"/>
              </a:endParaRPr>
            </a:p>
          </p:txBody>
        </p:sp>
        <p:sp>
          <p:nvSpPr>
            <p:cNvPr id="72" name="Google Shape;72;p6"/>
            <p:cNvSpPr/>
            <p:nvPr/>
          </p:nvSpPr>
          <p:spPr>
            <a:xfrm>
              <a:off x="668338" y="479426"/>
              <a:ext cx="209550" cy="231775"/>
            </a:xfrm>
            <a:custGeom>
              <a:avLst/>
              <a:gdLst/>
              <a:ahLst/>
              <a:cxnLst/>
              <a:rect l="l" t="t" r="r" b="b"/>
              <a:pathLst>
                <a:path w="243" h="267" extrusionOk="0">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600">
                <a:solidFill>
                  <a:schemeClr val="lt1"/>
                </a:solidFill>
                <a:latin typeface="Verdana"/>
                <a:ea typeface="Verdana"/>
                <a:cs typeface="Verdana"/>
                <a:sym typeface="Verdana"/>
              </a:endParaRPr>
            </a:p>
          </p:txBody>
        </p:sp>
      </p:grpSp>
      <p:pic>
        <p:nvPicPr>
          <p:cNvPr id="73" name="Google Shape;73;p6"/>
          <p:cNvPicPr preferRelativeResize="0"/>
          <p:nvPr/>
        </p:nvPicPr>
        <p:blipFill rotWithShape="1">
          <a:blip r:embed="rId2">
            <a:alphaModFix/>
          </a:blip>
          <a:srcRect/>
          <a:stretch/>
        </p:blipFill>
        <p:spPr>
          <a:xfrm>
            <a:off x="10637128" y="5818829"/>
            <a:ext cx="1226681" cy="842321"/>
          </a:xfrm>
          <a:prstGeom prst="rect">
            <a:avLst/>
          </a:prstGeom>
          <a:noFill/>
          <a:ln>
            <a:noFill/>
          </a:ln>
        </p:spPr>
      </p:pic>
      <p:pic>
        <p:nvPicPr>
          <p:cNvPr id="74" name="Google Shape;74;p6" descr="C:\Users\ldoumbouya\Downloads\58f03df9a9c128000cd723a9_BW_lo.png"/>
          <p:cNvPicPr preferRelativeResize="0"/>
          <p:nvPr/>
        </p:nvPicPr>
        <p:blipFill rotWithShape="1">
          <a:blip r:embed="rId3">
            <a:alphaModFix/>
          </a:blip>
          <a:srcRect/>
          <a:stretch/>
        </p:blipFill>
        <p:spPr>
          <a:xfrm>
            <a:off x="3668712" y="1001713"/>
            <a:ext cx="4854575" cy="4854575"/>
          </a:xfrm>
          <a:prstGeom prst="rect">
            <a:avLst/>
          </a:prstGeom>
          <a:noFill/>
          <a:ln>
            <a:noFill/>
          </a:ln>
        </p:spPr>
      </p:pic>
      <p:pic>
        <p:nvPicPr>
          <p:cNvPr id="75" name="Google Shape;75;p6"/>
          <p:cNvPicPr preferRelativeResize="0"/>
          <p:nvPr/>
        </p:nvPicPr>
        <p:blipFill rotWithShape="1">
          <a:blip r:embed="rId4">
            <a:alphaModFix/>
          </a:blip>
          <a:srcRect/>
          <a:stretch/>
        </p:blipFill>
        <p:spPr>
          <a:xfrm>
            <a:off x="475325" y="1001713"/>
            <a:ext cx="942340" cy="404495"/>
          </a:xfrm>
          <a:prstGeom prst="rect">
            <a:avLst/>
          </a:prstGeom>
          <a:noFill/>
          <a:ln>
            <a:noFill/>
          </a:ln>
        </p:spPr>
      </p:pic>
      <p:pic>
        <p:nvPicPr>
          <p:cNvPr id="76" name="Google Shape;76;p6"/>
          <p:cNvPicPr preferRelativeResize="0"/>
          <p:nvPr/>
        </p:nvPicPr>
        <p:blipFill rotWithShape="1">
          <a:blip r:embed="rId5">
            <a:alphaModFix/>
          </a:blip>
          <a:srcRect/>
          <a:stretch/>
        </p:blipFill>
        <p:spPr>
          <a:xfrm>
            <a:off x="10450934" y="118900"/>
            <a:ext cx="1412875" cy="1045210"/>
          </a:xfrm>
          <a:prstGeom prst="rect">
            <a:avLst/>
          </a:prstGeom>
          <a:noFill/>
          <a:ln>
            <a:noFill/>
          </a:ln>
        </p:spPr>
      </p:pic>
    </p:spTree>
  </p:cSld>
  <p:clrMapOvr>
    <a:masterClrMapping/>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Divider - Deloitte green">
  <p:cSld name="Divider - Deloitte green">
    <p:bg>
      <p:bgPr>
        <a:solidFill>
          <a:schemeClr val="accent1"/>
        </a:solidFill>
        <a:effectLst/>
      </p:bgPr>
    </p:bg>
    <p:spTree>
      <p:nvGrpSpPr>
        <p:cNvPr id="1" name="Shape 77"/>
        <p:cNvGrpSpPr/>
        <p:nvPr/>
      </p:nvGrpSpPr>
      <p:grpSpPr>
        <a:xfrm>
          <a:off x="0" y="0"/>
          <a:ext cx="0" cy="0"/>
          <a:chOff x="0" y="0"/>
          <a:chExt cx="0" cy="0"/>
        </a:xfrm>
      </p:grpSpPr>
      <p:sp>
        <p:nvSpPr>
          <p:cNvPr id="78" name="Google Shape;78;p7"/>
          <p:cNvSpPr txBox="1">
            <a:spLocks noGrp="1"/>
          </p:cNvSpPr>
          <p:nvPr>
            <p:ph type="title"/>
          </p:nvPr>
        </p:nvSpPr>
        <p:spPr>
          <a:xfrm>
            <a:off x="469900" y="1700213"/>
            <a:ext cx="10418233" cy="1592403"/>
          </a:xfrm>
          <a:prstGeom prst="rect">
            <a:avLst/>
          </a:prstGeom>
          <a:noFill/>
          <a:ln>
            <a:noFill/>
          </a:ln>
        </p:spPr>
        <p:txBody>
          <a:bodyPr spcFirstLastPara="1" wrap="square" lIns="0" tIns="0" rIns="0" bIns="0" anchor="b" anchorCtr="0"/>
          <a:lstStyle>
            <a:lvl1pPr lvl="0" algn="l">
              <a:lnSpc>
                <a:spcPct val="95000"/>
              </a:lnSpc>
              <a:spcBef>
                <a:spcPts val="0"/>
              </a:spcBef>
              <a:spcAft>
                <a:spcPts val="0"/>
              </a:spcAft>
              <a:buClr>
                <a:schemeClr val="lt1"/>
              </a:buClr>
              <a:buSzPts val="3850"/>
              <a:buFont typeface="Verdana"/>
              <a:buNone/>
              <a:defRPr sz="3850" b="1">
                <a:solidFill>
                  <a:schemeClr val="lt1"/>
                </a:solidFill>
                <a:latin typeface="Verdana"/>
                <a:ea typeface="Verdana"/>
                <a:cs typeface="Verdana"/>
                <a:sym typeface="Verdan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9" name="Google Shape;79;p7"/>
          <p:cNvSpPr txBox="1">
            <a:spLocks noGrp="1"/>
          </p:cNvSpPr>
          <p:nvPr>
            <p:ph type="body" idx="1"/>
          </p:nvPr>
        </p:nvSpPr>
        <p:spPr>
          <a:xfrm>
            <a:off x="469899" y="3423545"/>
            <a:ext cx="10418235" cy="1566532"/>
          </a:xfrm>
          <a:prstGeom prst="rect">
            <a:avLst/>
          </a:prstGeom>
          <a:noFill/>
          <a:ln>
            <a:noFill/>
          </a:ln>
        </p:spPr>
        <p:txBody>
          <a:bodyPr spcFirstLastPara="1" wrap="square" lIns="0" tIns="0" rIns="0" bIns="0" anchor="t" anchorCtr="0"/>
          <a:lstStyle>
            <a:lvl1pPr marL="457200" lvl="0" indent="-228600" algn="l">
              <a:lnSpc>
                <a:spcPct val="95000"/>
              </a:lnSpc>
              <a:spcBef>
                <a:spcPts val="0"/>
              </a:spcBef>
              <a:spcAft>
                <a:spcPts val="0"/>
              </a:spcAft>
              <a:buClr>
                <a:schemeClr val="lt1"/>
              </a:buClr>
              <a:buSzPts val="3850"/>
              <a:buNone/>
              <a:defRPr sz="3850">
                <a:solidFill>
                  <a:schemeClr val="lt1"/>
                </a:solidFill>
              </a:defRPr>
            </a:lvl1pPr>
            <a:lvl2pPr marL="914400" lvl="1" indent="-228600" algn="l">
              <a:spcBef>
                <a:spcPts val="0"/>
              </a:spcBef>
              <a:spcAft>
                <a:spcPts val="0"/>
              </a:spcAft>
              <a:buClr>
                <a:srgbClr val="888888"/>
              </a:buClr>
              <a:buSzPts val="2667"/>
              <a:buNone/>
              <a:defRPr sz="2667">
                <a:solidFill>
                  <a:srgbClr val="888888"/>
                </a:solidFill>
              </a:defRPr>
            </a:lvl2pPr>
            <a:lvl3pPr marL="1371600" lvl="2" indent="-228600" algn="l">
              <a:spcBef>
                <a:spcPts val="1333"/>
              </a:spcBef>
              <a:spcAft>
                <a:spcPts val="0"/>
              </a:spcAft>
              <a:buClr>
                <a:srgbClr val="888888"/>
              </a:buClr>
              <a:buSzPts val="2400"/>
              <a:buNone/>
              <a:defRPr sz="2400">
                <a:solidFill>
                  <a:srgbClr val="888888"/>
                </a:solidFill>
              </a:defRPr>
            </a:lvl3pPr>
            <a:lvl4pPr marL="1828800" lvl="3" indent="-228600" algn="l">
              <a:spcBef>
                <a:spcPts val="1333"/>
              </a:spcBef>
              <a:spcAft>
                <a:spcPts val="0"/>
              </a:spcAft>
              <a:buClr>
                <a:srgbClr val="888888"/>
              </a:buClr>
              <a:buSzPts val="2133"/>
              <a:buNone/>
              <a:defRPr sz="2133">
                <a:solidFill>
                  <a:srgbClr val="888888"/>
                </a:solidFill>
              </a:defRPr>
            </a:lvl4pPr>
            <a:lvl5pPr marL="2286000" lvl="4" indent="-228600" algn="l">
              <a:spcBef>
                <a:spcPts val="1333"/>
              </a:spcBef>
              <a:spcAft>
                <a:spcPts val="0"/>
              </a:spcAft>
              <a:buClr>
                <a:srgbClr val="888888"/>
              </a:buClr>
              <a:buSzPts val="2133"/>
              <a:buNone/>
              <a:defRPr sz="2133">
                <a:solidFill>
                  <a:srgbClr val="888888"/>
                </a:solidFill>
              </a:defRPr>
            </a:lvl5pPr>
            <a:lvl6pPr marL="2743200" lvl="5" indent="-228600" algn="l">
              <a:spcBef>
                <a:spcPts val="1333"/>
              </a:spcBef>
              <a:spcAft>
                <a:spcPts val="0"/>
              </a:spcAft>
              <a:buClr>
                <a:srgbClr val="888888"/>
              </a:buClr>
              <a:buSzPts val="2133"/>
              <a:buNone/>
              <a:defRPr sz="2133">
                <a:solidFill>
                  <a:srgbClr val="888888"/>
                </a:solidFill>
              </a:defRPr>
            </a:lvl6pPr>
            <a:lvl7pPr marL="3200400" lvl="6" indent="-228600" algn="l">
              <a:spcBef>
                <a:spcPts val="1333"/>
              </a:spcBef>
              <a:spcAft>
                <a:spcPts val="0"/>
              </a:spcAft>
              <a:buClr>
                <a:srgbClr val="888888"/>
              </a:buClr>
              <a:buSzPts val="2133"/>
              <a:buNone/>
              <a:defRPr sz="2133">
                <a:solidFill>
                  <a:srgbClr val="888888"/>
                </a:solidFill>
              </a:defRPr>
            </a:lvl7pPr>
            <a:lvl8pPr marL="3657600" lvl="7" indent="-228600" algn="l">
              <a:spcBef>
                <a:spcPts val="1333"/>
              </a:spcBef>
              <a:spcAft>
                <a:spcPts val="0"/>
              </a:spcAft>
              <a:buClr>
                <a:srgbClr val="888888"/>
              </a:buClr>
              <a:buSzPts val="2133"/>
              <a:buNone/>
              <a:defRPr sz="2133">
                <a:solidFill>
                  <a:srgbClr val="888888"/>
                </a:solidFill>
              </a:defRPr>
            </a:lvl8pPr>
            <a:lvl9pPr marL="4114800" lvl="8" indent="-228600" algn="l">
              <a:spcBef>
                <a:spcPts val="1333"/>
              </a:spcBef>
              <a:spcAft>
                <a:spcPts val="1333"/>
              </a:spcAft>
              <a:buClr>
                <a:srgbClr val="888888"/>
              </a:buClr>
              <a:buSzPts val="2133"/>
              <a:buNone/>
              <a:defRPr sz="2133">
                <a:solidFill>
                  <a:srgbClr val="888888"/>
                </a:solidFill>
              </a:defRPr>
            </a:lvl9pPr>
          </a:lstStyle>
          <a:p>
            <a:endParaRPr/>
          </a:p>
        </p:txBody>
      </p:sp>
      <p:sp>
        <p:nvSpPr>
          <p:cNvPr id="80" name="Google Shape;80;p7"/>
          <p:cNvSpPr txBox="1"/>
          <p:nvPr/>
        </p:nvSpPr>
        <p:spPr>
          <a:xfrm>
            <a:off x="11414125" y="6477000"/>
            <a:ext cx="307975" cy="100027"/>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Clr>
                <a:schemeClr val="lt1"/>
              </a:buClr>
              <a:buSzPts val="650"/>
              <a:buFont typeface="Arial"/>
              <a:buNone/>
            </a:pPr>
            <a:fld id="{00000000-1234-1234-1234-123412341234}" type="slidenum">
              <a:rPr lang="fr-BE" sz="650">
                <a:solidFill>
                  <a:schemeClr val="lt1"/>
                </a:solidFill>
                <a:latin typeface="Verdana"/>
                <a:ea typeface="Verdana"/>
                <a:cs typeface="Verdana"/>
                <a:sym typeface="Verdana"/>
              </a:rPr>
              <a:t>‹№›</a:t>
            </a:fld>
            <a:endParaRPr sz="650">
              <a:solidFill>
                <a:schemeClr val="lt1"/>
              </a:solidFill>
              <a:latin typeface="Verdana"/>
              <a:ea typeface="Verdana"/>
              <a:cs typeface="Verdana"/>
              <a:sym typeface="Verdana"/>
            </a:endParaRPr>
          </a:p>
        </p:txBody>
      </p:sp>
      <p:sp>
        <p:nvSpPr>
          <p:cNvPr id="81" name="Google Shape;81;p7"/>
          <p:cNvSpPr txBox="1"/>
          <p:nvPr/>
        </p:nvSpPr>
        <p:spPr>
          <a:xfrm>
            <a:off x="6517565" y="6476999"/>
            <a:ext cx="4896560" cy="100027"/>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Clr>
                <a:schemeClr val="lt1"/>
              </a:buClr>
              <a:buSzPts val="650"/>
              <a:buFont typeface="Arial"/>
              <a:buNone/>
            </a:pPr>
            <a:r>
              <a:rPr lang="fr-BE" sz="650">
                <a:solidFill>
                  <a:schemeClr val="lt1"/>
                </a:solidFill>
                <a:latin typeface="Verdana"/>
                <a:ea typeface="Verdana"/>
                <a:cs typeface="Verdana"/>
                <a:sym typeface="Verdana"/>
              </a:rPr>
              <a:t>Study on up-take of emerging technologies in public procurement </a:t>
            </a:r>
            <a:endParaRPr/>
          </a:p>
        </p:txBody>
      </p:sp>
      <p:sp>
        <p:nvSpPr>
          <p:cNvPr id="82" name="Google Shape;82;p7"/>
          <p:cNvSpPr txBox="1"/>
          <p:nvPr/>
        </p:nvSpPr>
        <p:spPr>
          <a:xfrm>
            <a:off x="469900" y="6477000"/>
            <a:ext cx="5355167" cy="100027"/>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Clr>
                <a:schemeClr val="lt1"/>
              </a:buClr>
              <a:buSzPts val="650"/>
              <a:buFont typeface="Arial"/>
              <a:buNone/>
            </a:pPr>
            <a:r>
              <a:rPr lang="fr-BE" sz="650">
                <a:solidFill>
                  <a:schemeClr val="lt1"/>
                </a:solidFill>
                <a:latin typeface="Verdana"/>
                <a:ea typeface="Verdana"/>
                <a:cs typeface="Verdana"/>
                <a:sym typeface="Verdana"/>
              </a:rPr>
              <a:t>© 2019 Deloitte Belgium</a:t>
            </a:r>
            <a:endParaRPr/>
          </a:p>
        </p:txBody>
      </p:sp>
    </p:spTree>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Divider - Deloitte dark green">
  <p:cSld name="Divider - Deloitte dark green">
    <p:bg>
      <p:bgPr>
        <a:solidFill>
          <a:schemeClr val="accent2"/>
        </a:solidFill>
        <a:effectLst/>
      </p:bgPr>
    </p:bg>
    <p:spTree>
      <p:nvGrpSpPr>
        <p:cNvPr id="1" name="Shape 83"/>
        <p:cNvGrpSpPr/>
        <p:nvPr/>
      </p:nvGrpSpPr>
      <p:grpSpPr>
        <a:xfrm>
          <a:off x="0" y="0"/>
          <a:ext cx="0" cy="0"/>
          <a:chOff x="0" y="0"/>
          <a:chExt cx="0" cy="0"/>
        </a:xfrm>
      </p:grpSpPr>
      <p:sp>
        <p:nvSpPr>
          <p:cNvPr id="84" name="Google Shape;84;p8"/>
          <p:cNvSpPr txBox="1">
            <a:spLocks noGrp="1"/>
          </p:cNvSpPr>
          <p:nvPr>
            <p:ph type="title"/>
          </p:nvPr>
        </p:nvSpPr>
        <p:spPr>
          <a:xfrm>
            <a:off x="469900" y="1705668"/>
            <a:ext cx="10418233" cy="1592403"/>
          </a:xfrm>
          <a:prstGeom prst="rect">
            <a:avLst/>
          </a:prstGeom>
          <a:noFill/>
          <a:ln>
            <a:noFill/>
          </a:ln>
        </p:spPr>
        <p:txBody>
          <a:bodyPr spcFirstLastPara="1" wrap="square" lIns="0" tIns="0" rIns="0" bIns="0" anchor="b" anchorCtr="0"/>
          <a:lstStyle>
            <a:lvl1pPr lvl="0" algn="l">
              <a:lnSpc>
                <a:spcPct val="95000"/>
              </a:lnSpc>
              <a:spcBef>
                <a:spcPts val="0"/>
              </a:spcBef>
              <a:spcAft>
                <a:spcPts val="0"/>
              </a:spcAft>
              <a:buClr>
                <a:schemeClr val="lt1"/>
              </a:buClr>
              <a:buSzPts val="3850"/>
              <a:buFont typeface="Verdana"/>
              <a:buNone/>
              <a:defRPr sz="3850" b="1">
                <a:solidFill>
                  <a:schemeClr val="lt1"/>
                </a:solidFill>
                <a:latin typeface="Verdana"/>
                <a:ea typeface="Verdana"/>
                <a:cs typeface="Verdana"/>
                <a:sym typeface="Verdan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5" name="Google Shape;85;p8"/>
          <p:cNvSpPr txBox="1">
            <a:spLocks noGrp="1"/>
          </p:cNvSpPr>
          <p:nvPr>
            <p:ph type="body" idx="1"/>
          </p:nvPr>
        </p:nvSpPr>
        <p:spPr>
          <a:xfrm>
            <a:off x="469900" y="3429000"/>
            <a:ext cx="10418233" cy="1566532"/>
          </a:xfrm>
          <a:prstGeom prst="rect">
            <a:avLst/>
          </a:prstGeom>
          <a:noFill/>
          <a:ln>
            <a:noFill/>
          </a:ln>
        </p:spPr>
        <p:txBody>
          <a:bodyPr spcFirstLastPara="1" wrap="square" lIns="0" tIns="0" rIns="0" bIns="0" anchor="t" anchorCtr="0"/>
          <a:lstStyle>
            <a:lvl1pPr marL="457200" lvl="0" indent="-228600" algn="l">
              <a:lnSpc>
                <a:spcPct val="95000"/>
              </a:lnSpc>
              <a:spcBef>
                <a:spcPts val="0"/>
              </a:spcBef>
              <a:spcAft>
                <a:spcPts val="0"/>
              </a:spcAft>
              <a:buClr>
                <a:schemeClr val="lt1"/>
              </a:buClr>
              <a:buSzPts val="3850"/>
              <a:buNone/>
              <a:defRPr sz="3850">
                <a:solidFill>
                  <a:schemeClr val="lt1"/>
                </a:solidFill>
              </a:defRPr>
            </a:lvl1pPr>
            <a:lvl2pPr marL="914400" lvl="1" indent="-228600" algn="l">
              <a:spcBef>
                <a:spcPts val="0"/>
              </a:spcBef>
              <a:spcAft>
                <a:spcPts val="0"/>
              </a:spcAft>
              <a:buClr>
                <a:srgbClr val="888888"/>
              </a:buClr>
              <a:buSzPts val="2667"/>
              <a:buNone/>
              <a:defRPr sz="2667">
                <a:solidFill>
                  <a:srgbClr val="888888"/>
                </a:solidFill>
              </a:defRPr>
            </a:lvl2pPr>
            <a:lvl3pPr marL="1371600" lvl="2" indent="-228600" algn="l">
              <a:spcBef>
                <a:spcPts val="1333"/>
              </a:spcBef>
              <a:spcAft>
                <a:spcPts val="0"/>
              </a:spcAft>
              <a:buClr>
                <a:srgbClr val="888888"/>
              </a:buClr>
              <a:buSzPts val="2400"/>
              <a:buNone/>
              <a:defRPr sz="2400">
                <a:solidFill>
                  <a:srgbClr val="888888"/>
                </a:solidFill>
              </a:defRPr>
            </a:lvl3pPr>
            <a:lvl4pPr marL="1828800" lvl="3" indent="-228600" algn="l">
              <a:spcBef>
                <a:spcPts val="1333"/>
              </a:spcBef>
              <a:spcAft>
                <a:spcPts val="0"/>
              </a:spcAft>
              <a:buClr>
                <a:srgbClr val="888888"/>
              </a:buClr>
              <a:buSzPts val="2133"/>
              <a:buNone/>
              <a:defRPr sz="2133">
                <a:solidFill>
                  <a:srgbClr val="888888"/>
                </a:solidFill>
              </a:defRPr>
            </a:lvl4pPr>
            <a:lvl5pPr marL="2286000" lvl="4" indent="-228600" algn="l">
              <a:spcBef>
                <a:spcPts val="1333"/>
              </a:spcBef>
              <a:spcAft>
                <a:spcPts val="0"/>
              </a:spcAft>
              <a:buClr>
                <a:srgbClr val="888888"/>
              </a:buClr>
              <a:buSzPts val="2133"/>
              <a:buNone/>
              <a:defRPr sz="2133">
                <a:solidFill>
                  <a:srgbClr val="888888"/>
                </a:solidFill>
              </a:defRPr>
            </a:lvl5pPr>
            <a:lvl6pPr marL="2743200" lvl="5" indent="-228600" algn="l">
              <a:spcBef>
                <a:spcPts val="1333"/>
              </a:spcBef>
              <a:spcAft>
                <a:spcPts val="0"/>
              </a:spcAft>
              <a:buClr>
                <a:srgbClr val="888888"/>
              </a:buClr>
              <a:buSzPts val="2133"/>
              <a:buNone/>
              <a:defRPr sz="2133">
                <a:solidFill>
                  <a:srgbClr val="888888"/>
                </a:solidFill>
              </a:defRPr>
            </a:lvl6pPr>
            <a:lvl7pPr marL="3200400" lvl="6" indent="-228600" algn="l">
              <a:spcBef>
                <a:spcPts val="1333"/>
              </a:spcBef>
              <a:spcAft>
                <a:spcPts val="0"/>
              </a:spcAft>
              <a:buClr>
                <a:srgbClr val="888888"/>
              </a:buClr>
              <a:buSzPts val="2133"/>
              <a:buNone/>
              <a:defRPr sz="2133">
                <a:solidFill>
                  <a:srgbClr val="888888"/>
                </a:solidFill>
              </a:defRPr>
            </a:lvl7pPr>
            <a:lvl8pPr marL="3657600" lvl="7" indent="-228600" algn="l">
              <a:spcBef>
                <a:spcPts val="1333"/>
              </a:spcBef>
              <a:spcAft>
                <a:spcPts val="0"/>
              </a:spcAft>
              <a:buClr>
                <a:srgbClr val="888888"/>
              </a:buClr>
              <a:buSzPts val="2133"/>
              <a:buNone/>
              <a:defRPr sz="2133">
                <a:solidFill>
                  <a:srgbClr val="888888"/>
                </a:solidFill>
              </a:defRPr>
            </a:lvl8pPr>
            <a:lvl9pPr marL="4114800" lvl="8" indent="-228600" algn="l">
              <a:spcBef>
                <a:spcPts val="1333"/>
              </a:spcBef>
              <a:spcAft>
                <a:spcPts val="1333"/>
              </a:spcAft>
              <a:buClr>
                <a:srgbClr val="888888"/>
              </a:buClr>
              <a:buSzPts val="2133"/>
              <a:buNone/>
              <a:defRPr sz="2133">
                <a:solidFill>
                  <a:srgbClr val="888888"/>
                </a:solidFill>
              </a:defRPr>
            </a:lvl9pPr>
          </a:lstStyle>
          <a:p>
            <a:endParaRPr/>
          </a:p>
        </p:txBody>
      </p:sp>
      <p:sp>
        <p:nvSpPr>
          <p:cNvPr id="86" name="Google Shape;86;p8"/>
          <p:cNvSpPr txBox="1"/>
          <p:nvPr/>
        </p:nvSpPr>
        <p:spPr>
          <a:xfrm>
            <a:off x="11414125" y="6477000"/>
            <a:ext cx="307975" cy="100027"/>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Clr>
                <a:schemeClr val="lt1"/>
              </a:buClr>
              <a:buSzPts val="650"/>
              <a:buFont typeface="Arial"/>
              <a:buNone/>
            </a:pPr>
            <a:fld id="{00000000-1234-1234-1234-123412341234}" type="slidenum">
              <a:rPr lang="fr-BE" sz="650">
                <a:solidFill>
                  <a:schemeClr val="lt1"/>
                </a:solidFill>
                <a:latin typeface="Verdana"/>
                <a:ea typeface="Verdana"/>
                <a:cs typeface="Verdana"/>
                <a:sym typeface="Verdana"/>
              </a:rPr>
              <a:t>‹№›</a:t>
            </a:fld>
            <a:endParaRPr sz="650">
              <a:solidFill>
                <a:schemeClr val="lt1"/>
              </a:solidFill>
              <a:latin typeface="Verdana"/>
              <a:ea typeface="Verdana"/>
              <a:cs typeface="Verdana"/>
              <a:sym typeface="Verdana"/>
            </a:endParaRPr>
          </a:p>
        </p:txBody>
      </p:sp>
      <p:sp>
        <p:nvSpPr>
          <p:cNvPr id="87" name="Google Shape;87;p8"/>
          <p:cNvSpPr txBox="1"/>
          <p:nvPr/>
        </p:nvSpPr>
        <p:spPr>
          <a:xfrm>
            <a:off x="6517565" y="6476999"/>
            <a:ext cx="4896560" cy="100027"/>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Clr>
                <a:schemeClr val="lt1"/>
              </a:buClr>
              <a:buSzPts val="650"/>
              <a:buFont typeface="Arial"/>
              <a:buNone/>
            </a:pPr>
            <a:r>
              <a:rPr lang="fr-BE" sz="650">
                <a:solidFill>
                  <a:schemeClr val="lt1"/>
                </a:solidFill>
                <a:latin typeface="Verdana"/>
                <a:ea typeface="Verdana"/>
                <a:cs typeface="Verdana"/>
                <a:sym typeface="Verdana"/>
              </a:rPr>
              <a:t>Study on up-take of emerging technologies in public procurement </a:t>
            </a:r>
            <a:endParaRPr/>
          </a:p>
        </p:txBody>
      </p:sp>
      <p:sp>
        <p:nvSpPr>
          <p:cNvPr id="88" name="Google Shape;88;p8"/>
          <p:cNvSpPr txBox="1"/>
          <p:nvPr/>
        </p:nvSpPr>
        <p:spPr>
          <a:xfrm>
            <a:off x="469900" y="6477000"/>
            <a:ext cx="5355167" cy="100027"/>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Clr>
                <a:schemeClr val="lt1"/>
              </a:buClr>
              <a:buSzPts val="650"/>
              <a:buFont typeface="Arial"/>
              <a:buNone/>
            </a:pPr>
            <a:r>
              <a:rPr lang="fr-BE" sz="650">
                <a:solidFill>
                  <a:schemeClr val="lt1"/>
                </a:solidFill>
                <a:latin typeface="Verdana"/>
                <a:ea typeface="Verdana"/>
                <a:cs typeface="Verdana"/>
                <a:sym typeface="Verdana"/>
              </a:rPr>
              <a:t>© 2019 Deloitte Belgium</a:t>
            </a:r>
            <a:endParaRPr/>
          </a:p>
        </p:txBody>
      </p:sp>
    </p:spTree>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Divider - Deloitte blue">
  <p:cSld name="Divider - Deloitte blue">
    <p:bg>
      <p:bgPr>
        <a:solidFill>
          <a:schemeClr val="accent3"/>
        </a:solidFill>
        <a:effectLst/>
      </p:bgPr>
    </p:bg>
    <p:spTree>
      <p:nvGrpSpPr>
        <p:cNvPr id="1" name="Shape 89"/>
        <p:cNvGrpSpPr/>
        <p:nvPr/>
      </p:nvGrpSpPr>
      <p:grpSpPr>
        <a:xfrm>
          <a:off x="0" y="0"/>
          <a:ext cx="0" cy="0"/>
          <a:chOff x="0" y="0"/>
          <a:chExt cx="0" cy="0"/>
        </a:xfrm>
      </p:grpSpPr>
      <p:sp>
        <p:nvSpPr>
          <p:cNvPr id="90" name="Google Shape;90;p9"/>
          <p:cNvSpPr txBox="1">
            <a:spLocks noGrp="1"/>
          </p:cNvSpPr>
          <p:nvPr>
            <p:ph type="title"/>
          </p:nvPr>
        </p:nvSpPr>
        <p:spPr>
          <a:xfrm>
            <a:off x="469900" y="1705668"/>
            <a:ext cx="10418233" cy="1592403"/>
          </a:xfrm>
          <a:prstGeom prst="rect">
            <a:avLst/>
          </a:prstGeom>
          <a:noFill/>
          <a:ln>
            <a:noFill/>
          </a:ln>
        </p:spPr>
        <p:txBody>
          <a:bodyPr spcFirstLastPara="1" wrap="square" lIns="0" tIns="0" rIns="0" bIns="0" anchor="b" anchorCtr="0"/>
          <a:lstStyle>
            <a:lvl1pPr lvl="0" algn="l">
              <a:lnSpc>
                <a:spcPct val="95000"/>
              </a:lnSpc>
              <a:spcBef>
                <a:spcPts val="0"/>
              </a:spcBef>
              <a:spcAft>
                <a:spcPts val="0"/>
              </a:spcAft>
              <a:buClr>
                <a:schemeClr val="lt1"/>
              </a:buClr>
              <a:buSzPts val="3850"/>
              <a:buFont typeface="Verdana"/>
              <a:buNone/>
              <a:defRPr sz="3850" b="1">
                <a:solidFill>
                  <a:schemeClr val="lt1"/>
                </a:solidFill>
                <a:latin typeface="Verdana"/>
                <a:ea typeface="Verdana"/>
                <a:cs typeface="Verdana"/>
                <a:sym typeface="Verdan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1" name="Google Shape;91;p9"/>
          <p:cNvSpPr txBox="1">
            <a:spLocks noGrp="1"/>
          </p:cNvSpPr>
          <p:nvPr>
            <p:ph type="body" idx="1"/>
          </p:nvPr>
        </p:nvSpPr>
        <p:spPr>
          <a:xfrm>
            <a:off x="469900" y="3429000"/>
            <a:ext cx="10418233" cy="1566532"/>
          </a:xfrm>
          <a:prstGeom prst="rect">
            <a:avLst/>
          </a:prstGeom>
          <a:noFill/>
          <a:ln>
            <a:noFill/>
          </a:ln>
        </p:spPr>
        <p:txBody>
          <a:bodyPr spcFirstLastPara="1" wrap="square" lIns="0" tIns="0" rIns="0" bIns="0" anchor="t" anchorCtr="0"/>
          <a:lstStyle>
            <a:lvl1pPr marL="457200" lvl="0" indent="-228600" algn="l">
              <a:lnSpc>
                <a:spcPct val="95000"/>
              </a:lnSpc>
              <a:spcBef>
                <a:spcPts val="0"/>
              </a:spcBef>
              <a:spcAft>
                <a:spcPts val="0"/>
              </a:spcAft>
              <a:buClr>
                <a:schemeClr val="lt1"/>
              </a:buClr>
              <a:buSzPts val="3850"/>
              <a:buNone/>
              <a:defRPr sz="3850">
                <a:solidFill>
                  <a:schemeClr val="lt1"/>
                </a:solidFill>
              </a:defRPr>
            </a:lvl1pPr>
            <a:lvl2pPr marL="914400" lvl="1" indent="-228600" algn="l">
              <a:spcBef>
                <a:spcPts val="0"/>
              </a:spcBef>
              <a:spcAft>
                <a:spcPts val="0"/>
              </a:spcAft>
              <a:buClr>
                <a:srgbClr val="888888"/>
              </a:buClr>
              <a:buSzPts val="2667"/>
              <a:buNone/>
              <a:defRPr sz="2667">
                <a:solidFill>
                  <a:srgbClr val="888888"/>
                </a:solidFill>
              </a:defRPr>
            </a:lvl2pPr>
            <a:lvl3pPr marL="1371600" lvl="2" indent="-228600" algn="l">
              <a:spcBef>
                <a:spcPts val="1333"/>
              </a:spcBef>
              <a:spcAft>
                <a:spcPts val="0"/>
              </a:spcAft>
              <a:buClr>
                <a:srgbClr val="888888"/>
              </a:buClr>
              <a:buSzPts val="2400"/>
              <a:buNone/>
              <a:defRPr sz="2400">
                <a:solidFill>
                  <a:srgbClr val="888888"/>
                </a:solidFill>
              </a:defRPr>
            </a:lvl3pPr>
            <a:lvl4pPr marL="1828800" lvl="3" indent="-228600" algn="l">
              <a:spcBef>
                <a:spcPts val="1333"/>
              </a:spcBef>
              <a:spcAft>
                <a:spcPts val="0"/>
              </a:spcAft>
              <a:buClr>
                <a:srgbClr val="888888"/>
              </a:buClr>
              <a:buSzPts val="2133"/>
              <a:buNone/>
              <a:defRPr sz="2133">
                <a:solidFill>
                  <a:srgbClr val="888888"/>
                </a:solidFill>
              </a:defRPr>
            </a:lvl4pPr>
            <a:lvl5pPr marL="2286000" lvl="4" indent="-228600" algn="l">
              <a:spcBef>
                <a:spcPts val="1333"/>
              </a:spcBef>
              <a:spcAft>
                <a:spcPts val="0"/>
              </a:spcAft>
              <a:buClr>
                <a:srgbClr val="888888"/>
              </a:buClr>
              <a:buSzPts val="2133"/>
              <a:buNone/>
              <a:defRPr sz="2133">
                <a:solidFill>
                  <a:srgbClr val="888888"/>
                </a:solidFill>
              </a:defRPr>
            </a:lvl5pPr>
            <a:lvl6pPr marL="2743200" lvl="5" indent="-228600" algn="l">
              <a:spcBef>
                <a:spcPts val="1333"/>
              </a:spcBef>
              <a:spcAft>
                <a:spcPts val="0"/>
              </a:spcAft>
              <a:buClr>
                <a:srgbClr val="888888"/>
              </a:buClr>
              <a:buSzPts val="2133"/>
              <a:buNone/>
              <a:defRPr sz="2133">
                <a:solidFill>
                  <a:srgbClr val="888888"/>
                </a:solidFill>
              </a:defRPr>
            </a:lvl6pPr>
            <a:lvl7pPr marL="3200400" lvl="6" indent="-228600" algn="l">
              <a:spcBef>
                <a:spcPts val="1333"/>
              </a:spcBef>
              <a:spcAft>
                <a:spcPts val="0"/>
              </a:spcAft>
              <a:buClr>
                <a:srgbClr val="888888"/>
              </a:buClr>
              <a:buSzPts val="2133"/>
              <a:buNone/>
              <a:defRPr sz="2133">
                <a:solidFill>
                  <a:srgbClr val="888888"/>
                </a:solidFill>
              </a:defRPr>
            </a:lvl7pPr>
            <a:lvl8pPr marL="3657600" lvl="7" indent="-228600" algn="l">
              <a:spcBef>
                <a:spcPts val="1333"/>
              </a:spcBef>
              <a:spcAft>
                <a:spcPts val="0"/>
              </a:spcAft>
              <a:buClr>
                <a:srgbClr val="888888"/>
              </a:buClr>
              <a:buSzPts val="2133"/>
              <a:buNone/>
              <a:defRPr sz="2133">
                <a:solidFill>
                  <a:srgbClr val="888888"/>
                </a:solidFill>
              </a:defRPr>
            </a:lvl8pPr>
            <a:lvl9pPr marL="4114800" lvl="8" indent="-228600" algn="l">
              <a:spcBef>
                <a:spcPts val="1333"/>
              </a:spcBef>
              <a:spcAft>
                <a:spcPts val="1333"/>
              </a:spcAft>
              <a:buClr>
                <a:srgbClr val="888888"/>
              </a:buClr>
              <a:buSzPts val="2133"/>
              <a:buNone/>
              <a:defRPr sz="2133">
                <a:solidFill>
                  <a:srgbClr val="888888"/>
                </a:solidFill>
              </a:defRPr>
            </a:lvl9pPr>
          </a:lstStyle>
          <a:p>
            <a:endParaRPr/>
          </a:p>
        </p:txBody>
      </p:sp>
      <p:sp>
        <p:nvSpPr>
          <p:cNvPr id="92" name="Google Shape;92;p9"/>
          <p:cNvSpPr txBox="1"/>
          <p:nvPr/>
        </p:nvSpPr>
        <p:spPr>
          <a:xfrm>
            <a:off x="11414125" y="6477000"/>
            <a:ext cx="307975" cy="100027"/>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Clr>
                <a:schemeClr val="lt1"/>
              </a:buClr>
              <a:buSzPts val="650"/>
              <a:buFont typeface="Arial"/>
              <a:buNone/>
            </a:pPr>
            <a:fld id="{00000000-1234-1234-1234-123412341234}" type="slidenum">
              <a:rPr lang="fr-BE" sz="650">
                <a:solidFill>
                  <a:schemeClr val="lt1"/>
                </a:solidFill>
                <a:latin typeface="Verdana"/>
                <a:ea typeface="Verdana"/>
                <a:cs typeface="Verdana"/>
                <a:sym typeface="Verdana"/>
              </a:rPr>
              <a:t>‹№›</a:t>
            </a:fld>
            <a:endParaRPr sz="650">
              <a:solidFill>
                <a:schemeClr val="lt1"/>
              </a:solidFill>
              <a:latin typeface="Verdana"/>
              <a:ea typeface="Verdana"/>
              <a:cs typeface="Verdana"/>
              <a:sym typeface="Verdana"/>
            </a:endParaRPr>
          </a:p>
        </p:txBody>
      </p:sp>
      <p:sp>
        <p:nvSpPr>
          <p:cNvPr id="93" name="Google Shape;93;p9"/>
          <p:cNvSpPr txBox="1"/>
          <p:nvPr/>
        </p:nvSpPr>
        <p:spPr>
          <a:xfrm>
            <a:off x="6517565" y="6476999"/>
            <a:ext cx="4896560" cy="100027"/>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Clr>
                <a:schemeClr val="lt1"/>
              </a:buClr>
              <a:buSzPts val="650"/>
              <a:buFont typeface="Arial"/>
              <a:buNone/>
            </a:pPr>
            <a:r>
              <a:rPr lang="fr-BE" sz="650">
                <a:solidFill>
                  <a:schemeClr val="lt1"/>
                </a:solidFill>
                <a:latin typeface="Verdana"/>
                <a:ea typeface="Verdana"/>
                <a:cs typeface="Verdana"/>
                <a:sym typeface="Verdana"/>
              </a:rPr>
              <a:t>Study on up-take of emerging technologies in public procurement</a:t>
            </a:r>
            <a:endParaRPr sz="650">
              <a:solidFill>
                <a:schemeClr val="lt1"/>
              </a:solidFill>
              <a:latin typeface="Verdana"/>
              <a:ea typeface="Verdana"/>
              <a:cs typeface="Verdana"/>
              <a:sym typeface="Verdana"/>
            </a:endParaRPr>
          </a:p>
        </p:txBody>
      </p:sp>
      <p:sp>
        <p:nvSpPr>
          <p:cNvPr id="94" name="Google Shape;94;p9"/>
          <p:cNvSpPr txBox="1"/>
          <p:nvPr/>
        </p:nvSpPr>
        <p:spPr>
          <a:xfrm>
            <a:off x="469900" y="6477000"/>
            <a:ext cx="5355167" cy="100027"/>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Clr>
                <a:schemeClr val="lt1"/>
              </a:buClr>
              <a:buSzPts val="650"/>
              <a:buFont typeface="Arial"/>
              <a:buNone/>
            </a:pPr>
            <a:r>
              <a:rPr lang="fr-BE" sz="650">
                <a:solidFill>
                  <a:schemeClr val="lt1"/>
                </a:solidFill>
                <a:latin typeface="Verdana"/>
                <a:ea typeface="Verdana"/>
                <a:cs typeface="Verdana"/>
                <a:sym typeface="Verdana"/>
              </a:rPr>
              <a:t>© 2019 Deloitte Belgium</a:t>
            </a:r>
            <a:endParaRPr/>
          </a:p>
        </p:txBody>
      </p:sp>
    </p:spTree>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Divider - Deloitte dark blue">
  <p:cSld name="Divider - Deloitte dark blue">
    <p:bg>
      <p:bgPr>
        <a:solidFill>
          <a:schemeClr val="accent4"/>
        </a:solidFill>
        <a:effectLst/>
      </p:bgPr>
    </p:bg>
    <p:spTree>
      <p:nvGrpSpPr>
        <p:cNvPr id="1" name="Shape 95"/>
        <p:cNvGrpSpPr/>
        <p:nvPr/>
      </p:nvGrpSpPr>
      <p:grpSpPr>
        <a:xfrm>
          <a:off x="0" y="0"/>
          <a:ext cx="0" cy="0"/>
          <a:chOff x="0" y="0"/>
          <a:chExt cx="0" cy="0"/>
        </a:xfrm>
      </p:grpSpPr>
      <p:sp>
        <p:nvSpPr>
          <p:cNvPr id="96" name="Google Shape;96;p10"/>
          <p:cNvSpPr txBox="1">
            <a:spLocks noGrp="1"/>
          </p:cNvSpPr>
          <p:nvPr>
            <p:ph type="title"/>
          </p:nvPr>
        </p:nvSpPr>
        <p:spPr>
          <a:xfrm>
            <a:off x="469900" y="1705668"/>
            <a:ext cx="10418233" cy="1592403"/>
          </a:xfrm>
          <a:prstGeom prst="rect">
            <a:avLst/>
          </a:prstGeom>
          <a:noFill/>
          <a:ln>
            <a:noFill/>
          </a:ln>
        </p:spPr>
        <p:txBody>
          <a:bodyPr spcFirstLastPara="1" wrap="square" lIns="0" tIns="0" rIns="0" bIns="0" anchor="b" anchorCtr="0"/>
          <a:lstStyle>
            <a:lvl1pPr lvl="0" algn="l">
              <a:lnSpc>
                <a:spcPct val="95000"/>
              </a:lnSpc>
              <a:spcBef>
                <a:spcPts val="0"/>
              </a:spcBef>
              <a:spcAft>
                <a:spcPts val="0"/>
              </a:spcAft>
              <a:buClr>
                <a:schemeClr val="lt1"/>
              </a:buClr>
              <a:buSzPts val="3850"/>
              <a:buFont typeface="Verdana"/>
              <a:buNone/>
              <a:defRPr sz="3850" b="1">
                <a:solidFill>
                  <a:schemeClr val="lt1"/>
                </a:solidFill>
                <a:latin typeface="Verdana"/>
                <a:ea typeface="Verdana"/>
                <a:cs typeface="Verdana"/>
                <a:sym typeface="Verdan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7" name="Google Shape;97;p10"/>
          <p:cNvSpPr txBox="1">
            <a:spLocks noGrp="1"/>
          </p:cNvSpPr>
          <p:nvPr>
            <p:ph type="body" idx="1"/>
          </p:nvPr>
        </p:nvSpPr>
        <p:spPr>
          <a:xfrm>
            <a:off x="469900" y="3429000"/>
            <a:ext cx="10418233" cy="1566532"/>
          </a:xfrm>
          <a:prstGeom prst="rect">
            <a:avLst/>
          </a:prstGeom>
          <a:noFill/>
          <a:ln>
            <a:noFill/>
          </a:ln>
        </p:spPr>
        <p:txBody>
          <a:bodyPr spcFirstLastPara="1" wrap="square" lIns="0" tIns="0" rIns="0" bIns="0" anchor="t" anchorCtr="0"/>
          <a:lstStyle>
            <a:lvl1pPr marL="457200" lvl="0" indent="-228600" algn="l">
              <a:lnSpc>
                <a:spcPct val="95000"/>
              </a:lnSpc>
              <a:spcBef>
                <a:spcPts val="0"/>
              </a:spcBef>
              <a:spcAft>
                <a:spcPts val="0"/>
              </a:spcAft>
              <a:buClr>
                <a:schemeClr val="lt1"/>
              </a:buClr>
              <a:buSzPts val="3850"/>
              <a:buNone/>
              <a:defRPr sz="3850">
                <a:solidFill>
                  <a:schemeClr val="lt1"/>
                </a:solidFill>
              </a:defRPr>
            </a:lvl1pPr>
            <a:lvl2pPr marL="914400" lvl="1" indent="-228600" algn="l">
              <a:spcBef>
                <a:spcPts val="0"/>
              </a:spcBef>
              <a:spcAft>
                <a:spcPts val="0"/>
              </a:spcAft>
              <a:buClr>
                <a:srgbClr val="888888"/>
              </a:buClr>
              <a:buSzPts val="2667"/>
              <a:buNone/>
              <a:defRPr sz="2667">
                <a:solidFill>
                  <a:srgbClr val="888888"/>
                </a:solidFill>
              </a:defRPr>
            </a:lvl2pPr>
            <a:lvl3pPr marL="1371600" lvl="2" indent="-228600" algn="l">
              <a:spcBef>
                <a:spcPts val="1333"/>
              </a:spcBef>
              <a:spcAft>
                <a:spcPts val="0"/>
              </a:spcAft>
              <a:buClr>
                <a:srgbClr val="888888"/>
              </a:buClr>
              <a:buSzPts val="2400"/>
              <a:buNone/>
              <a:defRPr sz="2400">
                <a:solidFill>
                  <a:srgbClr val="888888"/>
                </a:solidFill>
              </a:defRPr>
            </a:lvl3pPr>
            <a:lvl4pPr marL="1828800" lvl="3" indent="-228600" algn="l">
              <a:spcBef>
                <a:spcPts val="1333"/>
              </a:spcBef>
              <a:spcAft>
                <a:spcPts val="0"/>
              </a:spcAft>
              <a:buClr>
                <a:srgbClr val="888888"/>
              </a:buClr>
              <a:buSzPts val="2133"/>
              <a:buNone/>
              <a:defRPr sz="2133">
                <a:solidFill>
                  <a:srgbClr val="888888"/>
                </a:solidFill>
              </a:defRPr>
            </a:lvl4pPr>
            <a:lvl5pPr marL="2286000" lvl="4" indent="-228600" algn="l">
              <a:spcBef>
                <a:spcPts val="1333"/>
              </a:spcBef>
              <a:spcAft>
                <a:spcPts val="0"/>
              </a:spcAft>
              <a:buClr>
                <a:srgbClr val="888888"/>
              </a:buClr>
              <a:buSzPts val="2133"/>
              <a:buNone/>
              <a:defRPr sz="2133">
                <a:solidFill>
                  <a:srgbClr val="888888"/>
                </a:solidFill>
              </a:defRPr>
            </a:lvl5pPr>
            <a:lvl6pPr marL="2743200" lvl="5" indent="-228600" algn="l">
              <a:spcBef>
                <a:spcPts val="1333"/>
              </a:spcBef>
              <a:spcAft>
                <a:spcPts val="0"/>
              </a:spcAft>
              <a:buClr>
                <a:srgbClr val="888888"/>
              </a:buClr>
              <a:buSzPts val="2133"/>
              <a:buNone/>
              <a:defRPr sz="2133">
                <a:solidFill>
                  <a:srgbClr val="888888"/>
                </a:solidFill>
              </a:defRPr>
            </a:lvl6pPr>
            <a:lvl7pPr marL="3200400" lvl="6" indent="-228600" algn="l">
              <a:spcBef>
                <a:spcPts val="1333"/>
              </a:spcBef>
              <a:spcAft>
                <a:spcPts val="0"/>
              </a:spcAft>
              <a:buClr>
                <a:srgbClr val="888888"/>
              </a:buClr>
              <a:buSzPts val="2133"/>
              <a:buNone/>
              <a:defRPr sz="2133">
                <a:solidFill>
                  <a:srgbClr val="888888"/>
                </a:solidFill>
              </a:defRPr>
            </a:lvl7pPr>
            <a:lvl8pPr marL="3657600" lvl="7" indent="-228600" algn="l">
              <a:spcBef>
                <a:spcPts val="1333"/>
              </a:spcBef>
              <a:spcAft>
                <a:spcPts val="0"/>
              </a:spcAft>
              <a:buClr>
                <a:srgbClr val="888888"/>
              </a:buClr>
              <a:buSzPts val="2133"/>
              <a:buNone/>
              <a:defRPr sz="2133">
                <a:solidFill>
                  <a:srgbClr val="888888"/>
                </a:solidFill>
              </a:defRPr>
            </a:lvl8pPr>
            <a:lvl9pPr marL="4114800" lvl="8" indent="-228600" algn="l">
              <a:spcBef>
                <a:spcPts val="1333"/>
              </a:spcBef>
              <a:spcAft>
                <a:spcPts val="1333"/>
              </a:spcAft>
              <a:buClr>
                <a:srgbClr val="888888"/>
              </a:buClr>
              <a:buSzPts val="2133"/>
              <a:buNone/>
              <a:defRPr sz="2133">
                <a:solidFill>
                  <a:srgbClr val="888888"/>
                </a:solidFill>
              </a:defRPr>
            </a:lvl9pPr>
          </a:lstStyle>
          <a:p>
            <a:endParaRPr/>
          </a:p>
        </p:txBody>
      </p:sp>
      <p:sp>
        <p:nvSpPr>
          <p:cNvPr id="98" name="Google Shape;98;p10"/>
          <p:cNvSpPr txBox="1"/>
          <p:nvPr/>
        </p:nvSpPr>
        <p:spPr>
          <a:xfrm>
            <a:off x="11414125" y="6477000"/>
            <a:ext cx="307975" cy="100027"/>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Clr>
                <a:schemeClr val="lt1"/>
              </a:buClr>
              <a:buSzPts val="650"/>
              <a:buFont typeface="Arial"/>
              <a:buNone/>
            </a:pPr>
            <a:fld id="{00000000-1234-1234-1234-123412341234}" type="slidenum">
              <a:rPr lang="fr-BE" sz="650">
                <a:solidFill>
                  <a:schemeClr val="lt1"/>
                </a:solidFill>
                <a:latin typeface="Verdana"/>
                <a:ea typeface="Verdana"/>
                <a:cs typeface="Verdana"/>
                <a:sym typeface="Verdana"/>
              </a:rPr>
              <a:t>‹№›</a:t>
            </a:fld>
            <a:endParaRPr sz="650">
              <a:solidFill>
                <a:schemeClr val="lt1"/>
              </a:solidFill>
              <a:latin typeface="Verdana"/>
              <a:ea typeface="Verdana"/>
              <a:cs typeface="Verdana"/>
              <a:sym typeface="Verdana"/>
            </a:endParaRPr>
          </a:p>
        </p:txBody>
      </p:sp>
      <p:sp>
        <p:nvSpPr>
          <p:cNvPr id="99" name="Google Shape;99;p10"/>
          <p:cNvSpPr txBox="1"/>
          <p:nvPr/>
        </p:nvSpPr>
        <p:spPr>
          <a:xfrm>
            <a:off x="6517565" y="6476999"/>
            <a:ext cx="4896560" cy="100027"/>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Clr>
                <a:schemeClr val="lt1"/>
              </a:buClr>
              <a:buSzPts val="650"/>
              <a:buFont typeface="Arial"/>
              <a:buNone/>
            </a:pPr>
            <a:r>
              <a:rPr lang="fr-BE" sz="650">
                <a:solidFill>
                  <a:schemeClr val="lt1"/>
                </a:solidFill>
                <a:latin typeface="Verdana"/>
                <a:ea typeface="Verdana"/>
                <a:cs typeface="Verdana"/>
                <a:sym typeface="Verdana"/>
              </a:rPr>
              <a:t>Study on up-take of emerging technologies in public procurement </a:t>
            </a:r>
            <a:endParaRPr/>
          </a:p>
        </p:txBody>
      </p:sp>
      <p:sp>
        <p:nvSpPr>
          <p:cNvPr id="100" name="Google Shape;100;p10"/>
          <p:cNvSpPr txBox="1"/>
          <p:nvPr/>
        </p:nvSpPr>
        <p:spPr>
          <a:xfrm>
            <a:off x="469900" y="6477000"/>
            <a:ext cx="5355167" cy="100027"/>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Clr>
                <a:schemeClr val="lt1"/>
              </a:buClr>
              <a:buSzPts val="650"/>
              <a:buFont typeface="Arial"/>
              <a:buNone/>
            </a:pPr>
            <a:r>
              <a:rPr lang="fr-BE" sz="650">
                <a:solidFill>
                  <a:schemeClr val="lt1"/>
                </a:solidFill>
                <a:latin typeface="Verdana"/>
                <a:ea typeface="Verdana"/>
                <a:cs typeface="Verdana"/>
                <a:sym typeface="Verdana"/>
              </a:rPr>
              <a:t>© 2019 Deloitte Belgium</a:t>
            </a:r>
            <a:endParaRPr/>
          </a:p>
        </p:txBody>
      </p:sp>
    </p:spTree>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69900" y="402586"/>
            <a:ext cx="11252200" cy="692151"/>
          </a:xfrm>
          <a:prstGeom prst="rect">
            <a:avLst/>
          </a:prstGeom>
          <a:noFill/>
          <a:ln>
            <a:noFill/>
          </a:ln>
        </p:spPr>
        <p:txBody>
          <a:bodyPr spcFirstLastPara="1" wrap="square" lIns="0" tIns="0" rIns="0" bIns="0" anchor="t" anchorCtr="0"/>
          <a:lstStyle>
            <a:lvl1pPr marR="0" lvl="0" algn="l" rtl="0">
              <a:spcBef>
                <a:spcPts val="0"/>
              </a:spcBef>
              <a:spcAft>
                <a:spcPts val="0"/>
              </a:spcAft>
              <a:buClr>
                <a:schemeClr val="dk1"/>
              </a:buClr>
              <a:buSzPts val="2000"/>
              <a:buFont typeface="Verdana"/>
              <a:buNone/>
              <a:defRPr sz="2000" b="0" i="0" u="none" strike="noStrike" cap="none">
                <a:solidFill>
                  <a:schemeClr val="dk1"/>
                </a:solidFill>
                <a:latin typeface="Verdana"/>
                <a:ea typeface="Verdana"/>
                <a:cs typeface="Verdana"/>
                <a:sym typeface="Verdan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469900" y="1665290"/>
            <a:ext cx="11252200" cy="4633911"/>
          </a:xfrm>
          <a:prstGeom prst="rect">
            <a:avLst/>
          </a:prstGeom>
          <a:noFill/>
          <a:ln>
            <a:noFill/>
          </a:ln>
        </p:spPr>
        <p:txBody>
          <a:bodyPr spcFirstLastPara="1" wrap="square" lIns="0" tIns="0" rIns="0" bIns="0" anchor="t" anchorCtr="0"/>
          <a:lstStyle>
            <a:lvl1pPr marL="457200" marR="0" lvl="0" indent="-228600" algn="l" rtl="0">
              <a:spcBef>
                <a:spcPts val="0"/>
              </a:spcBef>
              <a:spcAft>
                <a:spcPts val="0"/>
              </a:spcAft>
              <a:buClr>
                <a:schemeClr val="dk1"/>
              </a:buClr>
              <a:buSzPts val="1200"/>
              <a:buFont typeface="Arial"/>
              <a:buNone/>
              <a:defRPr sz="1200" b="0" i="0" u="none" strike="noStrike" cap="none">
                <a:solidFill>
                  <a:schemeClr val="dk1"/>
                </a:solidFill>
                <a:latin typeface="Verdana"/>
                <a:ea typeface="Verdana"/>
                <a:cs typeface="Verdana"/>
                <a:sym typeface="Verdana"/>
              </a:defRPr>
            </a:lvl1pPr>
            <a:lvl2pPr marL="914400" marR="0" lvl="1" indent="-228600" algn="l" rtl="0">
              <a:spcBef>
                <a:spcPts val="1333"/>
              </a:spcBef>
              <a:spcAft>
                <a:spcPts val="0"/>
              </a:spcAft>
              <a:buClr>
                <a:schemeClr val="dk1"/>
              </a:buClr>
              <a:buSzPts val="1200"/>
              <a:buFont typeface="Arial"/>
              <a:buNone/>
              <a:defRPr sz="1200" b="1" i="0" u="none" strike="noStrike" cap="none">
                <a:solidFill>
                  <a:schemeClr val="dk1"/>
                </a:solidFill>
                <a:latin typeface="Verdana"/>
                <a:ea typeface="Verdana"/>
                <a:cs typeface="Verdana"/>
                <a:sym typeface="Verdana"/>
              </a:defRPr>
            </a:lvl2pPr>
            <a:lvl3pPr marL="1371600" marR="0" lvl="2" indent="-304800" algn="l" rtl="0">
              <a:spcBef>
                <a:spcPts val="1333"/>
              </a:spcBef>
              <a:spcAft>
                <a:spcPts val="0"/>
              </a:spcAft>
              <a:buClr>
                <a:schemeClr val="dk1"/>
              </a:buClr>
              <a:buSzPts val="1200"/>
              <a:buFont typeface="Arial"/>
              <a:buChar char="•"/>
              <a:defRPr sz="1200" b="0" i="0" u="none" strike="noStrike" cap="none">
                <a:solidFill>
                  <a:schemeClr val="dk1"/>
                </a:solidFill>
                <a:latin typeface="Verdana"/>
                <a:ea typeface="Verdana"/>
                <a:cs typeface="Verdana"/>
                <a:sym typeface="Verdana"/>
              </a:defRPr>
            </a:lvl3pPr>
            <a:lvl4pPr marL="1828800" marR="0" lvl="3" indent="-304800"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4pPr>
            <a:lvl5pPr marL="2286000" marR="0" lvl="4" indent="-304800"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5pPr>
            <a:lvl6pPr marL="2743200" marR="0" lvl="5" indent="-330200"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6pPr>
            <a:lvl7pPr marL="3200400" marR="0" lvl="6" indent="-330200"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7pPr>
            <a:lvl8pPr marL="3657600" marR="0" lvl="7" indent="-330200"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8pPr>
            <a:lvl9pPr marL="4114800" marR="0" lvl="8" indent="-330200" algn="l" rtl="0">
              <a:spcBef>
                <a:spcPts val="1333"/>
              </a:spcBef>
              <a:spcAft>
                <a:spcPts val="1333"/>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9pPr>
          </a:lstStyle>
          <a:p>
            <a:endParaRPr/>
          </a:p>
        </p:txBody>
      </p:sp>
      <p:sp>
        <p:nvSpPr>
          <p:cNvPr id="8" name="Google Shape;8;p1"/>
          <p:cNvSpPr txBox="1"/>
          <p:nvPr/>
        </p:nvSpPr>
        <p:spPr>
          <a:xfrm>
            <a:off x="11410953" y="6477000"/>
            <a:ext cx="307975" cy="100027"/>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Clr>
                <a:schemeClr val="dk1"/>
              </a:buClr>
              <a:buSzPts val="650"/>
              <a:buFont typeface="Arial"/>
              <a:buNone/>
            </a:pPr>
            <a:fld id="{00000000-1234-1234-1234-123412341234}" type="slidenum">
              <a:rPr lang="fr-BE" sz="650" b="0" i="0" u="none" strike="noStrike" cap="none">
                <a:solidFill>
                  <a:schemeClr val="dk1"/>
                </a:solidFill>
                <a:latin typeface="Verdana"/>
                <a:ea typeface="Verdana"/>
                <a:cs typeface="Verdana"/>
                <a:sym typeface="Verdana"/>
              </a:rPr>
              <a:t>‹№›</a:t>
            </a:fld>
            <a:endParaRPr sz="650" b="0" i="0" u="none" strike="noStrike" cap="none">
              <a:solidFill>
                <a:schemeClr val="dk1"/>
              </a:solidFill>
              <a:latin typeface="Verdana"/>
              <a:ea typeface="Verdana"/>
              <a:cs typeface="Verdana"/>
              <a:sym typeface="Verdana"/>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Lst>
  <p:transition>
    <p:fade/>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5098">
          <p15:clr>
            <a:srgbClr val="F26B43"/>
          </p15:clr>
        </p15:guide>
        <p15:guide id="2" orient="horz" pos="2160">
          <p15:clr>
            <a:srgbClr val="F26B43"/>
          </p15:clr>
        </p15:guide>
        <p15:guide id="3" orient="horz" pos="3968">
          <p15:clr>
            <a:srgbClr val="F26B43"/>
          </p15:clr>
        </p15:guide>
        <p15:guide id="4" pos="296">
          <p15:clr>
            <a:srgbClr val="F26B43"/>
          </p15:clr>
        </p15:guide>
        <p15:guide id="5" pos="7384">
          <p15:clr>
            <a:srgbClr val="F26B43"/>
          </p15:clr>
        </p15:guide>
        <p15:guide id="6" orient="horz" pos="1071">
          <p15:clr>
            <a:srgbClr val="F26B43"/>
          </p15:clr>
        </p15:guide>
        <p15:guide id="7" orient="horz" pos="245">
          <p15:clr>
            <a:srgbClr val="F26B43"/>
          </p15:clr>
        </p15:guide>
        <p15:guide id="8" orient="horz" pos="4081">
          <p15:clr>
            <a:srgbClr val="F26B43"/>
          </p15:clr>
        </p15:guide>
        <p15:guide id="9" pos="4986">
          <p15:clr>
            <a:srgbClr val="F26B43"/>
          </p15:clr>
        </p15:guide>
        <p15:guide id="10" pos="1382">
          <p15:clr>
            <a:srgbClr val="F26B43"/>
          </p15:clr>
        </p15:guide>
        <p15:guide id="11" pos="1496">
          <p15:clr>
            <a:srgbClr val="F26B43"/>
          </p15:clr>
        </p15:guide>
        <p15:guide id="12" pos="2581">
          <p15:clr>
            <a:srgbClr val="F26B43"/>
          </p15:clr>
        </p15:guide>
        <p15:guide id="13" pos="2695">
          <p15:clr>
            <a:srgbClr val="F26B43"/>
          </p15:clr>
        </p15:guide>
        <p15:guide id="14" pos="6185">
          <p15:clr>
            <a:srgbClr val="F26B43"/>
          </p15:clr>
        </p15:guide>
        <p15:guide id="15" pos="3783">
          <p15:clr>
            <a:srgbClr val="F26B43"/>
          </p15:clr>
        </p15:guide>
        <p15:guide id="16" pos="3896">
          <p15:clr>
            <a:srgbClr val="F26B43"/>
          </p15:clr>
        </p15:guide>
        <p15:guide id="17" pos="3840">
          <p15:clr>
            <a:srgbClr val="F26B43"/>
          </p15:clr>
        </p15:guide>
        <p15:guide id="18" pos="6299">
          <p15:clr>
            <a:srgbClr val="F26B43"/>
          </p15:clr>
        </p15:guide>
        <p15:guide id="19" orient="horz" pos="1049">
          <p15:clr>
            <a:srgbClr val="F26B43"/>
          </p15:clr>
        </p15:guide>
        <p15:guide id="20" orient="horz" pos="641">
          <p15:clr>
            <a:srgbClr val="F26B43"/>
          </p15:clr>
        </p15:guide>
        <p15:guide id="21" orient="horz" pos="28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42"/>
          <p:cNvSpPr/>
          <p:nvPr/>
        </p:nvSpPr>
        <p:spPr>
          <a:xfrm>
            <a:off x="670621" y="1806889"/>
            <a:ext cx="7884362" cy="905588"/>
          </a:xfrm>
          <a:prstGeom prst="roundRect">
            <a:avLst>
              <a:gd name="adj" fmla="val 16667"/>
            </a:avLst>
          </a:prstGeom>
          <a:noFill/>
          <a:ln w="19050" cap="flat" cmpd="sng">
            <a:solidFill>
              <a:schemeClr val="accent1"/>
            </a:solidFill>
            <a:prstDash val="solid"/>
            <a:miter lim="800000"/>
            <a:headEnd type="none" w="sm" len="sm"/>
            <a:tailEnd type="none" w="sm" len="sm"/>
          </a:ln>
        </p:spPr>
        <p:txBody>
          <a:bodyPr spcFirstLastPara="1" wrap="square" lIns="88900" tIns="88900" rIns="88900" bIns="88900" anchor="ctr" anchorCtr="0">
            <a:noAutofit/>
          </a:bodyPr>
          <a:lstStyle/>
          <a:p>
            <a:pPr marL="0" marR="0" lvl="0" indent="0" algn="l" rtl="0">
              <a:lnSpc>
                <a:spcPct val="106000"/>
              </a:lnSpc>
              <a:spcBef>
                <a:spcPts val="0"/>
              </a:spcBef>
              <a:spcAft>
                <a:spcPts val="0"/>
              </a:spcAft>
              <a:buClr>
                <a:schemeClr val="dk1"/>
              </a:buClr>
              <a:buSzPts val="1600"/>
              <a:buFont typeface="Noto Sans Symbols"/>
              <a:buNone/>
            </a:pPr>
            <a:endParaRPr sz="1600" b="1">
              <a:solidFill>
                <a:schemeClr val="lt1"/>
              </a:solidFill>
              <a:latin typeface="Verdana"/>
              <a:ea typeface="Verdana"/>
              <a:cs typeface="Verdana"/>
              <a:sym typeface="Verdana"/>
            </a:endParaRPr>
          </a:p>
        </p:txBody>
      </p:sp>
      <p:sp>
        <p:nvSpPr>
          <p:cNvPr id="302" name="Google Shape;302;p42"/>
          <p:cNvSpPr/>
          <p:nvPr/>
        </p:nvSpPr>
        <p:spPr>
          <a:xfrm>
            <a:off x="670621" y="501112"/>
            <a:ext cx="7884362" cy="1232439"/>
          </a:xfrm>
          <a:prstGeom prst="roundRect">
            <a:avLst>
              <a:gd name="adj" fmla="val 20029"/>
            </a:avLst>
          </a:prstGeom>
          <a:noFill/>
          <a:ln w="19050" cap="flat" cmpd="sng">
            <a:solidFill>
              <a:schemeClr val="accent1"/>
            </a:solidFill>
            <a:prstDash val="solid"/>
            <a:miter lim="800000"/>
            <a:headEnd type="none" w="sm" len="sm"/>
            <a:tailEnd type="none" w="sm" len="sm"/>
          </a:ln>
        </p:spPr>
        <p:txBody>
          <a:bodyPr spcFirstLastPara="1" wrap="square" lIns="88900" tIns="88900" rIns="88900" bIns="88900" anchor="ctr" anchorCtr="0">
            <a:noAutofit/>
          </a:bodyPr>
          <a:lstStyle/>
          <a:p>
            <a:pPr marL="0" marR="0" lvl="0" indent="0" algn="ctr" rtl="0">
              <a:lnSpc>
                <a:spcPct val="106000"/>
              </a:lnSpc>
              <a:spcBef>
                <a:spcPts val="0"/>
              </a:spcBef>
              <a:spcAft>
                <a:spcPts val="0"/>
              </a:spcAft>
              <a:buClr>
                <a:schemeClr val="dk1"/>
              </a:buClr>
              <a:buSzPts val="1600"/>
              <a:buFont typeface="Noto Sans Symbols"/>
              <a:buNone/>
            </a:pPr>
            <a:endParaRPr sz="1600" b="1" i="0" u="none" strike="noStrike" cap="none">
              <a:solidFill>
                <a:schemeClr val="lt1"/>
              </a:solidFill>
              <a:latin typeface="Verdana"/>
              <a:ea typeface="Verdana"/>
              <a:cs typeface="Verdana"/>
              <a:sym typeface="Verdana"/>
            </a:endParaRPr>
          </a:p>
        </p:txBody>
      </p:sp>
      <p:sp>
        <p:nvSpPr>
          <p:cNvPr id="303" name="Google Shape;303;p42"/>
          <p:cNvSpPr/>
          <p:nvPr/>
        </p:nvSpPr>
        <p:spPr>
          <a:xfrm>
            <a:off x="8721600" y="10198"/>
            <a:ext cx="3470400" cy="6858000"/>
          </a:xfrm>
          <a:prstGeom prst="rect">
            <a:avLst/>
          </a:prstGeom>
          <a:solidFill>
            <a:schemeClr val="accent1"/>
          </a:solidFill>
          <a:ln>
            <a:noFill/>
          </a:ln>
        </p:spPr>
        <p:txBody>
          <a:bodyPr spcFirstLastPara="1" wrap="square" lIns="88900" tIns="88900" rIns="88900" bIns="88900" anchor="ctr" anchorCtr="0">
            <a:noAutofit/>
          </a:bodyPr>
          <a:lstStyle/>
          <a:p>
            <a:pPr marL="0" marR="0" lvl="0" indent="0" algn="ctr" rtl="0">
              <a:lnSpc>
                <a:spcPct val="106000"/>
              </a:lnSpc>
              <a:spcBef>
                <a:spcPts val="0"/>
              </a:spcBef>
              <a:spcAft>
                <a:spcPts val="0"/>
              </a:spcAft>
              <a:buClr>
                <a:schemeClr val="dk1"/>
              </a:buClr>
              <a:buSzPts val="1600"/>
              <a:buFont typeface="Noto Sans Symbols"/>
              <a:buNone/>
            </a:pPr>
            <a:endParaRPr sz="1600" b="1" i="0" u="none" strike="noStrike" cap="none" dirty="0">
              <a:solidFill>
                <a:schemeClr val="lt1"/>
              </a:solidFill>
              <a:latin typeface="Verdana"/>
              <a:ea typeface="Verdana"/>
              <a:cs typeface="Verdana"/>
              <a:sym typeface="Verdana"/>
            </a:endParaRPr>
          </a:p>
        </p:txBody>
      </p:sp>
      <p:sp>
        <p:nvSpPr>
          <p:cNvPr id="305" name="Google Shape;305;p42"/>
          <p:cNvSpPr txBox="1"/>
          <p:nvPr/>
        </p:nvSpPr>
        <p:spPr>
          <a:xfrm>
            <a:off x="9684774" y="377352"/>
            <a:ext cx="2169000" cy="7542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fr-BE" sz="1400" b="1" i="0" u="none" strike="noStrike" cap="none" dirty="0">
                <a:solidFill>
                  <a:srgbClr val="F2F2F2"/>
                </a:solidFill>
                <a:latin typeface="Verdana"/>
                <a:ea typeface="Verdana"/>
                <a:cs typeface="Verdana"/>
                <a:sym typeface="Verdana"/>
              </a:rPr>
              <a:t>Location</a:t>
            </a:r>
            <a:endParaRPr sz="1400" b="1" i="0" u="none" strike="noStrike" cap="none" dirty="0">
              <a:solidFill>
                <a:srgbClr val="F2F2F2"/>
              </a:solidFill>
              <a:latin typeface="Verdana"/>
              <a:ea typeface="Verdana"/>
              <a:cs typeface="Verdana"/>
              <a:sym typeface="Verdana"/>
            </a:endParaRPr>
          </a:p>
          <a:p>
            <a:pPr marL="0" marR="0" lvl="0" indent="0" algn="l" rtl="0">
              <a:spcBef>
                <a:spcPts val="600"/>
              </a:spcBef>
              <a:spcAft>
                <a:spcPts val="0"/>
              </a:spcAft>
              <a:buNone/>
            </a:pPr>
            <a:r>
              <a:rPr lang="en-US" sz="1200" dirty="0">
                <a:solidFill>
                  <a:srgbClr val="F2F2F2"/>
                </a:solidFill>
              </a:rPr>
              <a:t>Ukraine, Kyiv</a:t>
            </a:r>
            <a:endParaRPr sz="1200" i="0" u="none" strike="noStrike" cap="none" dirty="0">
              <a:solidFill>
                <a:srgbClr val="F2F2F2"/>
              </a:solidFill>
            </a:endParaRPr>
          </a:p>
          <a:p>
            <a:pPr marL="0" marR="0" lvl="0" indent="0" algn="l" rtl="0">
              <a:spcBef>
                <a:spcPts val="600"/>
              </a:spcBef>
              <a:spcAft>
                <a:spcPts val="0"/>
              </a:spcAft>
              <a:buNone/>
            </a:pPr>
            <a:r>
              <a:rPr lang="fr-BE" sz="1400" b="1" i="0" u="none" strike="noStrike" cap="none" dirty="0">
                <a:solidFill>
                  <a:srgbClr val="F2F2F2"/>
                </a:solidFill>
                <a:latin typeface="Verdana"/>
                <a:ea typeface="Verdana"/>
                <a:cs typeface="Verdana"/>
                <a:sym typeface="Verdana"/>
              </a:rPr>
              <a:t> </a:t>
            </a:r>
            <a:endParaRPr dirty="0"/>
          </a:p>
        </p:txBody>
      </p:sp>
      <p:sp>
        <p:nvSpPr>
          <p:cNvPr id="306" name="Google Shape;306;p42"/>
          <p:cNvSpPr txBox="1"/>
          <p:nvPr/>
        </p:nvSpPr>
        <p:spPr>
          <a:xfrm>
            <a:off x="9658383" y="1033622"/>
            <a:ext cx="2350926" cy="371587"/>
          </a:xfrm>
          <a:prstGeom prst="rect">
            <a:avLst/>
          </a:prstGeom>
          <a:noFill/>
          <a:ln>
            <a:noFill/>
          </a:ln>
        </p:spPr>
        <p:txBody>
          <a:bodyPr spcFirstLastPara="1" wrap="square" lIns="0" tIns="0" rIns="0" bIns="0" anchor="t" anchorCtr="0">
            <a:noAutofit/>
          </a:bodyPr>
          <a:lstStyle/>
          <a:p>
            <a:pPr marL="0" marR="0" lvl="0" indent="0" algn="l" rtl="0">
              <a:spcBef>
                <a:spcPts val="600"/>
              </a:spcBef>
              <a:spcAft>
                <a:spcPts val="0"/>
              </a:spcAft>
              <a:buNone/>
            </a:pPr>
            <a:r>
              <a:rPr lang="fr-BE" sz="1200" dirty="0">
                <a:solidFill>
                  <a:srgbClr val="F2F2F2"/>
                </a:solidFill>
              </a:rPr>
              <a:t>From: August 2019</a:t>
            </a:r>
            <a:endParaRPr lang="en-US" sz="1200" i="0" u="none" strike="noStrike" cap="none" dirty="0">
              <a:solidFill>
                <a:srgbClr val="F2F2F2"/>
              </a:solidFill>
            </a:endParaRPr>
          </a:p>
        </p:txBody>
      </p:sp>
      <p:sp>
        <p:nvSpPr>
          <p:cNvPr id="309" name="Google Shape;309;p42"/>
          <p:cNvSpPr txBox="1"/>
          <p:nvPr/>
        </p:nvSpPr>
        <p:spPr>
          <a:xfrm>
            <a:off x="9614927" y="1498706"/>
            <a:ext cx="2351364" cy="4652589"/>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fr-BE" sz="1200" b="1" i="0" u="none" strike="noStrike" cap="none" dirty="0">
                <a:solidFill>
                  <a:srgbClr val="F2F2F2"/>
                </a:solidFill>
                <a:latin typeface="Verdana"/>
                <a:ea typeface="Verdana"/>
                <a:cs typeface="Verdana"/>
                <a:sym typeface="Verdana"/>
              </a:rPr>
              <a:t>Key questions</a:t>
            </a:r>
            <a:endParaRPr sz="1200" dirty="0"/>
          </a:p>
          <a:p>
            <a:pPr marL="228600" lvl="0" indent="-228600" algn="just">
              <a:spcBef>
                <a:spcPts val="600"/>
              </a:spcBef>
              <a:buClr>
                <a:srgbClr val="F2F2F2"/>
              </a:buClr>
              <a:buSzPts val="1100"/>
              <a:buFont typeface="+mj-lt"/>
              <a:buAutoNum type="arabicPeriod"/>
            </a:pPr>
            <a:r>
              <a:rPr lang="en-US" sz="1050" dirty="0">
                <a:solidFill>
                  <a:srgbClr val="F2F2F2"/>
                </a:solidFill>
                <a:latin typeface="Verdana"/>
                <a:ea typeface="Verdana"/>
                <a:cs typeface="Verdana"/>
                <a:sym typeface="Verdana"/>
              </a:rPr>
              <a:t>Which barriers and limitations (in particular for Ukrainian suppliers) exist in relation to foreign trade in international PP markets?</a:t>
            </a:r>
          </a:p>
          <a:p>
            <a:pPr marL="228600" lvl="0" indent="-228600" algn="just">
              <a:spcBef>
                <a:spcPts val="600"/>
              </a:spcBef>
              <a:buClr>
                <a:srgbClr val="F2F2F2"/>
              </a:buClr>
              <a:buSzPts val="1100"/>
              <a:buFont typeface="+mj-lt"/>
              <a:buAutoNum type="arabicPeriod"/>
            </a:pPr>
            <a:r>
              <a:rPr lang="en-US" sz="1050" dirty="0">
                <a:solidFill>
                  <a:srgbClr val="F2F2F2"/>
                </a:solidFill>
                <a:latin typeface="Verdana"/>
                <a:ea typeface="Verdana"/>
                <a:cs typeface="Verdana"/>
                <a:sym typeface="Verdana"/>
              </a:rPr>
              <a:t>What measures can be undertaken to improve: </a:t>
            </a:r>
          </a:p>
          <a:p>
            <a:pPr marL="361950" lvl="2" indent="-184150" algn="just">
              <a:spcBef>
                <a:spcPts val="600"/>
              </a:spcBef>
              <a:buClr>
                <a:srgbClr val="F2F2F2"/>
              </a:buClr>
              <a:buSzPts val="1100"/>
              <a:buFont typeface="Arial" panose="020B0604020202020204" pitchFamily="34" charset="0"/>
              <a:buChar char="•"/>
            </a:pPr>
            <a:r>
              <a:rPr lang="en-US" sz="1050" dirty="0">
                <a:solidFill>
                  <a:srgbClr val="F2F2F2"/>
                </a:solidFill>
                <a:latin typeface="Verdana"/>
                <a:ea typeface="Verdana"/>
                <a:cs typeface="Verdana"/>
                <a:sym typeface="Verdana"/>
              </a:rPr>
              <a:t>Open data in the public procurement market;</a:t>
            </a:r>
          </a:p>
          <a:p>
            <a:pPr marL="361950" lvl="2" indent="-184150" algn="just">
              <a:spcBef>
                <a:spcPts val="600"/>
              </a:spcBef>
              <a:buClr>
                <a:srgbClr val="F2F2F2"/>
              </a:buClr>
              <a:buSzPts val="1100"/>
              <a:buFont typeface="Arial" panose="020B0604020202020204" pitchFamily="34" charset="0"/>
              <a:buChar char="•"/>
            </a:pPr>
            <a:r>
              <a:rPr lang="en-US" sz="1050" dirty="0">
                <a:solidFill>
                  <a:srgbClr val="F2F2F2"/>
                </a:solidFill>
                <a:latin typeface="Verdana"/>
                <a:ea typeface="Verdana"/>
                <a:cs typeface="Verdana"/>
                <a:sym typeface="Verdana"/>
              </a:rPr>
              <a:t>Greater involvement of Ukrainian suppliers in public procurement of other GPA countries;</a:t>
            </a:r>
          </a:p>
          <a:p>
            <a:pPr marL="361950" lvl="2" indent="-184150" algn="just">
              <a:spcBef>
                <a:spcPts val="600"/>
              </a:spcBef>
              <a:buClr>
                <a:srgbClr val="F2F2F2"/>
              </a:buClr>
              <a:buSzPts val="1100"/>
              <a:buFont typeface="Arial" panose="020B0604020202020204" pitchFamily="34" charset="0"/>
              <a:buChar char="•"/>
            </a:pPr>
            <a:r>
              <a:rPr lang="en-US" sz="1050" dirty="0">
                <a:solidFill>
                  <a:srgbClr val="F2F2F2"/>
                </a:solidFill>
                <a:latin typeface="Verdana"/>
                <a:ea typeface="Verdana"/>
                <a:cs typeface="Verdana"/>
                <a:sym typeface="Verdana"/>
              </a:rPr>
              <a:t>Effectiveness and success of UA suppliers in foreign tenders;</a:t>
            </a:r>
          </a:p>
          <a:p>
            <a:pPr marL="228600" indent="-228600" algn="just">
              <a:spcBef>
                <a:spcPts val="600"/>
              </a:spcBef>
              <a:buClr>
                <a:srgbClr val="F2F2F2"/>
              </a:buClr>
              <a:buSzPts val="1100"/>
              <a:buFont typeface="+mj-lt"/>
              <a:buAutoNum type="arabicPeriod"/>
            </a:pPr>
            <a:r>
              <a:rPr lang="en-US" sz="1050" dirty="0">
                <a:solidFill>
                  <a:srgbClr val="F2F2F2"/>
                </a:solidFill>
                <a:latin typeface="Verdana"/>
                <a:ea typeface="Verdana"/>
                <a:cs typeface="Verdana"/>
                <a:sym typeface="Verdana"/>
              </a:rPr>
              <a:t>How to minimize negative trends on the promotion of protectionist measures such as domestic preferences, currently arising in different economies around the world?</a:t>
            </a:r>
          </a:p>
        </p:txBody>
      </p:sp>
      <p:sp>
        <p:nvSpPr>
          <p:cNvPr id="313" name="Google Shape;313;p42"/>
          <p:cNvSpPr/>
          <p:nvPr/>
        </p:nvSpPr>
        <p:spPr>
          <a:xfrm>
            <a:off x="670622" y="490253"/>
            <a:ext cx="7884360" cy="1243298"/>
          </a:xfrm>
          <a:prstGeom prst="rect">
            <a:avLst/>
          </a:prstGeom>
          <a:noFill/>
          <a:ln>
            <a:noFill/>
          </a:ln>
        </p:spPr>
        <p:txBody>
          <a:bodyPr spcFirstLastPara="1" wrap="square" lIns="88900" tIns="88900" rIns="88900" bIns="88900" anchor="ctr" anchorCtr="0">
            <a:noAutofit/>
          </a:bodyPr>
          <a:lstStyle/>
          <a:p>
            <a:pPr algn="just"/>
            <a:r>
              <a:rPr lang="fr-BE" sz="1100" b="1" dirty="0">
                <a:solidFill>
                  <a:srgbClr val="000000"/>
                </a:solidFill>
                <a:latin typeface="Verdana" panose="020B0604030504040204" pitchFamily="34" charset="0"/>
                <a:ea typeface="Verdana" panose="020B0604030504040204" pitchFamily="34" charset="0"/>
                <a:cs typeface="Verdana"/>
                <a:sym typeface="Verdana"/>
              </a:rPr>
              <a:t> Background</a:t>
            </a:r>
            <a:r>
              <a:rPr lang="fr-BE" sz="1100" b="1" dirty="0">
                <a:latin typeface="Verdana" panose="020B0604030504040204" pitchFamily="34" charset="0"/>
                <a:ea typeface="Verdana" panose="020B0604030504040204" pitchFamily="34" charset="0"/>
                <a:cs typeface="Verdana"/>
                <a:sym typeface="Verdana"/>
              </a:rPr>
              <a:t>: </a:t>
            </a:r>
            <a:r>
              <a:rPr lang="en-US" sz="1100" dirty="0">
                <a:latin typeface="Verdana" panose="020B0604030504040204" pitchFamily="34" charset="0"/>
                <a:ea typeface="Verdana" panose="020B0604030504040204" pitchFamily="34" charset="0"/>
              </a:rPr>
              <a:t>Ukraine (UA) has been a GPA Party since 2016 and is well known for its advanced eProcurement system PROZORRO, implemented with the strong support of the EBRD. The statistics of last years show quite positive trends when it comes to foreign access to Ukrainian public procurement markets by GPA Parties. However, Ukrainian economic operators are not very successful when it comes to foreign tenders in procurement conducted by other GPA Parties. As such, the government of Ukraine requested technical support from the EBRD to equalize this tendency via different supporting activities, including providing advice, analysis, awareness, and training to domestic suppliers.</a:t>
            </a:r>
          </a:p>
        </p:txBody>
      </p:sp>
      <p:sp>
        <p:nvSpPr>
          <p:cNvPr id="314" name="Google Shape;314;p42"/>
          <p:cNvSpPr/>
          <p:nvPr/>
        </p:nvSpPr>
        <p:spPr>
          <a:xfrm>
            <a:off x="670622" y="1749733"/>
            <a:ext cx="7884360" cy="962743"/>
          </a:xfrm>
          <a:prstGeom prst="rect">
            <a:avLst/>
          </a:prstGeom>
          <a:noFill/>
          <a:ln>
            <a:noFill/>
          </a:ln>
        </p:spPr>
        <p:txBody>
          <a:bodyPr spcFirstLastPara="1" wrap="square" lIns="88900" tIns="88900" rIns="88900" bIns="88900" anchor="ctr" anchorCtr="0">
            <a:noAutofit/>
          </a:bodyPr>
          <a:lstStyle/>
          <a:p>
            <a:pPr algn="just"/>
            <a:r>
              <a:rPr lang="fr-BE" sz="1100" b="1" dirty="0">
                <a:solidFill>
                  <a:srgbClr val="000000"/>
                </a:solidFill>
                <a:latin typeface="Verdana" panose="020B0604030504040204" pitchFamily="34" charset="0"/>
                <a:ea typeface="Verdana" panose="020B0604030504040204" pitchFamily="34" charset="0"/>
                <a:cs typeface="Verdana"/>
                <a:sym typeface="Verdana"/>
              </a:rPr>
              <a:t> </a:t>
            </a:r>
            <a:r>
              <a:rPr lang="fr-BE" sz="1100" b="1" dirty="0" err="1">
                <a:solidFill>
                  <a:srgbClr val="000000"/>
                </a:solidFill>
                <a:latin typeface="Verdana" panose="020B0604030504040204" pitchFamily="34" charset="0"/>
                <a:ea typeface="Verdana" panose="020B0604030504040204" pitchFamily="34" charset="0"/>
                <a:cs typeface="Verdana"/>
                <a:sym typeface="Verdana"/>
              </a:rPr>
              <a:t>Aim</a:t>
            </a:r>
            <a:r>
              <a:rPr lang="fr-BE" sz="1100" b="1" dirty="0">
                <a:solidFill>
                  <a:srgbClr val="000000"/>
                </a:solidFill>
                <a:latin typeface="Verdana" panose="020B0604030504040204" pitchFamily="34" charset="0"/>
                <a:ea typeface="Verdana" panose="020B0604030504040204" pitchFamily="34" charset="0"/>
                <a:cs typeface="Verdana"/>
                <a:sym typeface="Verdana"/>
              </a:rPr>
              <a:t>:</a:t>
            </a:r>
            <a:r>
              <a:rPr lang="fr-BE" sz="1100" b="1" dirty="0">
                <a:solidFill>
                  <a:srgbClr val="434343"/>
                </a:solidFill>
                <a:latin typeface="Verdana" panose="020B0604030504040204" pitchFamily="34" charset="0"/>
                <a:ea typeface="Verdana" panose="020B0604030504040204" pitchFamily="34" charset="0"/>
                <a:cs typeface="Verdana"/>
                <a:sym typeface="Verdana"/>
              </a:rPr>
              <a:t> </a:t>
            </a:r>
            <a:r>
              <a:rPr lang="en-US" sz="1100" dirty="0">
                <a:latin typeface="Verdana" panose="020B0604030504040204" pitchFamily="34" charset="0"/>
                <a:ea typeface="Verdana" panose="020B0604030504040204" pitchFamily="34" charset="0"/>
              </a:rPr>
              <a:t>The Project’s purpose is to facilitate GPA implementation in Ukraine, by identifying problematic issues that hinder effective participation of domestic suppliers in public procurement (PP) markets of other GPA Parties. To this end, the project provides capacity building and targeted support to further increase Ukrainian business participation in public procurement markets covered by the GPA, i.e. outside of Ukraine.</a:t>
            </a:r>
            <a:endParaRPr sz="1100" dirty="0">
              <a:solidFill>
                <a:srgbClr val="434343"/>
              </a:solidFill>
              <a:highlight>
                <a:srgbClr val="FFFFFF"/>
              </a:highlight>
            </a:endParaRPr>
          </a:p>
        </p:txBody>
      </p:sp>
      <p:sp>
        <p:nvSpPr>
          <p:cNvPr id="315" name="Google Shape;315;p42"/>
          <p:cNvSpPr/>
          <p:nvPr/>
        </p:nvSpPr>
        <p:spPr>
          <a:xfrm>
            <a:off x="670622" y="2790799"/>
            <a:ext cx="7884361" cy="1762129"/>
          </a:xfrm>
          <a:prstGeom prst="roundRect">
            <a:avLst>
              <a:gd name="adj" fmla="val 16667"/>
            </a:avLst>
          </a:prstGeom>
          <a:noFill/>
          <a:ln w="19050" cap="flat" cmpd="sng">
            <a:solidFill>
              <a:schemeClr val="accent1"/>
            </a:solidFill>
            <a:prstDash val="solid"/>
            <a:miter lim="800000"/>
            <a:headEnd type="none" w="sm" len="sm"/>
            <a:tailEnd type="none" w="sm" len="sm"/>
          </a:ln>
        </p:spPr>
        <p:txBody>
          <a:bodyPr spcFirstLastPara="1" wrap="square" lIns="88900" tIns="88900" rIns="88900" bIns="88900" anchor="ctr" anchorCtr="0">
            <a:noAutofit/>
          </a:bodyPr>
          <a:lstStyle/>
          <a:p>
            <a:pPr marL="0" marR="0" lvl="0" indent="0" algn="ctr" rtl="0">
              <a:lnSpc>
                <a:spcPct val="106000"/>
              </a:lnSpc>
              <a:spcBef>
                <a:spcPts val="0"/>
              </a:spcBef>
              <a:spcAft>
                <a:spcPts val="0"/>
              </a:spcAft>
              <a:buClr>
                <a:schemeClr val="dk1"/>
              </a:buClr>
              <a:buSzPts val="1600"/>
              <a:buFont typeface="Noto Sans Symbols"/>
              <a:buNone/>
            </a:pPr>
            <a:endParaRPr sz="1600" b="1">
              <a:solidFill>
                <a:schemeClr val="lt1"/>
              </a:solidFill>
              <a:latin typeface="Verdana"/>
              <a:ea typeface="Verdana"/>
              <a:cs typeface="Verdana"/>
              <a:sym typeface="Verdana"/>
            </a:endParaRPr>
          </a:p>
        </p:txBody>
      </p:sp>
      <p:sp>
        <p:nvSpPr>
          <p:cNvPr id="316" name="Google Shape;316;p42"/>
          <p:cNvSpPr/>
          <p:nvPr/>
        </p:nvSpPr>
        <p:spPr>
          <a:xfrm>
            <a:off x="670621" y="2800329"/>
            <a:ext cx="7884362" cy="1752600"/>
          </a:xfrm>
          <a:prstGeom prst="rect">
            <a:avLst/>
          </a:prstGeom>
          <a:noFill/>
          <a:ln>
            <a:noFill/>
          </a:ln>
        </p:spPr>
        <p:txBody>
          <a:bodyPr spcFirstLastPara="1" wrap="square" lIns="88900" tIns="88900" rIns="88900" bIns="88900" anchor="ctr" anchorCtr="0">
            <a:noAutofit/>
          </a:bodyPr>
          <a:lstStyle/>
          <a:p>
            <a:pPr algn="just"/>
            <a:r>
              <a:rPr lang="fr-BE" sz="1100" b="1" dirty="0">
                <a:latin typeface="Verdana" panose="020B0604030504040204" pitchFamily="34" charset="0"/>
                <a:ea typeface="Verdana" panose="020B0604030504040204" pitchFamily="34" charset="0"/>
                <a:sym typeface="Verdana"/>
              </a:rPr>
              <a:t>  </a:t>
            </a:r>
            <a:r>
              <a:rPr lang="fr-BE" sz="1100" b="1" dirty="0" err="1">
                <a:latin typeface="Verdana" panose="020B0604030504040204" pitchFamily="34" charset="0"/>
                <a:ea typeface="Verdana" panose="020B0604030504040204" pitchFamily="34" charset="0"/>
                <a:sym typeface="Verdana"/>
              </a:rPr>
              <a:t>Technology</a:t>
            </a:r>
            <a:r>
              <a:rPr lang="fr-BE" sz="1100" dirty="0">
                <a:latin typeface="Verdana" panose="020B0604030504040204" pitchFamily="34" charset="0"/>
                <a:ea typeface="Verdana" panose="020B0604030504040204" pitchFamily="34" charset="0"/>
                <a:sym typeface="Verdana"/>
              </a:rPr>
              <a:t>:</a:t>
            </a:r>
            <a:r>
              <a:rPr lang="uk-UA" sz="1100" dirty="0">
                <a:latin typeface="Verdana" panose="020B0604030504040204" pitchFamily="34" charset="0"/>
                <a:ea typeface="Verdana" panose="020B0604030504040204" pitchFamily="34" charset="0"/>
                <a:sym typeface="Verdana"/>
              </a:rPr>
              <a:t> </a:t>
            </a:r>
            <a:r>
              <a:rPr lang="en-US" sz="1100" dirty="0">
                <a:latin typeface="Verdana" panose="020B0604030504040204" pitchFamily="34" charset="0"/>
                <a:ea typeface="Verdana" panose="020B0604030504040204" pitchFamily="34" charset="0"/>
              </a:rPr>
              <a:t>The development of different methodological tools, surveys, training and awareness activities supporting Ukrainian suppliers will allow assessing the barriers and potential gaps arising in connection with the participation of Ukrainian suppliers in public procurement markets of other GPA Parties. As a result, it will also be possible to prepare a list of recommendations for MEDTA, as PP policymaker responsible for GPA implementation in Ukraine, as well as deliver dedicated capacity building activities aimed at improving the public procurement system and practice in Ukraine, thus, ensuring proper and effective GPA implementation. Actions also include providing recommendations on (1) potential local concerns related to the mandatory requirements of the Agreement (e.g. assessing and ensuring GPA compliance of draft amendments or secondary PP legislation), and on (2) matters relating to interactions with other GPA Parties (e.g. on joint initiatives or joint positions taken in the context of the negotiations with acceding countries).  </a:t>
            </a:r>
            <a:endParaRPr sz="1100" dirty="0">
              <a:latin typeface="Verdana" panose="020B0604030504040204" pitchFamily="34" charset="0"/>
              <a:ea typeface="Verdana" panose="020B0604030504040204" pitchFamily="34" charset="0"/>
            </a:endParaRPr>
          </a:p>
        </p:txBody>
      </p:sp>
      <p:sp>
        <p:nvSpPr>
          <p:cNvPr id="317" name="Google Shape;317;p42"/>
          <p:cNvSpPr/>
          <p:nvPr/>
        </p:nvSpPr>
        <p:spPr>
          <a:xfrm>
            <a:off x="670620" y="4626905"/>
            <a:ext cx="7884362" cy="2102507"/>
          </a:xfrm>
          <a:prstGeom prst="roundRect">
            <a:avLst>
              <a:gd name="adj" fmla="val 16667"/>
            </a:avLst>
          </a:prstGeom>
          <a:noFill/>
          <a:ln w="19050" cap="flat" cmpd="sng">
            <a:solidFill>
              <a:schemeClr val="accent1"/>
            </a:solidFill>
            <a:prstDash val="solid"/>
            <a:miter lim="800000"/>
            <a:headEnd type="none" w="sm" len="sm"/>
            <a:tailEnd type="none" w="sm" len="sm"/>
          </a:ln>
        </p:spPr>
        <p:txBody>
          <a:bodyPr spcFirstLastPara="1" wrap="square" lIns="88900" tIns="88900" rIns="88900" bIns="88900" anchor="ctr" anchorCtr="0">
            <a:noAutofit/>
          </a:bodyPr>
          <a:lstStyle/>
          <a:p>
            <a:pPr marL="0" marR="0" lvl="0" indent="0" algn="ctr" rtl="0">
              <a:lnSpc>
                <a:spcPct val="106000"/>
              </a:lnSpc>
              <a:spcBef>
                <a:spcPts val="0"/>
              </a:spcBef>
              <a:spcAft>
                <a:spcPts val="0"/>
              </a:spcAft>
              <a:buClr>
                <a:schemeClr val="dk1"/>
              </a:buClr>
              <a:buSzPts val="1600"/>
              <a:buFont typeface="Noto Sans Symbols"/>
              <a:buNone/>
            </a:pPr>
            <a:endParaRPr sz="1600" b="1">
              <a:solidFill>
                <a:schemeClr val="lt1"/>
              </a:solidFill>
              <a:latin typeface="Verdana"/>
              <a:ea typeface="Verdana"/>
              <a:cs typeface="Verdana"/>
              <a:sym typeface="Verdana"/>
            </a:endParaRPr>
          </a:p>
        </p:txBody>
      </p:sp>
      <p:sp>
        <p:nvSpPr>
          <p:cNvPr id="318" name="Google Shape;318;p42"/>
          <p:cNvSpPr/>
          <p:nvPr/>
        </p:nvSpPr>
        <p:spPr>
          <a:xfrm>
            <a:off x="710682" y="4797093"/>
            <a:ext cx="7884360" cy="1762129"/>
          </a:xfrm>
          <a:prstGeom prst="rect">
            <a:avLst/>
          </a:prstGeom>
          <a:noFill/>
          <a:ln>
            <a:noFill/>
          </a:ln>
        </p:spPr>
        <p:txBody>
          <a:bodyPr spcFirstLastPara="1" wrap="square" lIns="88900" tIns="88900" rIns="88900" bIns="88900" anchor="ctr" anchorCtr="0">
            <a:noAutofit/>
          </a:bodyPr>
          <a:lstStyle/>
          <a:p>
            <a:pPr algn="just"/>
            <a:r>
              <a:rPr lang="en-GB" sz="1100" b="1" dirty="0">
                <a:solidFill>
                  <a:srgbClr val="000000"/>
                </a:solidFill>
                <a:latin typeface="Verdana" panose="020B0604030504040204" pitchFamily="34" charset="0"/>
                <a:ea typeface="Verdana" panose="020B0604030504040204" pitchFamily="34" charset="0"/>
              </a:rPr>
              <a:t>  </a:t>
            </a:r>
            <a:r>
              <a:rPr lang="en-GB" sz="1000" b="1" dirty="0">
                <a:solidFill>
                  <a:srgbClr val="000000"/>
                </a:solidFill>
                <a:latin typeface="Verdana" panose="020B0604030504040204" pitchFamily="34" charset="0"/>
                <a:ea typeface="Verdana" panose="020B0604030504040204" pitchFamily="34" charset="0"/>
              </a:rPr>
              <a:t>Results</a:t>
            </a:r>
            <a:r>
              <a:rPr lang="en-GB" sz="1000" dirty="0">
                <a:solidFill>
                  <a:srgbClr val="000000"/>
                </a:solidFill>
                <a:latin typeface="Verdana" panose="020B0604030504040204" pitchFamily="34" charset="0"/>
                <a:ea typeface="Verdana" panose="020B0604030504040204" pitchFamily="34" charset="0"/>
              </a:rPr>
              <a:t>: </a:t>
            </a:r>
            <a:r>
              <a:rPr lang="en-GB" sz="1000" dirty="0">
                <a:solidFill>
                  <a:schemeClr val="dk1"/>
                </a:solidFill>
                <a:latin typeface="Verdana" panose="020B0604030504040204" pitchFamily="34" charset="0"/>
                <a:ea typeface="Verdana" panose="020B0604030504040204" pitchFamily="34" charset="0"/>
                <a:cs typeface="Verdana"/>
                <a:sym typeface="Verdana"/>
              </a:rPr>
              <a:t>within the last 12 months, the project: </a:t>
            </a:r>
          </a:p>
          <a:p>
            <a:pPr marL="171450" indent="-171450" algn="just">
              <a:buFont typeface="Arial" panose="020B0604020202020204" pitchFamily="34" charset="0"/>
              <a:buChar char="•"/>
            </a:pPr>
            <a:r>
              <a:rPr lang="en-GB" sz="1000" dirty="0">
                <a:solidFill>
                  <a:schemeClr val="dk1"/>
                </a:solidFill>
                <a:latin typeface="Verdana" panose="020B0604030504040204" pitchFamily="34" charset="0"/>
                <a:ea typeface="Verdana" panose="020B0604030504040204" pitchFamily="34" charset="0"/>
                <a:cs typeface="Verdana"/>
                <a:sym typeface="Verdana"/>
              </a:rPr>
              <a:t>Completed a range of training and awareness activities, altogether two special seminars organized by the EBRD and 18 events in collaboration with other organisers; </a:t>
            </a:r>
          </a:p>
          <a:p>
            <a:pPr marL="171450" indent="-171450" algn="just">
              <a:buFont typeface="Arial" panose="020B0604020202020204" pitchFamily="34" charset="0"/>
              <a:buChar char="•"/>
            </a:pPr>
            <a:r>
              <a:rPr lang="en-GB" sz="1000" dirty="0">
                <a:solidFill>
                  <a:schemeClr val="dk1"/>
                </a:solidFill>
                <a:latin typeface="Verdana" panose="020B0604030504040204" pitchFamily="34" charset="0"/>
                <a:ea typeface="Verdana" panose="020B0604030504040204" pitchFamily="34" charset="0"/>
                <a:cs typeface="Verdana"/>
                <a:sym typeface="Verdana"/>
              </a:rPr>
              <a:t>Conducted a comprehensive survey among UA businesses based on a specially developed method. The results of the survey were analysed and generalised through different recommendations and later presented to MEDTA;</a:t>
            </a:r>
          </a:p>
          <a:p>
            <a:pPr marL="171450" indent="-171450" algn="just">
              <a:buFont typeface="Arial" panose="020B0604020202020204" pitchFamily="34" charset="0"/>
              <a:buChar char="•"/>
            </a:pPr>
            <a:r>
              <a:rPr lang="en-GB" sz="1000" dirty="0">
                <a:solidFill>
                  <a:schemeClr val="dk1"/>
                </a:solidFill>
                <a:latin typeface="Verdana" panose="020B0604030504040204" pitchFamily="34" charset="0"/>
                <a:ea typeface="Verdana" panose="020B0604030504040204" pitchFamily="34" charset="0"/>
                <a:cs typeface="Verdana"/>
                <a:sym typeface="Verdana"/>
              </a:rPr>
              <a:t>Practical cases of participation of Ukrainian business in tenders of GPA countries in 2019-2020 were analysed and reported. The report was published at MEDTA web-page.</a:t>
            </a:r>
          </a:p>
          <a:p>
            <a:pPr marL="171450" indent="-171450" algn="just">
              <a:buFont typeface="Arial" panose="020B0604020202020204" pitchFamily="34" charset="0"/>
              <a:buChar char="•"/>
            </a:pPr>
            <a:r>
              <a:rPr lang="en-GB" sz="1000" dirty="0">
                <a:solidFill>
                  <a:schemeClr val="dk1"/>
                </a:solidFill>
                <a:latin typeface="Verdana" panose="020B0604030504040204" pitchFamily="34" charset="0"/>
                <a:ea typeface="Verdana" panose="020B0604030504040204" pitchFamily="34" charset="0"/>
                <a:cs typeface="Verdana"/>
                <a:sym typeface="Verdana"/>
              </a:rPr>
              <a:t>Finalised the development and publication of a set of guidelines on PP rules and practices in other GPA Parties (seven countries) to encourage UA businesses participations in their tenders;</a:t>
            </a:r>
          </a:p>
          <a:p>
            <a:pPr marL="171450" indent="-171450" algn="just">
              <a:buFont typeface="Arial" panose="020B0604020202020204" pitchFamily="34" charset="0"/>
              <a:buChar char="•"/>
            </a:pPr>
            <a:r>
              <a:rPr lang="en-GB" sz="1000" dirty="0">
                <a:solidFill>
                  <a:schemeClr val="dk1"/>
                </a:solidFill>
                <a:latin typeface="Verdana" panose="020B0604030504040204" pitchFamily="34" charset="0"/>
                <a:ea typeface="Verdana" panose="020B0604030504040204" pitchFamily="34" charset="0"/>
                <a:cs typeface="Verdana"/>
                <a:sym typeface="Verdana"/>
              </a:rPr>
              <a:t>Provided information and advise to about 375 Ukrainian companies that intend to participate in foreign GPA-covered tenders as well as to those who already took part in foreign tenders in other GPA Parties;</a:t>
            </a:r>
          </a:p>
          <a:p>
            <a:pPr marL="171450" indent="-171450" algn="just">
              <a:buFont typeface="Arial" panose="020B0604020202020204" pitchFamily="34" charset="0"/>
              <a:buChar char="•"/>
            </a:pPr>
            <a:r>
              <a:rPr lang="en-GB" sz="1000" dirty="0">
                <a:solidFill>
                  <a:schemeClr val="dk1"/>
                </a:solidFill>
                <a:latin typeface="Verdana" panose="020B0604030504040204" pitchFamily="34" charset="0"/>
                <a:ea typeface="Verdana" panose="020B0604030504040204" pitchFamily="34" charset="0"/>
                <a:cs typeface="Verdana"/>
                <a:sym typeface="Verdana"/>
              </a:rPr>
              <a:t>Advisory support was provided to Ukrainian suppliers in about 250 individual tenders. Received 18 cases of successful participation in the procurement procedure.</a:t>
            </a:r>
          </a:p>
        </p:txBody>
      </p:sp>
      <p:grpSp>
        <p:nvGrpSpPr>
          <p:cNvPr id="319" name="Google Shape;319;p42"/>
          <p:cNvGrpSpPr/>
          <p:nvPr/>
        </p:nvGrpSpPr>
        <p:grpSpPr>
          <a:xfrm>
            <a:off x="91049" y="2201131"/>
            <a:ext cx="457845" cy="457845"/>
            <a:chOff x="126874" y="2098372"/>
            <a:chExt cx="457845" cy="457845"/>
          </a:xfrm>
        </p:grpSpPr>
        <p:sp>
          <p:nvSpPr>
            <p:cNvPr id="320" name="Google Shape;320;p42"/>
            <p:cNvSpPr/>
            <p:nvPr/>
          </p:nvSpPr>
          <p:spPr>
            <a:xfrm>
              <a:off x="176897" y="2184370"/>
              <a:ext cx="375000" cy="294600"/>
            </a:xfrm>
            <a:prstGeom prst="ellipse">
              <a:avLst/>
            </a:prstGeom>
            <a:solidFill>
              <a:schemeClr val="lt1"/>
            </a:solidFill>
            <a:ln>
              <a:noFill/>
            </a:ln>
          </p:spPr>
          <p:txBody>
            <a:bodyPr spcFirstLastPara="1" wrap="square" lIns="88900" tIns="88900" rIns="88900" bIns="88900" anchor="ctr" anchorCtr="0">
              <a:noAutofit/>
            </a:bodyPr>
            <a:lstStyle/>
            <a:p>
              <a:pPr marL="0" marR="0" lvl="0" indent="0" algn="ctr" rtl="0">
                <a:lnSpc>
                  <a:spcPct val="106000"/>
                </a:lnSpc>
                <a:spcBef>
                  <a:spcPts val="0"/>
                </a:spcBef>
                <a:spcAft>
                  <a:spcPts val="0"/>
                </a:spcAft>
                <a:buClr>
                  <a:schemeClr val="dk1"/>
                </a:buClr>
                <a:buSzPts val="1600"/>
                <a:buFont typeface="Noto Sans Symbols"/>
                <a:buNone/>
              </a:pPr>
              <a:endParaRPr sz="1600" b="1">
                <a:solidFill>
                  <a:schemeClr val="lt1"/>
                </a:solidFill>
                <a:latin typeface="Verdana"/>
                <a:ea typeface="Verdana"/>
                <a:cs typeface="Verdana"/>
                <a:sym typeface="Verdana"/>
              </a:endParaRPr>
            </a:p>
          </p:txBody>
        </p:sp>
        <p:grpSp>
          <p:nvGrpSpPr>
            <p:cNvPr id="321" name="Google Shape;321;p42"/>
            <p:cNvGrpSpPr/>
            <p:nvPr/>
          </p:nvGrpSpPr>
          <p:grpSpPr>
            <a:xfrm>
              <a:off x="126874" y="2098372"/>
              <a:ext cx="457845" cy="457845"/>
              <a:chOff x="3130" y="1561"/>
              <a:chExt cx="340" cy="340"/>
            </a:xfrm>
          </p:grpSpPr>
          <p:sp>
            <p:nvSpPr>
              <p:cNvPr id="322" name="Google Shape;322;p42"/>
              <p:cNvSpPr/>
              <p:nvPr/>
            </p:nvSpPr>
            <p:spPr>
              <a:xfrm>
                <a:off x="3307" y="1696"/>
                <a:ext cx="28" cy="28"/>
              </a:xfrm>
              <a:custGeom>
                <a:avLst/>
                <a:gdLst/>
                <a:ahLst/>
                <a:cxnLst/>
                <a:rect l="l" t="t" r="r" b="b"/>
                <a:pathLst>
                  <a:path w="42" h="42" extrusionOk="0">
                    <a:moveTo>
                      <a:pt x="0" y="0"/>
                    </a:moveTo>
                    <a:cubicBezTo>
                      <a:pt x="0" y="42"/>
                      <a:pt x="0" y="42"/>
                      <a:pt x="0" y="42"/>
                    </a:cubicBezTo>
                    <a:cubicBezTo>
                      <a:pt x="42" y="42"/>
                      <a:pt x="42" y="42"/>
                      <a:pt x="42" y="42"/>
                    </a:cubicBezTo>
                    <a:cubicBezTo>
                      <a:pt x="38" y="21"/>
                      <a:pt x="21" y="5"/>
                      <a:pt x="0"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323" name="Google Shape;323;p42"/>
              <p:cNvSpPr/>
              <p:nvPr/>
            </p:nvSpPr>
            <p:spPr>
              <a:xfrm>
                <a:off x="3265" y="1696"/>
                <a:ext cx="28" cy="28"/>
              </a:xfrm>
              <a:custGeom>
                <a:avLst/>
                <a:gdLst/>
                <a:ahLst/>
                <a:cxnLst/>
                <a:rect l="l" t="t" r="r" b="b"/>
                <a:pathLst>
                  <a:path w="42" h="42" extrusionOk="0">
                    <a:moveTo>
                      <a:pt x="0" y="42"/>
                    </a:moveTo>
                    <a:cubicBezTo>
                      <a:pt x="42" y="42"/>
                      <a:pt x="42" y="42"/>
                      <a:pt x="42" y="42"/>
                    </a:cubicBezTo>
                    <a:cubicBezTo>
                      <a:pt x="42" y="0"/>
                      <a:pt x="42" y="0"/>
                      <a:pt x="42" y="0"/>
                    </a:cubicBezTo>
                    <a:cubicBezTo>
                      <a:pt x="21" y="5"/>
                      <a:pt x="5" y="21"/>
                      <a:pt x="0" y="4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324" name="Google Shape;324;p42"/>
              <p:cNvSpPr/>
              <p:nvPr/>
            </p:nvSpPr>
            <p:spPr>
              <a:xfrm>
                <a:off x="3230" y="1661"/>
                <a:ext cx="63" cy="63"/>
              </a:xfrm>
              <a:custGeom>
                <a:avLst/>
                <a:gdLst/>
                <a:ahLst/>
                <a:cxnLst/>
                <a:rect l="l" t="t" r="r" b="b"/>
                <a:pathLst>
                  <a:path w="95" h="95" extrusionOk="0">
                    <a:moveTo>
                      <a:pt x="0" y="95"/>
                    </a:moveTo>
                    <a:cubicBezTo>
                      <a:pt x="32" y="95"/>
                      <a:pt x="32" y="95"/>
                      <a:pt x="32" y="95"/>
                    </a:cubicBezTo>
                    <a:cubicBezTo>
                      <a:pt x="37" y="62"/>
                      <a:pt x="62" y="37"/>
                      <a:pt x="95" y="32"/>
                    </a:cubicBezTo>
                    <a:cubicBezTo>
                      <a:pt x="95" y="0"/>
                      <a:pt x="95" y="0"/>
                      <a:pt x="95" y="0"/>
                    </a:cubicBezTo>
                    <a:cubicBezTo>
                      <a:pt x="45" y="5"/>
                      <a:pt x="5" y="45"/>
                      <a:pt x="0" y="9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325" name="Google Shape;325;p42"/>
              <p:cNvSpPr/>
              <p:nvPr/>
            </p:nvSpPr>
            <p:spPr>
              <a:xfrm>
                <a:off x="3265" y="1738"/>
                <a:ext cx="28" cy="28"/>
              </a:xfrm>
              <a:custGeom>
                <a:avLst/>
                <a:gdLst/>
                <a:ahLst/>
                <a:cxnLst/>
                <a:rect l="l" t="t" r="r" b="b"/>
                <a:pathLst>
                  <a:path w="42" h="42" extrusionOk="0">
                    <a:moveTo>
                      <a:pt x="42" y="42"/>
                    </a:moveTo>
                    <a:cubicBezTo>
                      <a:pt x="42" y="0"/>
                      <a:pt x="42" y="0"/>
                      <a:pt x="42" y="0"/>
                    </a:cubicBezTo>
                    <a:cubicBezTo>
                      <a:pt x="0" y="0"/>
                      <a:pt x="0" y="0"/>
                      <a:pt x="0" y="0"/>
                    </a:cubicBezTo>
                    <a:cubicBezTo>
                      <a:pt x="5" y="21"/>
                      <a:pt x="21" y="38"/>
                      <a:pt x="42" y="4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326" name="Google Shape;326;p42"/>
              <p:cNvSpPr/>
              <p:nvPr/>
            </p:nvSpPr>
            <p:spPr>
              <a:xfrm>
                <a:off x="3230" y="1738"/>
                <a:ext cx="63" cy="63"/>
              </a:xfrm>
              <a:custGeom>
                <a:avLst/>
                <a:gdLst/>
                <a:ahLst/>
                <a:cxnLst/>
                <a:rect l="l" t="t" r="r" b="b"/>
                <a:pathLst>
                  <a:path w="95" h="96" extrusionOk="0">
                    <a:moveTo>
                      <a:pt x="32" y="0"/>
                    </a:moveTo>
                    <a:cubicBezTo>
                      <a:pt x="0" y="0"/>
                      <a:pt x="0" y="0"/>
                      <a:pt x="0" y="0"/>
                    </a:cubicBezTo>
                    <a:cubicBezTo>
                      <a:pt x="5" y="51"/>
                      <a:pt x="45" y="91"/>
                      <a:pt x="95" y="96"/>
                    </a:cubicBezTo>
                    <a:cubicBezTo>
                      <a:pt x="95" y="63"/>
                      <a:pt x="95" y="63"/>
                      <a:pt x="95" y="63"/>
                    </a:cubicBezTo>
                    <a:cubicBezTo>
                      <a:pt x="62" y="59"/>
                      <a:pt x="37" y="33"/>
                      <a:pt x="32"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327" name="Google Shape;327;p42"/>
              <p:cNvSpPr/>
              <p:nvPr/>
            </p:nvSpPr>
            <p:spPr>
              <a:xfrm>
                <a:off x="3307" y="1738"/>
                <a:ext cx="28" cy="28"/>
              </a:xfrm>
              <a:custGeom>
                <a:avLst/>
                <a:gdLst/>
                <a:ahLst/>
                <a:cxnLst/>
                <a:rect l="l" t="t" r="r" b="b"/>
                <a:pathLst>
                  <a:path w="42" h="42" extrusionOk="0">
                    <a:moveTo>
                      <a:pt x="42" y="0"/>
                    </a:moveTo>
                    <a:cubicBezTo>
                      <a:pt x="0" y="0"/>
                      <a:pt x="0" y="0"/>
                      <a:pt x="0" y="0"/>
                    </a:cubicBezTo>
                    <a:cubicBezTo>
                      <a:pt x="0" y="42"/>
                      <a:pt x="0" y="42"/>
                      <a:pt x="0" y="42"/>
                    </a:cubicBezTo>
                    <a:cubicBezTo>
                      <a:pt x="21" y="38"/>
                      <a:pt x="38" y="21"/>
                      <a:pt x="42"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328" name="Google Shape;328;p42"/>
              <p:cNvSpPr/>
              <p:nvPr/>
            </p:nvSpPr>
            <p:spPr>
              <a:xfrm>
                <a:off x="3130" y="1561"/>
                <a:ext cx="340" cy="340"/>
              </a:xfrm>
              <a:custGeom>
                <a:avLst/>
                <a:gdLst/>
                <a:ahLst/>
                <a:cxnLst/>
                <a:rect l="l" t="t" r="r" b="b"/>
                <a:pathLst>
                  <a:path w="512" h="512" extrusionOk="0">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405" y="266"/>
                    </a:moveTo>
                    <a:cubicBezTo>
                      <a:pt x="383" y="266"/>
                      <a:pt x="383" y="266"/>
                      <a:pt x="383" y="266"/>
                    </a:cubicBezTo>
                    <a:cubicBezTo>
                      <a:pt x="378" y="328"/>
                      <a:pt x="328" y="378"/>
                      <a:pt x="266" y="383"/>
                    </a:cubicBezTo>
                    <a:cubicBezTo>
                      <a:pt x="266" y="405"/>
                      <a:pt x="266" y="405"/>
                      <a:pt x="266" y="405"/>
                    </a:cubicBezTo>
                    <a:cubicBezTo>
                      <a:pt x="266" y="411"/>
                      <a:pt x="262" y="416"/>
                      <a:pt x="256" y="416"/>
                    </a:cubicBezTo>
                    <a:cubicBezTo>
                      <a:pt x="250" y="416"/>
                      <a:pt x="245" y="411"/>
                      <a:pt x="245" y="405"/>
                    </a:cubicBezTo>
                    <a:cubicBezTo>
                      <a:pt x="245" y="383"/>
                      <a:pt x="245" y="383"/>
                      <a:pt x="245" y="383"/>
                    </a:cubicBezTo>
                    <a:cubicBezTo>
                      <a:pt x="183" y="378"/>
                      <a:pt x="133" y="328"/>
                      <a:pt x="128" y="266"/>
                    </a:cubicBezTo>
                    <a:cubicBezTo>
                      <a:pt x="106" y="266"/>
                      <a:pt x="106" y="266"/>
                      <a:pt x="106" y="266"/>
                    </a:cubicBezTo>
                    <a:cubicBezTo>
                      <a:pt x="100" y="266"/>
                      <a:pt x="96" y="262"/>
                      <a:pt x="96" y="256"/>
                    </a:cubicBezTo>
                    <a:cubicBezTo>
                      <a:pt x="96" y="250"/>
                      <a:pt x="100" y="245"/>
                      <a:pt x="106" y="245"/>
                    </a:cubicBezTo>
                    <a:cubicBezTo>
                      <a:pt x="128" y="245"/>
                      <a:pt x="128" y="245"/>
                      <a:pt x="128" y="245"/>
                    </a:cubicBezTo>
                    <a:cubicBezTo>
                      <a:pt x="133" y="183"/>
                      <a:pt x="183" y="133"/>
                      <a:pt x="245" y="128"/>
                    </a:cubicBezTo>
                    <a:cubicBezTo>
                      <a:pt x="245" y="106"/>
                      <a:pt x="245" y="106"/>
                      <a:pt x="245" y="106"/>
                    </a:cubicBezTo>
                    <a:cubicBezTo>
                      <a:pt x="245" y="100"/>
                      <a:pt x="250" y="96"/>
                      <a:pt x="256" y="96"/>
                    </a:cubicBezTo>
                    <a:cubicBezTo>
                      <a:pt x="262" y="96"/>
                      <a:pt x="266" y="100"/>
                      <a:pt x="266" y="106"/>
                    </a:cubicBezTo>
                    <a:cubicBezTo>
                      <a:pt x="266" y="128"/>
                      <a:pt x="266" y="128"/>
                      <a:pt x="266" y="128"/>
                    </a:cubicBezTo>
                    <a:cubicBezTo>
                      <a:pt x="328" y="133"/>
                      <a:pt x="378" y="183"/>
                      <a:pt x="383" y="245"/>
                    </a:cubicBezTo>
                    <a:cubicBezTo>
                      <a:pt x="405" y="245"/>
                      <a:pt x="405" y="245"/>
                      <a:pt x="405" y="245"/>
                    </a:cubicBezTo>
                    <a:cubicBezTo>
                      <a:pt x="411" y="245"/>
                      <a:pt x="416" y="250"/>
                      <a:pt x="416" y="256"/>
                    </a:cubicBezTo>
                    <a:cubicBezTo>
                      <a:pt x="416" y="262"/>
                      <a:pt x="411" y="266"/>
                      <a:pt x="405" y="26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329" name="Google Shape;329;p42"/>
              <p:cNvSpPr/>
              <p:nvPr/>
            </p:nvSpPr>
            <p:spPr>
              <a:xfrm>
                <a:off x="3307" y="1661"/>
                <a:ext cx="63" cy="63"/>
              </a:xfrm>
              <a:custGeom>
                <a:avLst/>
                <a:gdLst/>
                <a:ahLst/>
                <a:cxnLst/>
                <a:rect l="l" t="t" r="r" b="b"/>
                <a:pathLst>
                  <a:path w="96" h="95" extrusionOk="0">
                    <a:moveTo>
                      <a:pt x="0" y="0"/>
                    </a:moveTo>
                    <a:cubicBezTo>
                      <a:pt x="0" y="32"/>
                      <a:pt x="0" y="32"/>
                      <a:pt x="0" y="32"/>
                    </a:cubicBezTo>
                    <a:cubicBezTo>
                      <a:pt x="33" y="37"/>
                      <a:pt x="59" y="62"/>
                      <a:pt x="63" y="95"/>
                    </a:cubicBezTo>
                    <a:cubicBezTo>
                      <a:pt x="96" y="95"/>
                      <a:pt x="96" y="95"/>
                      <a:pt x="96" y="95"/>
                    </a:cubicBezTo>
                    <a:cubicBezTo>
                      <a:pt x="91" y="45"/>
                      <a:pt x="51" y="5"/>
                      <a:pt x="0"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330" name="Google Shape;330;p42"/>
              <p:cNvSpPr/>
              <p:nvPr/>
            </p:nvSpPr>
            <p:spPr>
              <a:xfrm>
                <a:off x="3307" y="1738"/>
                <a:ext cx="63" cy="63"/>
              </a:xfrm>
              <a:custGeom>
                <a:avLst/>
                <a:gdLst/>
                <a:ahLst/>
                <a:cxnLst/>
                <a:rect l="l" t="t" r="r" b="b"/>
                <a:pathLst>
                  <a:path w="96" h="96" extrusionOk="0">
                    <a:moveTo>
                      <a:pt x="0" y="63"/>
                    </a:moveTo>
                    <a:cubicBezTo>
                      <a:pt x="0" y="96"/>
                      <a:pt x="0" y="96"/>
                      <a:pt x="0" y="96"/>
                    </a:cubicBezTo>
                    <a:cubicBezTo>
                      <a:pt x="51" y="91"/>
                      <a:pt x="91" y="51"/>
                      <a:pt x="96" y="0"/>
                    </a:cubicBezTo>
                    <a:cubicBezTo>
                      <a:pt x="63" y="0"/>
                      <a:pt x="63" y="0"/>
                      <a:pt x="63" y="0"/>
                    </a:cubicBezTo>
                    <a:cubicBezTo>
                      <a:pt x="59" y="33"/>
                      <a:pt x="33" y="59"/>
                      <a:pt x="0" y="6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grpSp>
      <p:grpSp>
        <p:nvGrpSpPr>
          <p:cNvPr id="331" name="Google Shape;331;p42"/>
          <p:cNvGrpSpPr/>
          <p:nvPr/>
        </p:nvGrpSpPr>
        <p:grpSpPr>
          <a:xfrm>
            <a:off x="91371" y="3643901"/>
            <a:ext cx="457201" cy="457201"/>
            <a:chOff x="117461" y="3104418"/>
            <a:chExt cx="457201" cy="457201"/>
          </a:xfrm>
        </p:grpSpPr>
        <p:sp>
          <p:nvSpPr>
            <p:cNvPr id="332" name="Google Shape;332;p42"/>
            <p:cNvSpPr/>
            <p:nvPr/>
          </p:nvSpPr>
          <p:spPr>
            <a:xfrm>
              <a:off x="155819" y="3186108"/>
              <a:ext cx="375000" cy="294600"/>
            </a:xfrm>
            <a:prstGeom prst="ellipse">
              <a:avLst/>
            </a:prstGeom>
            <a:solidFill>
              <a:schemeClr val="lt1"/>
            </a:solidFill>
            <a:ln>
              <a:noFill/>
            </a:ln>
          </p:spPr>
          <p:txBody>
            <a:bodyPr spcFirstLastPara="1" wrap="square" lIns="88900" tIns="88900" rIns="88900" bIns="88900" anchor="ctr" anchorCtr="0">
              <a:noAutofit/>
            </a:bodyPr>
            <a:lstStyle/>
            <a:p>
              <a:pPr marL="0" marR="0" lvl="0" indent="0" algn="ctr" rtl="0">
                <a:lnSpc>
                  <a:spcPct val="106000"/>
                </a:lnSpc>
                <a:spcBef>
                  <a:spcPts val="0"/>
                </a:spcBef>
                <a:spcAft>
                  <a:spcPts val="0"/>
                </a:spcAft>
                <a:buClr>
                  <a:schemeClr val="dk1"/>
                </a:buClr>
                <a:buSzPts val="1600"/>
                <a:buFont typeface="Noto Sans Symbols"/>
                <a:buNone/>
              </a:pPr>
              <a:endParaRPr sz="1600" b="1">
                <a:solidFill>
                  <a:schemeClr val="lt1"/>
                </a:solidFill>
                <a:latin typeface="Verdana"/>
                <a:ea typeface="Verdana"/>
                <a:cs typeface="Verdana"/>
                <a:sym typeface="Verdana"/>
              </a:endParaRPr>
            </a:p>
          </p:txBody>
        </p:sp>
        <p:sp>
          <p:nvSpPr>
            <p:cNvPr id="333" name="Google Shape;333;p42"/>
            <p:cNvSpPr/>
            <p:nvPr/>
          </p:nvSpPr>
          <p:spPr>
            <a:xfrm>
              <a:off x="117461" y="3104418"/>
              <a:ext cx="457201" cy="457201"/>
            </a:xfrm>
            <a:custGeom>
              <a:avLst/>
              <a:gdLst/>
              <a:ahLst/>
              <a:cxnLst/>
              <a:rect l="l" t="t" r="r" b="b"/>
              <a:pathLst>
                <a:path w="512" h="512" extrusionOk="0">
                  <a:moveTo>
                    <a:pt x="224" y="288"/>
                  </a:moveTo>
                  <a:cubicBezTo>
                    <a:pt x="181" y="288"/>
                    <a:pt x="181" y="288"/>
                    <a:pt x="181" y="288"/>
                  </a:cubicBezTo>
                  <a:cubicBezTo>
                    <a:pt x="181" y="330"/>
                    <a:pt x="181" y="330"/>
                    <a:pt x="181" y="330"/>
                  </a:cubicBezTo>
                  <a:cubicBezTo>
                    <a:pt x="224" y="330"/>
                    <a:pt x="224" y="330"/>
                    <a:pt x="224" y="330"/>
                  </a:cubicBezTo>
                  <a:lnTo>
                    <a:pt x="224" y="288"/>
                  </a:lnTo>
                  <a:close/>
                  <a:moveTo>
                    <a:pt x="202" y="320"/>
                  </a:moveTo>
                  <a:cubicBezTo>
                    <a:pt x="196" y="320"/>
                    <a:pt x="192" y="315"/>
                    <a:pt x="192" y="309"/>
                  </a:cubicBezTo>
                  <a:cubicBezTo>
                    <a:pt x="192" y="303"/>
                    <a:pt x="196" y="298"/>
                    <a:pt x="202" y="298"/>
                  </a:cubicBezTo>
                  <a:cubicBezTo>
                    <a:pt x="208" y="298"/>
                    <a:pt x="213" y="303"/>
                    <a:pt x="213" y="309"/>
                  </a:cubicBezTo>
                  <a:cubicBezTo>
                    <a:pt x="213" y="315"/>
                    <a:pt x="208" y="320"/>
                    <a:pt x="202" y="320"/>
                  </a:cubicBezTo>
                  <a:close/>
                  <a:moveTo>
                    <a:pt x="330" y="181"/>
                  </a:moveTo>
                  <a:cubicBezTo>
                    <a:pt x="288" y="181"/>
                    <a:pt x="288" y="181"/>
                    <a:pt x="288" y="181"/>
                  </a:cubicBezTo>
                  <a:cubicBezTo>
                    <a:pt x="288" y="224"/>
                    <a:pt x="288" y="224"/>
                    <a:pt x="288" y="224"/>
                  </a:cubicBezTo>
                  <a:cubicBezTo>
                    <a:pt x="330" y="224"/>
                    <a:pt x="330" y="224"/>
                    <a:pt x="330" y="224"/>
                  </a:cubicBezTo>
                  <a:lnTo>
                    <a:pt x="330" y="181"/>
                  </a:lnTo>
                  <a:close/>
                  <a:moveTo>
                    <a:pt x="309" y="213"/>
                  </a:moveTo>
                  <a:cubicBezTo>
                    <a:pt x="303" y="213"/>
                    <a:pt x="298" y="208"/>
                    <a:pt x="298" y="202"/>
                  </a:cubicBezTo>
                  <a:cubicBezTo>
                    <a:pt x="298" y="196"/>
                    <a:pt x="303" y="192"/>
                    <a:pt x="309" y="192"/>
                  </a:cubicBezTo>
                  <a:cubicBezTo>
                    <a:pt x="315" y="192"/>
                    <a:pt x="320" y="196"/>
                    <a:pt x="320" y="202"/>
                  </a:cubicBezTo>
                  <a:cubicBezTo>
                    <a:pt x="320" y="208"/>
                    <a:pt x="315" y="213"/>
                    <a:pt x="309" y="213"/>
                  </a:cubicBezTo>
                  <a:close/>
                  <a:moveTo>
                    <a:pt x="224" y="181"/>
                  </a:moveTo>
                  <a:cubicBezTo>
                    <a:pt x="181" y="181"/>
                    <a:pt x="181" y="181"/>
                    <a:pt x="181" y="181"/>
                  </a:cubicBezTo>
                  <a:cubicBezTo>
                    <a:pt x="181" y="224"/>
                    <a:pt x="181" y="224"/>
                    <a:pt x="181" y="224"/>
                  </a:cubicBezTo>
                  <a:cubicBezTo>
                    <a:pt x="224" y="224"/>
                    <a:pt x="224" y="224"/>
                    <a:pt x="224" y="224"/>
                  </a:cubicBezTo>
                  <a:lnTo>
                    <a:pt x="224" y="181"/>
                  </a:lnTo>
                  <a:close/>
                  <a:moveTo>
                    <a:pt x="202" y="213"/>
                  </a:moveTo>
                  <a:cubicBezTo>
                    <a:pt x="196" y="213"/>
                    <a:pt x="192" y="208"/>
                    <a:pt x="192" y="202"/>
                  </a:cubicBezTo>
                  <a:cubicBezTo>
                    <a:pt x="192" y="196"/>
                    <a:pt x="196" y="192"/>
                    <a:pt x="202" y="192"/>
                  </a:cubicBezTo>
                  <a:cubicBezTo>
                    <a:pt x="208" y="192"/>
                    <a:pt x="213" y="196"/>
                    <a:pt x="213" y="202"/>
                  </a:cubicBezTo>
                  <a:cubicBezTo>
                    <a:pt x="213" y="208"/>
                    <a:pt x="208" y="213"/>
                    <a:pt x="202" y="213"/>
                  </a:cubicBezTo>
                  <a:close/>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393" y="384"/>
                  </a:moveTo>
                  <a:cubicBezTo>
                    <a:pt x="393" y="390"/>
                    <a:pt x="388" y="395"/>
                    <a:pt x="382" y="395"/>
                  </a:cubicBezTo>
                  <a:cubicBezTo>
                    <a:pt x="128" y="395"/>
                    <a:pt x="128" y="395"/>
                    <a:pt x="128" y="395"/>
                  </a:cubicBezTo>
                  <a:cubicBezTo>
                    <a:pt x="122" y="395"/>
                    <a:pt x="118" y="390"/>
                    <a:pt x="118" y="384"/>
                  </a:cubicBezTo>
                  <a:cubicBezTo>
                    <a:pt x="118" y="128"/>
                    <a:pt x="118" y="128"/>
                    <a:pt x="118" y="128"/>
                  </a:cubicBezTo>
                  <a:cubicBezTo>
                    <a:pt x="118" y="122"/>
                    <a:pt x="122" y="117"/>
                    <a:pt x="128" y="117"/>
                  </a:cubicBezTo>
                  <a:cubicBezTo>
                    <a:pt x="382" y="117"/>
                    <a:pt x="382" y="117"/>
                    <a:pt x="382" y="117"/>
                  </a:cubicBezTo>
                  <a:cubicBezTo>
                    <a:pt x="388" y="117"/>
                    <a:pt x="393" y="122"/>
                    <a:pt x="393" y="128"/>
                  </a:cubicBezTo>
                  <a:lnTo>
                    <a:pt x="393" y="384"/>
                  </a:lnTo>
                  <a:close/>
                  <a:moveTo>
                    <a:pt x="139" y="373"/>
                  </a:moveTo>
                  <a:cubicBezTo>
                    <a:pt x="372" y="373"/>
                    <a:pt x="372" y="373"/>
                    <a:pt x="372" y="373"/>
                  </a:cubicBezTo>
                  <a:cubicBezTo>
                    <a:pt x="372" y="138"/>
                    <a:pt x="372" y="138"/>
                    <a:pt x="372" y="138"/>
                  </a:cubicBezTo>
                  <a:cubicBezTo>
                    <a:pt x="139" y="138"/>
                    <a:pt x="139" y="138"/>
                    <a:pt x="139" y="138"/>
                  </a:cubicBezTo>
                  <a:lnTo>
                    <a:pt x="139" y="373"/>
                  </a:lnTo>
                  <a:close/>
                  <a:moveTo>
                    <a:pt x="352" y="341"/>
                  </a:moveTo>
                  <a:cubicBezTo>
                    <a:pt x="352" y="347"/>
                    <a:pt x="347" y="352"/>
                    <a:pt x="341" y="352"/>
                  </a:cubicBezTo>
                  <a:cubicBezTo>
                    <a:pt x="309" y="352"/>
                    <a:pt x="309" y="352"/>
                    <a:pt x="309" y="352"/>
                  </a:cubicBezTo>
                  <a:cubicBezTo>
                    <a:pt x="303" y="352"/>
                    <a:pt x="298" y="347"/>
                    <a:pt x="298" y="341"/>
                  </a:cubicBezTo>
                  <a:cubicBezTo>
                    <a:pt x="298" y="335"/>
                    <a:pt x="303" y="330"/>
                    <a:pt x="309" y="330"/>
                  </a:cubicBezTo>
                  <a:cubicBezTo>
                    <a:pt x="330" y="330"/>
                    <a:pt x="330" y="330"/>
                    <a:pt x="330" y="330"/>
                  </a:cubicBezTo>
                  <a:cubicBezTo>
                    <a:pt x="330" y="309"/>
                    <a:pt x="330" y="309"/>
                    <a:pt x="330" y="309"/>
                  </a:cubicBezTo>
                  <a:cubicBezTo>
                    <a:pt x="330" y="303"/>
                    <a:pt x="335" y="298"/>
                    <a:pt x="341" y="298"/>
                  </a:cubicBezTo>
                  <a:cubicBezTo>
                    <a:pt x="347" y="298"/>
                    <a:pt x="352" y="303"/>
                    <a:pt x="352" y="309"/>
                  </a:cubicBezTo>
                  <a:lnTo>
                    <a:pt x="352" y="341"/>
                  </a:lnTo>
                  <a:close/>
                  <a:moveTo>
                    <a:pt x="266" y="170"/>
                  </a:moveTo>
                  <a:cubicBezTo>
                    <a:pt x="266" y="164"/>
                    <a:pt x="271" y="160"/>
                    <a:pt x="277" y="160"/>
                  </a:cubicBezTo>
                  <a:cubicBezTo>
                    <a:pt x="341" y="160"/>
                    <a:pt x="341" y="160"/>
                    <a:pt x="341" y="160"/>
                  </a:cubicBezTo>
                  <a:cubicBezTo>
                    <a:pt x="347" y="160"/>
                    <a:pt x="352" y="164"/>
                    <a:pt x="352" y="170"/>
                  </a:cubicBezTo>
                  <a:cubicBezTo>
                    <a:pt x="352" y="234"/>
                    <a:pt x="352" y="234"/>
                    <a:pt x="352" y="234"/>
                  </a:cubicBezTo>
                  <a:cubicBezTo>
                    <a:pt x="352" y="240"/>
                    <a:pt x="347" y="245"/>
                    <a:pt x="341" y="245"/>
                  </a:cubicBezTo>
                  <a:cubicBezTo>
                    <a:pt x="277" y="245"/>
                    <a:pt x="277" y="245"/>
                    <a:pt x="277" y="245"/>
                  </a:cubicBezTo>
                  <a:cubicBezTo>
                    <a:pt x="271" y="245"/>
                    <a:pt x="266" y="240"/>
                    <a:pt x="266" y="234"/>
                  </a:cubicBezTo>
                  <a:lnTo>
                    <a:pt x="266" y="170"/>
                  </a:lnTo>
                  <a:close/>
                  <a:moveTo>
                    <a:pt x="266" y="277"/>
                  </a:moveTo>
                  <a:cubicBezTo>
                    <a:pt x="266" y="271"/>
                    <a:pt x="271" y="266"/>
                    <a:pt x="277" y="266"/>
                  </a:cubicBezTo>
                  <a:cubicBezTo>
                    <a:pt x="341" y="266"/>
                    <a:pt x="341" y="266"/>
                    <a:pt x="341" y="266"/>
                  </a:cubicBezTo>
                  <a:cubicBezTo>
                    <a:pt x="347" y="266"/>
                    <a:pt x="352" y="271"/>
                    <a:pt x="352" y="277"/>
                  </a:cubicBezTo>
                  <a:cubicBezTo>
                    <a:pt x="352" y="283"/>
                    <a:pt x="347" y="288"/>
                    <a:pt x="341" y="288"/>
                  </a:cubicBezTo>
                  <a:cubicBezTo>
                    <a:pt x="288" y="288"/>
                    <a:pt x="288" y="288"/>
                    <a:pt x="288" y="288"/>
                  </a:cubicBezTo>
                  <a:cubicBezTo>
                    <a:pt x="288" y="341"/>
                    <a:pt x="288" y="341"/>
                    <a:pt x="288" y="341"/>
                  </a:cubicBezTo>
                  <a:cubicBezTo>
                    <a:pt x="288" y="347"/>
                    <a:pt x="283" y="352"/>
                    <a:pt x="277" y="352"/>
                  </a:cubicBezTo>
                  <a:cubicBezTo>
                    <a:pt x="271" y="352"/>
                    <a:pt x="266" y="347"/>
                    <a:pt x="266" y="341"/>
                  </a:cubicBezTo>
                  <a:lnTo>
                    <a:pt x="266" y="277"/>
                  </a:lnTo>
                  <a:close/>
                  <a:moveTo>
                    <a:pt x="160" y="170"/>
                  </a:moveTo>
                  <a:cubicBezTo>
                    <a:pt x="160" y="164"/>
                    <a:pt x="164" y="160"/>
                    <a:pt x="170" y="160"/>
                  </a:cubicBezTo>
                  <a:cubicBezTo>
                    <a:pt x="234" y="160"/>
                    <a:pt x="234" y="160"/>
                    <a:pt x="234" y="160"/>
                  </a:cubicBezTo>
                  <a:cubicBezTo>
                    <a:pt x="240" y="160"/>
                    <a:pt x="245" y="164"/>
                    <a:pt x="245" y="170"/>
                  </a:cubicBezTo>
                  <a:cubicBezTo>
                    <a:pt x="245" y="234"/>
                    <a:pt x="245" y="234"/>
                    <a:pt x="245" y="234"/>
                  </a:cubicBezTo>
                  <a:cubicBezTo>
                    <a:pt x="245" y="240"/>
                    <a:pt x="240" y="245"/>
                    <a:pt x="234" y="245"/>
                  </a:cubicBezTo>
                  <a:cubicBezTo>
                    <a:pt x="170" y="245"/>
                    <a:pt x="170" y="245"/>
                    <a:pt x="170" y="245"/>
                  </a:cubicBezTo>
                  <a:cubicBezTo>
                    <a:pt x="164" y="245"/>
                    <a:pt x="160" y="240"/>
                    <a:pt x="160" y="234"/>
                  </a:cubicBezTo>
                  <a:lnTo>
                    <a:pt x="160" y="170"/>
                  </a:lnTo>
                  <a:close/>
                  <a:moveTo>
                    <a:pt x="160" y="277"/>
                  </a:moveTo>
                  <a:cubicBezTo>
                    <a:pt x="160" y="271"/>
                    <a:pt x="164" y="266"/>
                    <a:pt x="170" y="266"/>
                  </a:cubicBezTo>
                  <a:cubicBezTo>
                    <a:pt x="234" y="266"/>
                    <a:pt x="234" y="266"/>
                    <a:pt x="234" y="266"/>
                  </a:cubicBezTo>
                  <a:cubicBezTo>
                    <a:pt x="240" y="266"/>
                    <a:pt x="245" y="271"/>
                    <a:pt x="245" y="277"/>
                  </a:cubicBezTo>
                  <a:cubicBezTo>
                    <a:pt x="245" y="341"/>
                    <a:pt x="245" y="341"/>
                    <a:pt x="245" y="341"/>
                  </a:cubicBezTo>
                  <a:cubicBezTo>
                    <a:pt x="245" y="347"/>
                    <a:pt x="240" y="352"/>
                    <a:pt x="234" y="352"/>
                  </a:cubicBezTo>
                  <a:cubicBezTo>
                    <a:pt x="170" y="352"/>
                    <a:pt x="170" y="352"/>
                    <a:pt x="170" y="352"/>
                  </a:cubicBezTo>
                  <a:cubicBezTo>
                    <a:pt x="164" y="352"/>
                    <a:pt x="160" y="347"/>
                    <a:pt x="160" y="341"/>
                  </a:cubicBezTo>
                  <a:lnTo>
                    <a:pt x="160" y="277"/>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grpSp>
        <p:nvGrpSpPr>
          <p:cNvPr id="334" name="Google Shape;334;p42"/>
          <p:cNvGrpSpPr/>
          <p:nvPr/>
        </p:nvGrpSpPr>
        <p:grpSpPr>
          <a:xfrm>
            <a:off x="91371" y="5379682"/>
            <a:ext cx="457201" cy="457201"/>
            <a:chOff x="125463" y="4124397"/>
            <a:chExt cx="457201" cy="457201"/>
          </a:xfrm>
        </p:grpSpPr>
        <p:sp>
          <p:nvSpPr>
            <p:cNvPr id="335" name="Google Shape;335;p42"/>
            <p:cNvSpPr/>
            <p:nvPr/>
          </p:nvSpPr>
          <p:spPr>
            <a:xfrm>
              <a:off x="171565" y="4212927"/>
              <a:ext cx="375000" cy="294600"/>
            </a:xfrm>
            <a:prstGeom prst="ellipse">
              <a:avLst/>
            </a:prstGeom>
            <a:solidFill>
              <a:schemeClr val="lt1"/>
            </a:solidFill>
            <a:ln>
              <a:noFill/>
            </a:ln>
          </p:spPr>
          <p:txBody>
            <a:bodyPr spcFirstLastPara="1" wrap="square" lIns="88900" tIns="88900" rIns="88900" bIns="88900" anchor="ctr" anchorCtr="0">
              <a:noAutofit/>
            </a:bodyPr>
            <a:lstStyle/>
            <a:p>
              <a:pPr marL="0" marR="0" lvl="0" indent="0" algn="ctr" rtl="0">
                <a:lnSpc>
                  <a:spcPct val="106000"/>
                </a:lnSpc>
                <a:spcBef>
                  <a:spcPts val="0"/>
                </a:spcBef>
                <a:spcAft>
                  <a:spcPts val="0"/>
                </a:spcAft>
                <a:buClr>
                  <a:schemeClr val="dk1"/>
                </a:buClr>
                <a:buSzPts val="1600"/>
                <a:buFont typeface="Noto Sans Symbols"/>
                <a:buNone/>
              </a:pPr>
              <a:endParaRPr sz="1600" b="1">
                <a:solidFill>
                  <a:schemeClr val="lt1"/>
                </a:solidFill>
                <a:latin typeface="Verdana"/>
                <a:ea typeface="Verdana"/>
                <a:cs typeface="Verdana"/>
                <a:sym typeface="Verdana"/>
              </a:endParaRPr>
            </a:p>
          </p:txBody>
        </p:sp>
        <p:sp>
          <p:nvSpPr>
            <p:cNvPr id="336" name="Google Shape;336;p42"/>
            <p:cNvSpPr/>
            <p:nvPr/>
          </p:nvSpPr>
          <p:spPr>
            <a:xfrm>
              <a:off x="125463" y="4124397"/>
              <a:ext cx="457201" cy="457201"/>
            </a:xfrm>
            <a:custGeom>
              <a:avLst/>
              <a:gdLst/>
              <a:ahLst/>
              <a:cxnLst/>
              <a:rect l="l" t="t" r="r" b="b"/>
              <a:pathLst>
                <a:path w="512" h="512" extrusionOk="0">
                  <a:moveTo>
                    <a:pt x="227" y="228"/>
                  </a:moveTo>
                  <a:cubicBezTo>
                    <a:pt x="228" y="230"/>
                    <a:pt x="228" y="231"/>
                    <a:pt x="229" y="232"/>
                  </a:cubicBezTo>
                  <a:cubicBezTo>
                    <a:pt x="228" y="233"/>
                    <a:pt x="228" y="234"/>
                    <a:pt x="227" y="235"/>
                  </a:cubicBezTo>
                  <a:cubicBezTo>
                    <a:pt x="224" y="252"/>
                    <a:pt x="217" y="254"/>
                    <a:pt x="214" y="254"/>
                  </a:cubicBezTo>
                  <a:cubicBezTo>
                    <a:pt x="195" y="260"/>
                    <a:pt x="156" y="233"/>
                    <a:pt x="128" y="208"/>
                  </a:cubicBezTo>
                  <a:cubicBezTo>
                    <a:pt x="187" y="196"/>
                    <a:pt x="211" y="204"/>
                    <a:pt x="219" y="211"/>
                  </a:cubicBezTo>
                  <a:cubicBezTo>
                    <a:pt x="222" y="213"/>
                    <a:pt x="224" y="216"/>
                    <a:pt x="226" y="218"/>
                  </a:cubicBezTo>
                  <a:cubicBezTo>
                    <a:pt x="226" y="223"/>
                    <a:pt x="227" y="227"/>
                    <a:pt x="227" y="228"/>
                  </a:cubicBezTo>
                  <a:close/>
                  <a:moveTo>
                    <a:pt x="257" y="183"/>
                  </a:moveTo>
                  <a:cubicBezTo>
                    <a:pt x="242" y="199"/>
                    <a:pt x="248" y="222"/>
                    <a:pt x="248" y="223"/>
                  </a:cubicBezTo>
                  <a:cubicBezTo>
                    <a:pt x="248" y="223"/>
                    <a:pt x="248" y="223"/>
                    <a:pt x="248" y="223"/>
                  </a:cubicBezTo>
                  <a:cubicBezTo>
                    <a:pt x="253" y="245"/>
                    <a:pt x="263" y="248"/>
                    <a:pt x="266" y="248"/>
                  </a:cubicBezTo>
                  <a:cubicBezTo>
                    <a:pt x="293" y="255"/>
                    <a:pt x="348" y="210"/>
                    <a:pt x="385" y="172"/>
                  </a:cubicBezTo>
                  <a:cubicBezTo>
                    <a:pt x="358" y="167"/>
                    <a:pt x="336" y="165"/>
                    <a:pt x="319" y="165"/>
                  </a:cubicBezTo>
                  <a:cubicBezTo>
                    <a:pt x="284" y="165"/>
                    <a:pt x="266" y="174"/>
                    <a:pt x="257" y="183"/>
                  </a:cubicBez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415" y="163"/>
                  </a:moveTo>
                  <a:cubicBezTo>
                    <a:pt x="414" y="159"/>
                    <a:pt x="411" y="156"/>
                    <a:pt x="407" y="155"/>
                  </a:cubicBezTo>
                  <a:cubicBezTo>
                    <a:pt x="324" y="136"/>
                    <a:pt x="268" y="140"/>
                    <a:pt x="242" y="168"/>
                  </a:cubicBezTo>
                  <a:cubicBezTo>
                    <a:pt x="235" y="176"/>
                    <a:pt x="231" y="184"/>
                    <a:pt x="228" y="192"/>
                  </a:cubicBezTo>
                  <a:cubicBezTo>
                    <a:pt x="205" y="177"/>
                    <a:pt x="163" y="177"/>
                    <a:pt x="104" y="191"/>
                  </a:cubicBezTo>
                  <a:cubicBezTo>
                    <a:pt x="100" y="192"/>
                    <a:pt x="97" y="195"/>
                    <a:pt x="96" y="199"/>
                  </a:cubicBezTo>
                  <a:cubicBezTo>
                    <a:pt x="95" y="202"/>
                    <a:pt x="96" y="206"/>
                    <a:pt x="99" y="209"/>
                  </a:cubicBezTo>
                  <a:cubicBezTo>
                    <a:pt x="106" y="217"/>
                    <a:pt x="166" y="276"/>
                    <a:pt x="209" y="276"/>
                  </a:cubicBezTo>
                  <a:cubicBezTo>
                    <a:pt x="213" y="276"/>
                    <a:pt x="217" y="276"/>
                    <a:pt x="220" y="275"/>
                  </a:cubicBezTo>
                  <a:cubicBezTo>
                    <a:pt x="221" y="275"/>
                    <a:pt x="222" y="274"/>
                    <a:pt x="224" y="274"/>
                  </a:cubicBezTo>
                  <a:cubicBezTo>
                    <a:pt x="224" y="405"/>
                    <a:pt x="224" y="405"/>
                    <a:pt x="224" y="405"/>
                  </a:cubicBezTo>
                  <a:cubicBezTo>
                    <a:pt x="224" y="411"/>
                    <a:pt x="228" y="416"/>
                    <a:pt x="234" y="416"/>
                  </a:cubicBezTo>
                  <a:cubicBezTo>
                    <a:pt x="240" y="416"/>
                    <a:pt x="245" y="411"/>
                    <a:pt x="245" y="405"/>
                  </a:cubicBezTo>
                  <a:cubicBezTo>
                    <a:pt x="245" y="261"/>
                    <a:pt x="245" y="261"/>
                    <a:pt x="245" y="261"/>
                  </a:cubicBezTo>
                  <a:cubicBezTo>
                    <a:pt x="249" y="265"/>
                    <a:pt x="255" y="268"/>
                    <a:pt x="260" y="269"/>
                  </a:cubicBezTo>
                  <a:cubicBezTo>
                    <a:pt x="264" y="270"/>
                    <a:pt x="268" y="270"/>
                    <a:pt x="271" y="270"/>
                  </a:cubicBezTo>
                  <a:cubicBezTo>
                    <a:pt x="325" y="270"/>
                    <a:pt x="404" y="183"/>
                    <a:pt x="413" y="173"/>
                  </a:cubicBezTo>
                  <a:cubicBezTo>
                    <a:pt x="415" y="170"/>
                    <a:pt x="416" y="166"/>
                    <a:pt x="415" y="16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grpSp>
        <p:nvGrpSpPr>
          <p:cNvPr id="337" name="Google Shape;337;p42"/>
          <p:cNvGrpSpPr/>
          <p:nvPr/>
        </p:nvGrpSpPr>
        <p:grpSpPr>
          <a:xfrm>
            <a:off x="91049" y="976081"/>
            <a:ext cx="457845" cy="457845"/>
            <a:chOff x="126874" y="1216667"/>
            <a:chExt cx="457845" cy="457845"/>
          </a:xfrm>
        </p:grpSpPr>
        <p:sp>
          <p:nvSpPr>
            <p:cNvPr id="338" name="Google Shape;338;p42"/>
            <p:cNvSpPr/>
            <p:nvPr/>
          </p:nvSpPr>
          <p:spPr>
            <a:xfrm>
              <a:off x="177435" y="1274208"/>
              <a:ext cx="375000" cy="294600"/>
            </a:xfrm>
            <a:prstGeom prst="ellipse">
              <a:avLst/>
            </a:prstGeom>
            <a:solidFill>
              <a:schemeClr val="lt1"/>
            </a:solidFill>
            <a:ln>
              <a:noFill/>
            </a:ln>
          </p:spPr>
          <p:txBody>
            <a:bodyPr spcFirstLastPara="1" wrap="square" lIns="88900" tIns="88900" rIns="88900" bIns="88900" anchor="ctr" anchorCtr="0">
              <a:noAutofit/>
            </a:bodyPr>
            <a:lstStyle/>
            <a:p>
              <a:pPr marL="0" marR="0" lvl="0" indent="0" algn="ctr" rtl="0">
                <a:lnSpc>
                  <a:spcPct val="106000"/>
                </a:lnSpc>
                <a:spcBef>
                  <a:spcPts val="0"/>
                </a:spcBef>
                <a:spcAft>
                  <a:spcPts val="0"/>
                </a:spcAft>
                <a:buClr>
                  <a:schemeClr val="dk1"/>
                </a:buClr>
                <a:buSzPts val="1600"/>
                <a:buFont typeface="Noto Sans Symbols"/>
                <a:buNone/>
              </a:pPr>
              <a:endParaRPr sz="1600" b="1">
                <a:solidFill>
                  <a:schemeClr val="lt1"/>
                </a:solidFill>
                <a:latin typeface="Verdana"/>
                <a:ea typeface="Verdana"/>
                <a:cs typeface="Verdana"/>
                <a:sym typeface="Verdana"/>
              </a:endParaRPr>
            </a:p>
          </p:txBody>
        </p:sp>
        <p:grpSp>
          <p:nvGrpSpPr>
            <p:cNvPr id="339" name="Google Shape;339;p42"/>
            <p:cNvGrpSpPr/>
            <p:nvPr/>
          </p:nvGrpSpPr>
          <p:grpSpPr>
            <a:xfrm>
              <a:off x="126874" y="1216667"/>
              <a:ext cx="457845" cy="457845"/>
              <a:chOff x="3891" y="3455"/>
              <a:chExt cx="340" cy="340"/>
            </a:xfrm>
          </p:grpSpPr>
          <p:sp>
            <p:nvSpPr>
              <p:cNvPr id="340" name="Google Shape;340;p42"/>
              <p:cNvSpPr/>
              <p:nvPr/>
            </p:nvSpPr>
            <p:spPr>
              <a:xfrm>
                <a:off x="3891" y="3455"/>
                <a:ext cx="340" cy="340"/>
              </a:xfrm>
              <a:custGeom>
                <a:avLst/>
                <a:gdLst/>
                <a:ahLst/>
                <a:cxnLst/>
                <a:rect l="l" t="t" r="r" b="b"/>
                <a:pathLst>
                  <a:path w="512" h="512" extrusionOk="0">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381" y="381"/>
                    </a:moveTo>
                    <a:cubicBezTo>
                      <a:pt x="378" y="383"/>
                      <a:pt x="376" y="384"/>
                      <a:pt x="373" y="384"/>
                    </a:cubicBezTo>
                    <a:cubicBezTo>
                      <a:pt x="370" y="384"/>
                      <a:pt x="368" y="383"/>
                      <a:pt x="365" y="381"/>
                    </a:cubicBezTo>
                    <a:cubicBezTo>
                      <a:pt x="270" y="285"/>
                      <a:pt x="270" y="285"/>
                      <a:pt x="270" y="285"/>
                    </a:cubicBezTo>
                    <a:cubicBezTo>
                      <a:pt x="251" y="300"/>
                      <a:pt x="228" y="309"/>
                      <a:pt x="202" y="309"/>
                    </a:cubicBezTo>
                    <a:cubicBezTo>
                      <a:pt x="144" y="309"/>
                      <a:pt x="96" y="261"/>
                      <a:pt x="96" y="202"/>
                    </a:cubicBezTo>
                    <a:cubicBezTo>
                      <a:pt x="96" y="144"/>
                      <a:pt x="144" y="96"/>
                      <a:pt x="202" y="96"/>
                    </a:cubicBezTo>
                    <a:cubicBezTo>
                      <a:pt x="261" y="96"/>
                      <a:pt x="309" y="144"/>
                      <a:pt x="309" y="202"/>
                    </a:cubicBezTo>
                    <a:cubicBezTo>
                      <a:pt x="309" y="228"/>
                      <a:pt x="300" y="251"/>
                      <a:pt x="285" y="270"/>
                    </a:cubicBezTo>
                    <a:cubicBezTo>
                      <a:pt x="381" y="365"/>
                      <a:pt x="381" y="365"/>
                      <a:pt x="381" y="365"/>
                    </a:cubicBezTo>
                    <a:cubicBezTo>
                      <a:pt x="385" y="370"/>
                      <a:pt x="385" y="376"/>
                      <a:pt x="381" y="38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341" name="Google Shape;341;p42"/>
              <p:cNvSpPr/>
              <p:nvPr/>
            </p:nvSpPr>
            <p:spPr>
              <a:xfrm>
                <a:off x="3969" y="3533"/>
                <a:ext cx="0" cy="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grpSp>
      <p:sp>
        <p:nvSpPr>
          <p:cNvPr id="342" name="Google Shape;342;p42"/>
          <p:cNvSpPr/>
          <p:nvPr/>
        </p:nvSpPr>
        <p:spPr>
          <a:xfrm>
            <a:off x="8989246" y="264673"/>
            <a:ext cx="502520" cy="504000"/>
          </a:xfrm>
          <a:custGeom>
            <a:avLst/>
            <a:gdLst/>
            <a:ahLst/>
            <a:cxnLst/>
            <a:rect l="l" t="t" r="r" b="b"/>
            <a:pathLst>
              <a:path w="512" h="512" extrusionOk="0">
                <a:moveTo>
                  <a:pt x="256" y="138"/>
                </a:moveTo>
                <a:cubicBezTo>
                  <a:pt x="229" y="138"/>
                  <a:pt x="208" y="160"/>
                  <a:pt x="208" y="186"/>
                </a:cubicBezTo>
                <a:cubicBezTo>
                  <a:pt x="208" y="213"/>
                  <a:pt x="229" y="234"/>
                  <a:pt x="256" y="234"/>
                </a:cubicBezTo>
                <a:cubicBezTo>
                  <a:pt x="282" y="234"/>
                  <a:pt x="304" y="213"/>
                  <a:pt x="304" y="186"/>
                </a:cubicBezTo>
                <a:cubicBezTo>
                  <a:pt x="304" y="160"/>
                  <a:pt x="282" y="138"/>
                  <a:pt x="256" y="138"/>
                </a:cubicBezTo>
                <a:close/>
                <a:moveTo>
                  <a:pt x="256" y="176"/>
                </a:moveTo>
                <a:cubicBezTo>
                  <a:pt x="250" y="176"/>
                  <a:pt x="245" y="180"/>
                  <a:pt x="245" y="186"/>
                </a:cubicBezTo>
                <a:cubicBezTo>
                  <a:pt x="245" y="192"/>
                  <a:pt x="240" y="197"/>
                  <a:pt x="234" y="197"/>
                </a:cubicBezTo>
                <a:cubicBezTo>
                  <a:pt x="228" y="197"/>
                  <a:pt x="224" y="192"/>
                  <a:pt x="224" y="186"/>
                </a:cubicBezTo>
                <a:cubicBezTo>
                  <a:pt x="224" y="169"/>
                  <a:pt x="238" y="154"/>
                  <a:pt x="256" y="154"/>
                </a:cubicBezTo>
                <a:cubicBezTo>
                  <a:pt x="262" y="154"/>
                  <a:pt x="266" y="159"/>
                  <a:pt x="266" y="165"/>
                </a:cubicBezTo>
                <a:cubicBezTo>
                  <a:pt x="266" y="171"/>
                  <a:pt x="262" y="176"/>
                  <a:pt x="256" y="176"/>
                </a:cubicBezTo>
                <a:close/>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266" y="255"/>
                </a:moveTo>
                <a:cubicBezTo>
                  <a:pt x="266" y="384"/>
                  <a:pt x="266" y="384"/>
                  <a:pt x="266" y="384"/>
                </a:cubicBezTo>
                <a:cubicBezTo>
                  <a:pt x="266" y="390"/>
                  <a:pt x="262" y="394"/>
                  <a:pt x="256" y="394"/>
                </a:cubicBezTo>
                <a:cubicBezTo>
                  <a:pt x="250" y="394"/>
                  <a:pt x="245" y="390"/>
                  <a:pt x="245" y="384"/>
                </a:cubicBezTo>
                <a:cubicBezTo>
                  <a:pt x="245" y="255"/>
                  <a:pt x="245" y="255"/>
                  <a:pt x="245" y="255"/>
                </a:cubicBezTo>
                <a:cubicBezTo>
                  <a:pt x="212" y="250"/>
                  <a:pt x="186" y="221"/>
                  <a:pt x="186" y="186"/>
                </a:cubicBezTo>
                <a:cubicBezTo>
                  <a:pt x="186" y="148"/>
                  <a:pt x="217" y="117"/>
                  <a:pt x="256" y="117"/>
                </a:cubicBezTo>
                <a:cubicBezTo>
                  <a:pt x="294" y="117"/>
                  <a:pt x="325" y="148"/>
                  <a:pt x="325" y="186"/>
                </a:cubicBezTo>
                <a:cubicBezTo>
                  <a:pt x="325" y="221"/>
                  <a:pt x="300" y="250"/>
                  <a:pt x="266" y="255"/>
                </a:cubicBezTo>
                <a:close/>
              </a:path>
            </a:pathLst>
          </a:custGeom>
          <a:solidFill>
            <a:srgbClr val="F2F2F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343" name="Google Shape;343;p42"/>
          <p:cNvSpPr/>
          <p:nvPr/>
        </p:nvSpPr>
        <p:spPr>
          <a:xfrm>
            <a:off x="8989244" y="976081"/>
            <a:ext cx="502522" cy="504000"/>
          </a:xfrm>
          <a:custGeom>
            <a:avLst/>
            <a:gdLst/>
            <a:ahLst/>
            <a:cxnLst/>
            <a:rect l="l" t="t" r="r" b="b"/>
            <a:pathLst>
              <a:path w="512" h="512" extrusionOk="0">
                <a:moveTo>
                  <a:pt x="266" y="256"/>
                </a:moveTo>
                <a:cubicBezTo>
                  <a:pt x="266" y="262"/>
                  <a:pt x="262" y="266"/>
                  <a:pt x="256" y="266"/>
                </a:cubicBezTo>
                <a:cubicBezTo>
                  <a:pt x="250" y="266"/>
                  <a:pt x="245" y="262"/>
                  <a:pt x="245" y="256"/>
                </a:cubicBezTo>
                <a:cubicBezTo>
                  <a:pt x="245" y="250"/>
                  <a:pt x="250" y="245"/>
                  <a:pt x="256" y="245"/>
                </a:cubicBezTo>
                <a:cubicBezTo>
                  <a:pt x="262" y="245"/>
                  <a:pt x="266" y="250"/>
                  <a:pt x="266" y="256"/>
                </a:cubicBezTo>
                <a:close/>
                <a:moveTo>
                  <a:pt x="256" y="160"/>
                </a:moveTo>
                <a:cubicBezTo>
                  <a:pt x="250" y="160"/>
                  <a:pt x="245" y="164"/>
                  <a:pt x="245" y="170"/>
                </a:cubicBezTo>
                <a:cubicBezTo>
                  <a:pt x="245" y="176"/>
                  <a:pt x="250" y="181"/>
                  <a:pt x="256" y="181"/>
                </a:cubicBezTo>
                <a:cubicBezTo>
                  <a:pt x="262" y="181"/>
                  <a:pt x="266" y="176"/>
                  <a:pt x="266" y="170"/>
                </a:cubicBezTo>
                <a:cubicBezTo>
                  <a:pt x="266" y="164"/>
                  <a:pt x="262" y="160"/>
                  <a:pt x="256" y="160"/>
                </a:cubicBezTo>
                <a:close/>
                <a:moveTo>
                  <a:pt x="256" y="330"/>
                </a:moveTo>
                <a:cubicBezTo>
                  <a:pt x="250" y="330"/>
                  <a:pt x="245" y="335"/>
                  <a:pt x="245" y="341"/>
                </a:cubicBezTo>
                <a:cubicBezTo>
                  <a:pt x="245" y="347"/>
                  <a:pt x="250" y="352"/>
                  <a:pt x="256" y="352"/>
                </a:cubicBezTo>
                <a:cubicBezTo>
                  <a:pt x="262" y="352"/>
                  <a:pt x="266" y="347"/>
                  <a:pt x="266" y="341"/>
                </a:cubicBezTo>
                <a:cubicBezTo>
                  <a:pt x="266" y="335"/>
                  <a:pt x="262" y="330"/>
                  <a:pt x="256" y="330"/>
                </a:cubicBez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330" y="138"/>
                </a:moveTo>
                <a:cubicBezTo>
                  <a:pt x="330" y="115"/>
                  <a:pt x="311" y="96"/>
                  <a:pt x="288" y="96"/>
                </a:cubicBezTo>
                <a:cubicBezTo>
                  <a:pt x="224" y="96"/>
                  <a:pt x="224" y="96"/>
                  <a:pt x="224" y="96"/>
                </a:cubicBezTo>
                <a:cubicBezTo>
                  <a:pt x="200" y="96"/>
                  <a:pt x="181" y="115"/>
                  <a:pt x="181" y="138"/>
                </a:cubicBezTo>
                <a:cubicBezTo>
                  <a:pt x="181" y="373"/>
                  <a:pt x="181" y="373"/>
                  <a:pt x="181" y="373"/>
                </a:cubicBezTo>
                <a:cubicBezTo>
                  <a:pt x="181" y="397"/>
                  <a:pt x="200" y="416"/>
                  <a:pt x="224" y="416"/>
                </a:cubicBezTo>
                <a:cubicBezTo>
                  <a:pt x="288" y="416"/>
                  <a:pt x="288" y="416"/>
                  <a:pt x="288" y="416"/>
                </a:cubicBezTo>
                <a:cubicBezTo>
                  <a:pt x="311" y="416"/>
                  <a:pt x="330" y="397"/>
                  <a:pt x="330" y="373"/>
                </a:cubicBezTo>
                <a:lnTo>
                  <a:pt x="330" y="138"/>
                </a:lnTo>
                <a:close/>
                <a:moveTo>
                  <a:pt x="309" y="138"/>
                </a:moveTo>
                <a:cubicBezTo>
                  <a:pt x="309" y="373"/>
                  <a:pt x="309" y="373"/>
                  <a:pt x="309" y="373"/>
                </a:cubicBezTo>
                <a:cubicBezTo>
                  <a:pt x="309" y="385"/>
                  <a:pt x="299" y="394"/>
                  <a:pt x="288" y="394"/>
                </a:cubicBezTo>
                <a:cubicBezTo>
                  <a:pt x="224" y="394"/>
                  <a:pt x="224" y="394"/>
                  <a:pt x="224" y="394"/>
                </a:cubicBezTo>
                <a:cubicBezTo>
                  <a:pt x="212" y="394"/>
                  <a:pt x="202" y="385"/>
                  <a:pt x="202" y="373"/>
                </a:cubicBezTo>
                <a:cubicBezTo>
                  <a:pt x="202" y="138"/>
                  <a:pt x="202" y="138"/>
                  <a:pt x="202" y="138"/>
                </a:cubicBezTo>
                <a:cubicBezTo>
                  <a:pt x="202" y="127"/>
                  <a:pt x="212" y="117"/>
                  <a:pt x="224" y="117"/>
                </a:cubicBezTo>
                <a:cubicBezTo>
                  <a:pt x="288" y="117"/>
                  <a:pt x="288" y="117"/>
                  <a:pt x="288" y="117"/>
                </a:cubicBezTo>
                <a:cubicBezTo>
                  <a:pt x="299" y="117"/>
                  <a:pt x="309" y="127"/>
                  <a:pt x="309" y="138"/>
                </a:cubicBezTo>
                <a:close/>
                <a:moveTo>
                  <a:pt x="288" y="341"/>
                </a:moveTo>
                <a:cubicBezTo>
                  <a:pt x="288" y="323"/>
                  <a:pt x="273" y="309"/>
                  <a:pt x="256" y="309"/>
                </a:cubicBezTo>
                <a:cubicBezTo>
                  <a:pt x="238" y="309"/>
                  <a:pt x="224" y="323"/>
                  <a:pt x="224" y="341"/>
                </a:cubicBezTo>
                <a:cubicBezTo>
                  <a:pt x="224" y="359"/>
                  <a:pt x="238" y="373"/>
                  <a:pt x="256" y="373"/>
                </a:cubicBezTo>
                <a:cubicBezTo>
                  <a:pt x="273" y="373"/>
                  <a:pt x="288" y="359"/>
                  <a:pt x="288" y="341"/>
                </a:cubicBezTo>
                <a:close/>
                <a:moveTo>
                  <a:pt x="288" y="256"/>
                </a:moveTo>
                <a:cubicBezTo>
                  <a:pt x="288" y="238"/>
                  <a:pt x="273" y="224"/>
                  <a:pt x="256" y="224"/>
                </a:cubicBezTo>
                <a:cubicBezTo>
                  <a:pt x="238" y="224"/>
                  <a:pt x="224" y="238"/>
                  <a:pt x="224" y="256"/>
                </a:cubicBezTo>
                <a:cubicBezTo>
                  <a:pt x="224" y="273"/>
                  <a:pt x="238" y="288"/>
                  <a:pt x="256" y="288"/>
                </a:cubicBezTo>
                <a:cubicBezTo>
                  <a:pt x="273" y="288"/>
                  <a:pt x="288" y="273"/>
                  <a:pt x="288" y="256"/>
                </a:cubicBezTo>
                <a:close/>
                <a:moveTo>
                  <a:pt x="288" y="170"/>
                </a:moveTo>
                <a:cubicBezTo>
                  <a:pt x="288" y="153"/>
                  <a:pt x="273" y="138"/>
                  <a:pt x="256" y="138"/>
                </a:cubicBezTo>
                <a:cubicBezTo>
                  <a:pt x="238" y="138"/>
                  <a:pt x="224" y="153"/>
                  <a:pt x="224" y="170"/>
                </a:cubicBezTo>
                <a:cubicBezTo>
                  <a:pt x="224" y="188"/>
                  <a:pt x="238" y="202"/>
                  <a:pt x="256" y="202"/>
                </a:cubicBezTo>
                <a:cubicBezTo>
                  <a:pt x="273" y="202"/>
                  <a:pt x="288" y="188"/>
                  <a:pt x="288" y="170"/>
                </a:cubicBezTo>
                <a:close/>
              </a:path>
            </a:pathLst>
          </a:custGeom>
          <a:solidFill>
            <a:srgbClr val="F2F2F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nvGrpSpPr>
          <p:cNvPr id="345" name="Google Shape;345;p42"/>
          <p:cNvGrpSpPr/>
          <p:nvPr/>
        </p:nvGrpSpPr>
        <p:grpSpPr>
          <a:xfrm>
            <a:off x="9005571" y="1687489"/>
            <a:ext cx="504712" cy="504712"/>
            <a:chOff x="6194" y="1960"/>
            <a:chExt cx="340" cy="340"/>
          </a:xfrm>
        </p:grpSpPr>
        <p:sp>
          <p:nvSpPr>
            <p:cNvPr id="346" name="Google Shape;346;p42"/>
            <p:cNvSpPr/>
            <p:nvPr/>
          </p:nvSpPr>
          <p:spPr>
            <a:xfrm>
              <a:off x="6316" y="2038"/>
              <a:ext cx="97" cy="127"/>
            </a:xfrm>
            <a:custGeom>
              <a:avLst/>
              <a:gdLst/>
              <a:ahLst/>
              <a:cxnLst/>
              <a:rect l="l" t="t" r="r" b="b"/>
              <a:pathLst>
                <a:path w="146" h="192" extrusionOk="0">
                  <a:moveTo>
                    <a:pt x="72" y="0"/>
                  </a:moveTo>
                  <a:cubicBezTo>
                    <a:pt x="38" y="0"/>
                    <a:pt x="9" y="22"/>
                    <a:pt x="0" y="54"/>
                  </a:cubicBezTo>
                  <a:cubicBezTo>
                    <a:pt x="22" y="56"/>
                    <a:pt x="22" y="56"/>
                    <a:pt x="22" y="56"/>
                  </a:cubicBezTo>
                  <a:cubicBezTo>
                    <a:pt x="29" y="35"/>
                    <a:pt x="49" y="21"/>
                    <a:pt x="72" y="21"/>
                  </a:cubicBezTo>
                  <a:cubicBezTo>
                    <a:pt x="101" y="21"/>
                    <a:pt x="125" y="45"/>
                    <a:pt x="125" y="75"/>
                  </a:cubicBezTo>
                  <a:cubicBezTo>
                    <a:pt x="125" y="104"/>
                    <a:pt x="101" y="128"/>
                    <a:pt x="72" y="128"/>
                  </a:cubicBezTo>
                  <a:cubicBezTo>
                    <a:pt x="61" y="128"/>
                    <a:pt x="61" y="128"/>
                    <a:pt x="61" y="128"/>
                  </a:cubicBezTo>
                  <a:cubicBezTo>
                    <a:pt x="61" y="192"/>
                    <a:pt x="61" y="192"/>
                    <a:pt x="61" y="192"/>
                  </a:cubicBezTo>
                  <a:cubicBezTo>
                    <a:pt x="82" y="192"/>
                    <a:pt x="82" y="192"/>
                    <a:pt x="82" y="192"/>
                  </a:cubicBezTo>
                  <a:cubicBezTo>
                    <a:pt x="82" y="157"/>
                    <a:pt x="82" y="157"/>
                    <a:pt x="82" y="157"/>
                  </a:cubicBezTo>
                  <a:cubicBezTo>
                    <a:pt x="82" y="152"/>
                    <a:pt x="86" y="148"/>
                    <a:pt x="90" y="147"/>
                  </a:cubicBezTo>
                  <a:cubicBezTo>
                    <a:pt x="123" y="138"/>
                    <a:pt x="146" y="109"/>
                    <a:pt x="146" y="75"/>
                  </a:cubicBezTo>
                  <a:cubicBezTo>
                    <a:pt x="146" y="33"/>
                    <a:pt x="113" y="0"/>
                    <a:pt x="72" y="0"/>
                  </a:cubicBezTo>
                  <a:close/>
                </a:path>
              </a:pathLst>
            </a:custGeom>
            <a:solidFill>
              <a:srgbClr val="F2F2F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347" name="Google Shape;347;p42"/>
            <p:cNvSpPr/>
            <p:nvPr/>
          </p:nvSpPr>
          <p:spPr>
            <a:xfrm>
              <a:off x="6194" y="1960"/>
              <a:ext cx="340" cy="340"/>
            </a:xfrm>
            <a:custGeom>
              <a:avLst/>
              <a:gdLst/>
              <a:ahLst/>
              <a:cxnLst/>
              <a:rect l="l" t="t" r="r" b="b"/>
              <a:pathLst>
                <a:path w="512" h="512" extrusionOk="0">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256" y="416"/>
                  </a:moveTo>
                  <a:cubicBezTo>
                    <a:pt x="238" y="416"/>
                    <a:pt x="224" y="401"/>
                    <a:pt x="224" y="384"/>
                  </a:cubicBezTo>
                  <a:cubicBezTo>
                    <a:pt x="224" y="366"/>
                    <a:pt x="238" y="352"/>
                    <a:pt x="256" y="352"/>
                  </a:cubicBezTo>
                  <a:cubicBezTo>
                    <a:pt x="273" y="352"/>
                    <a:pt x="288" y="366"/>
                    <a:pt x="288" y="384"/>
                  </a:cubicBezTo>
                  <a:cubicBezTo>
                    <a:pt x="288" y="401"/>
                    <a:pt x="273" y="416"/>
                    <a:pt x="256" y="416"/>
                  </a:cubicBezTo>
                  <a:close/>
                  <a:moveTo>
                    <a:pt x="288" y="282"/>
                  </a:moveTo>
                  <a:cubicBezTo>
                    <a:pt x="288" y="320"/>
                    <a:pt x="288" y="320"/>
                    <a:pt x="288" y="320"/>
                  </a:cubicBezTo>
                  <a:cubicBezTo>
                    <a:pt x="288" y="326"/>
                    <a:pt x="283" y="330"/>
                    <a:pt x="277" y="330"/>
                  </a:cubicBezTo>
                  <a:cubicBezTo>
                    <a:pt x="234" y="330"/>
                    <a:pt x="234" y="330"/>
                    <a:pt x="234" y="330"/>
                  </a:cubicBezTo>
                  <a:cubicBezTo>
                    <a:pt x="228" y="330"/>
                    <a:pt x="224" y="326"/>
                    <a:pt x="224" y="320"/>
                  </a:cubicBezTo>
                  <a:cubicBezTo>
                    <a:pt x="224" y="234"/>
                    <a:pt x="224" y="234"/>
                    <a:pt x="224" y="234"/>
                  </a:cubicBezTo>
                  <a:cubicBezTo>
                    <a:pt x="224" y="232"/>
                    <a:pt x="225" y="229"/>
                    <a:pt x="227" y="227"/>
                  </a:cubicBezTo>
                  <a:cubicBezTo>
                    <a:pt x="229" y="225"/>
                    <a:pt x="231" y="224"/>
                    <a:pt x="234" y="224"/>
                  </a:cubicBezTo>
                  <a:cubicBezTo>
                    <a:pt x="256" y="224"/>
                    <a:pt x="256" y="224"/>
                    <a:pt x="256" y="224"/>
                  </a:cubicBezTo>
                  <a:cubicBezTo>
                    <a:pt x="272" y="224"/>
                    <a:pt x="288" y="208"/>
                    <a:pt x="288" y="192"/>
                  </a:cubicBezTo>
                  <a:cubicBezTo>
                    <a:pt x="288" y="174"/>
                    <a:pt x="273" y="160"/>
                    <a:pt x="256" y="160"/>
                  </a:cubicBezTo>
                  <a:cubicBezTo>
                    <a:pt x="240" y="160"/>
                    <a:pt x="227" y="171"/>
                    <a:pt x="224" y="186"/>
                  </a:cubicBezTo>
                  <a:cubicBezTo>
                    <a:pt x="223" y="191"/>
                    <a:pt x="219" y="195"/>
                    <a:pt x="214" y="195"/>
                  </a:cubicBezTo>
                  <a:cubicBezTo>
                    <a:pt x="171" y="192"/>
                    <a:pt x="171" y="192"/>
                    <a:pt x="171" y="192"/>
                  </a:cubicBezTo>
                  <a:cubicBezTo>
                    <a:pt x="165" y="191"/>
                    <a:pt x="161" y="187"/>
                    <a:pt x="161" y="181"/>
                  </a:cubicBezTo>
                  <a:cubicBezTo>
                    <a:pt x="161" y="181"/>
                    <a:pt x="161" y="178"/>
                    <a:pt x="161" y="176"/>
                  </a:cubicBezTo>
                  <a:cubicBezTo>
                    <a:pt x="169" y="129"/>
                    <a:pt x="208" y="96"/>
                    <a:pt x="256" y="96"/>
                  </a:cubicBezTo>
                  <a:cubicBezTo>
                    <a:pt x="309" y="96"/>
                    <a:pt x="352" y="139"/>
                    <a:pt x="352" y="192"/>
                  </a:cubicBezTo>
                  <a:cubicBezTo>
                    <a:pt x="352" y="233"/>
                    <a:pt x="326" y="269"/>
                    <a:pt x="288" y="282"/>
                  </a:cubicBezTo>
                  <a:close/>
                </a:path>
              </a:pathLst>
            </a:custGeom>
            <a:solidFill>
              <a:srgbClr val="F2F2F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348" name="Google Shape;348;p42"/>
            <p:cNvSpPr/>
            <p:nvPr/>
          </p:nvSpPr>
          <p:spPr>
            <a:xfrm>
              <a:off x="6357" y="2208"/>
              <a:ext cx="0" cy="0"/>
            </a:xfrm>
            <a:prstGeom prst="ellipse">
              <a:avLst/>
            </a:prstGeom>
            <a:solidFill>
              <a:srgbClr val="F2F2F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sp>
        <p:nvSpPr>
          <p:cNvPr id="2" name="Rectangle 2">
            <a:extLst>
              <a:ext uri="{FF2B5EF4-FFF2-40B4-BE49-F238E27FC236}">
                <a16:creationId xmlns:a16="http://schemas.microsoft.com/office/drawing/2014/main" id="{895570F6-2295-42C5-B4AC-BE6E5351A948}"/>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uk-UA"/>
          </a:p>
        </p:txBody>
      </p:sp>
      <p:sp>
        <p:nvSpPr>
          <p:cNvPr id="3" name="Rectangle 3">
            <a:extLst>
              <a:ext uri="{FF2B5EF4-FFF2-40B4-BE49-F238E27FC236}">
                <a16:creationId xmlns:a16="http://schemas.microsoft.com/office/drawing/2014/main" id="{BBA38B87-9DC5-40B9-AC9D-F62AE3AF9DB7}"/>
              </a:ext>
            </a:extLst>
          </p:cNvPr>
          <p:cNvSpPr>
            <a:spLocks noChangeArrowheads="1"/>
          </p:cNvSpPr>
          <p:nvPr/>
        </p:nvSpPr>
        <p:spPr bwMode="auto">
          <a:xfrm>
            <a:off x="490815" y="10198"/>
            <a:ext cx="803777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uk-UA" b="1" i="0" u="none" strike="noStrike" cap="none" normalizeH="0" baseline="0" dirty="0">
                <a:ln>
                  <a:noFill/>
                </a:ln>
                <a:solidFill>
                  <a:srgbClr val="0070C0"/>
                </a:solidFill>
                <a:effectLst/>
                <a:latin typeface="Verdana" panose="020B0604030504040204" pitchFamily="34" charset="0"/>
                <a:ea typeface="Verdana" panose="020B0604030504040204" pitchFamily="34" charset="0"/>
                <a:cs typeface="Verdana" panose="020B0604030504040204" pitchFamily="34" charset="0"/>
              </a:rPr>
              <a:t>Facilitating GPA </a:t>
            </a:r>
            <a:r>
              <a:rPr lang="en-US" altLang="uk-UA" b="1" dirty="0">
                <a:solidFill>
                  <a:srgbClr val="0070C0"/>
                </a:solidFill>
                <a:latin typeface="Verdana" panose="020B0604030504040204" pitchFamily="34" charset="0"/>
                <a:ea typeface="Verdana" panose="020B0604030504040204" pitchFamily="34" charset="0"/>
                <a:cs typeface="Verdana" panose="020B0604030504040204" pitchFamily="34" charset="0"/>
              </a:rPr>
              <a:t>implementation and Capacity Building of Suppliers in Ukraine</a:t>
            </a:r>
            <a:endParaRPr lang="ru-RU" altLang="uk-UA" b="1" dirty="0">
              <a:solidFill>
                <a:srgbClr val="0070C0"/>
              </a:solidFill>
              <a:latin typeface="Verdana" panose="020B0604030504040204" pitchFamily="34" charset="0"/>
              <a:ea typeface="Verdana" panose="020B0604030504040204" pitchFamily="34" charset="0"/>
              <a:cs typeface="Verdana" panose="020B0604030504040204" pitchFamily="34" charset="0"/>
            </a:endParaRPr>
          </a:p>
          <a:p>
            <a:pPr lvl="0" algn="ctr" eaLnBrk="0" fontAlgn="base" hangingPunct="0">
              <a:spcBef>
                <a:spcPct val="0"/>
              </a:spcBef>
              <a:spcAft>
                <a:spcPct val="0"/>
              </a:spcAft>
              <a:buClrTx/>
            </a:pPr>
            <a:r>
              <a:rPr lang="ru-RU" altLang="uk-UA" dirty="0">
                <a:solidFill>
                  <a:srgbClr val="0070C0"/>
                </a:solidFill>
                <a:latin typeface="Verdana" panose="020B0604030504040204" pitchFamily="34" charset="0"/>
                <a:ea typeface="Verdana" panose="020B0604030504040204" pitchFamily="34" charset="0"/>
                <a:cs typeface="Verdana" panose="020B0604030504040204" pitchFamily="34" charset="0"/>
              </a:rPr>
              <a:t>(</a:t>
            </a:r>
            <a:r>
              <a:rPr lang="en-GB" altLang="uk-UA" dirty="0">
                <a:solidFill>
                  <a:srgbClr val="0070C0"/>
                </a:solidFill>
                <a:latin typeface="Verdana" panose="020B0604030504040204" pitchFamily="34" charset="0"/>
                <a:ea typeface="Verdana" panose="020B0604030504040204" pitchFamily="34" charset="0"/>
                <a:cs typeface="Verdana" panose="020B0604030504040204" pitchFamily="34" charset="0"/>
              </a:rPr>
              <a:t>Contracts: C42388/1591/61578 and C42451/1591/61578)</a:t>
            </a:r>
            <a:endParaRPr lang="en-US" altLang="uk-UA" dirty="0">
              <a:solidFill>
                <a:srgbClr val="0070C0"/>
              </a:solidFill>
              <a:latin typeface="Verdana" panose="020B0604030504040204" pitchFamily="34" charset="0"/>
              <a:ea typeface="Verdana" panose="020B0604030504040204" pitchFamily="34" charset="0"/>
              <a:cs typeface="Verdana" panose="020B0604030504040204" pitchFamily="34" charset="0"/>
            </a:endParaRPr>
          </a:p>
        </p:txBody>
      </p:sp>
      <p:sp>
        <p:nvSpPr>
          <p:cNvPr id="45" name="Google Shape;308;p42">
            <a:extLst>
              <a:ext uri="{FF2B5EF4-FFF2-40B4-BE49-F238E27FC236}">
                <a16:creationId xmlns:a16="http://schemas.microsoft.com/office/drawing/2014/main" id="{C7BA5973-8425-0D42-A1A5-F687ED54F641}"/>
              </a:ext>
            </a:extLst>
          </p:cNvPr>
          <p:cNvSpPr/>
          <p:nvPr/>
        </p:nvSpPr>
        <p:spPr>
          <a:xfrm>
            <a:off x="9005571" y="5762812"/>
            <a:ext cx="2775900" cy="1084990"/>
          </a:xfrm>
          <a:prstGeom prst="roundRect">
            <a:avLst>
              <a:gd name="adj" fmla="val 16667"/>
            </a:avLst>
          </a:prstGeom>
          <a:solidFill>
            <a:srgbClr val="F2F2F2">
              <a:alpha val="56860"/>
            </a:srgbClr>
          </a:solidFill>
          <a:ln>
            <a:noFill/>
          </a:ln>
        </p:spPr>
        <p:txBody>
          <a:bodyPr spcFirstLastPara="1" wrap="square" lIns="88900" tIns="88900" rIns="88900" bIns="88900" anchor="ctr" anchorCtr="0">
            <a:noAutofit/>
          </a:bodyPr>
          <a:lstStyle/>
          <a:p>
            <a:pPr lvl="0" algn="ctr">
              <a:lnSpc>
                <a:spcPct val="106000"/>
              </a:lnSpc>
              <a:buClr>
                <a:schemeClr val="dk1"/>
              </a:buClr>
              <a:buSzPts val="1600"/>
            </a:pPr>
            <a:endParaRPr lang="en-GB" sz="1100" dirty="0">
              <a:solidFill>
                <a:schemeClr val="lt1"/>
              </a:solidFill>
              <a:latin typeface="Verdana"/>
              <a:ea typeface="Verdana"/>
              <a:cs typeface="Verdana"/>
              <a:sym typeface="Verdana"/>
            </a:endParaRPr>
          </a:p>
          <a:p>
            <a:pPr lvl="0" algn="ctr">
              <a:lnSpc>
                <a:spcPct val="106000"/>
              </a:lnSpc>
              <a:buClr>
                <a:schemeClr val="dk1"/>
              </a:buClr>
              <a:buSzPts val="1600"/>
            </a:pPr>
            <a:r>
              <a:rPr lang="en-GB" sz="1100" dirty="0">
                <a:solidFill>
                  <a:schemeClr val="bg2"/>
                </a:solidFill>
                <a:latin typeface="Verdana"/>
                <a:ea typeface="Verdana"/>
                <a:cs typeface="Verdana"/>
                <a:sym typeface="Verdana"/>
              </a:rPr>
              <a:t>For more information: </a:t>
            </a:r>
          </a:p>
          <a:p>
            <a:pPr lvl="0" algn="ctr">
              <a:lnSpc>
                <a:spcPct val="106000"/>
              </a:lnSpc>
              <a:buClr>
                <a:schemeClr val="dk1"/>
              </a:buClr>
              <a:buSzPts val="1600"/>
            </a:pPr>
            <a:r>
              <a:rPr lang="en-GB" sz="1100" b="1" dirty="0">
                <a:solidFill>
                  <a:schemeClr val="bg2"/>
                </a:solidFill>
                <a:latin typeface="Verdana"/>
                <a:ea typeface="Verdana"/>
                <a:cs typeface="Verdana"/>
                <a:sym typeface="Verdana"/>
              </a:rPr>
              <a:t> Project Huddle Folder:</a:t>
            </a:r>
          </a:p>
          <a:p>
            <a:pPr lvl="0" algn="ctr">
              <a:lnSpc>
                <a:spcPct val="106000"/>
              </a:lnSpc>
              <a:buClr>
                <a:schemeClr val="dk1"/>
              </a:buClr>
              <a:buSzPts val="1600"/>
            </a:pPr>
            <a:r>
              <a:rPr lang="en-GB" sz="1100" b="1" dirty="0">
                <a:solidFill>
                  <a:schemeClr val="bg2"/>
                </a:solidFill>
                <a:latin typeface="Verdana"/>
                <a:ea typeface="Verdana"/>
                <a:cs typeface="Verdana"/>
                <a:sym typeface="Verdana"/>
              </a:rPr>
              <a:t>https://ebrd.huddle.net/workspace/32971400/files/#/folder/48223809/list</a:t>
            </a:r>
          </a:p>
          <a:p>
            <a:pPr marL="0" marR="0" lvl="0" indent="0" algn="ctr" rtl="0">
              <a:lnSpc>
                <a:spcPct val="106000"/>
              </a:lnSpc>
              <a:spcBef>
                <a:spcPts val="0"/>
              </a:spcBef>
              <a:spcAft>
                <a:spcPts val="0"/>
              </a:spcAft>
              <a:buClr>
                <a:schemeClr val="dk1"/>
              </a:buClr>
              <a:buSzPts val="1600"/>
              <a:buFont typeface="Noto Sans Symbols"/>
              <a:buNone/>
            </a:pPr>
            <a:endParaRPr sz="1600" b="1" i="0" u="none" strike="noStrike" cap="none" dirty="0">
              <a:solidFill>
                <a:schemeClr val="lt1"/>
              </a:solidFill>
              <a:latin typeface="Verdana"/>
              <a:ea typeface="Verdana"/>
              <a:cs typeface="Verdana"/>
              <a:sym typeface="Verdana"/>
            </a:endParaRPr>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2" name="Rectangle 2">
            <a:extLst>
              <a:ext uri="{FF2B5EF4-FFF2-40B4-BE49-F238E27FC236}">
                <a16:creationId xmlns:a16="http://schemas.microsoft.com/office/drawing/2014/main" id="{895570F6-2295-42C5-B4AC-BE6E5351A948}"/>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uk-UA"/>
          </a:p>
        </p:txBody>
      </p:sp>
      <p:sp>
        <p:nvSpPr>
          <p:cNvPr id="55" name="Up-Down Arrow 12"/>
          <p:cNvSpPr/>
          <p:nvPr/>
        </p:nvSpPr>
        <p:spPr bwMode="ltGray">
          <a:xfrm rot="10800000">
            <a:off x="4188226" y="5155960"/>
            <a:ext cx="281354" cy="365538"/>
          </a:xfrm>
          <a:prstGeom prst="upDownArrow">
            <a:avLst/>
          </a:prstGeom>
          <a:solidFill>
            <a:srgbClr val="003270"/>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sz="1600" dirty="0">
              <a:solidFill>
                <a:srgbClr val="FFFFFF"/>
              </a:solidFill>
              <a:latin typeface="Century Gothic" charset="0"/>
              <a:ea typeface="Century Gothic" charset="0"/>
              <a:cs typeface="Century Gothic" charset="0"/>
            </a:endParaRPr>
          </a:p>
        </p:txBody>
      </p:sp>
      <p:sp>
        <p:nvSpPr>
          <p:cNvPr id="56" name="TextBox 55"/>
          <p:cNvSpPr txBox="1"/>
          <p:nvPr/>
        </p:nvSpPr>
        <p:spPr>
          <a:xfrm>
            <a:off x="757037" y="1102282"/>
            <a:ext cx="8460185" cy="978440"/>
          </a:xfrm>
          <a:prstGeom prst="rect">
            <a:avLst/>
          </a:prstGeom>
          <a:solidFill>
            <a:schemeClr val="bg1">
              <a:lumMod val="95000"/>
            </a:schemeClr>
          </a:solidFill>
          <a:ln>
            <a:solidFill>
              <a:srgbClr val="1F5FA0"/>
            </a:solidFill>
          </a:ln>
        </p:spPr>
        <p:txBody>
          <a:bodyPr vert="horz" wrap="square" lIns="66462" tIns="66462" rIns="33231" bIns="33231" rtlCol="0">
            <a:noAutofit/>
          </a:bodyPr>
          <a:lstStyle>
            <a:defPPr marR="0" lvl="0" algn="l" rtl="0">
              <a:lnSpc>
                <a:spcPct val="100000"/>
              </a:lnSpc>
              <a:spcBef>
                <a:spcPts val="0"/>
              </a:spcBef>
              <a:spcAft>
                <a:spcPts val="0"/>
              </a:spcAft>
            </a:defPPr>
            <a:lvl1pPr marL="84138" indent="-84138">
              <a:spcAft>
                <a:spcPts val="600"/>
              </a:spcAft>
              <a:buFont typeface="Arial" panose="020B0604020202020204" pitchFamily="34" charset="0"/>
              <a:buChar char="•"/>
              <a:defRPr sz="1000">
                <a:latin typeface="Century Gothic" charset="0"/>
                <a:ea typeface="Century Gothic" charset="0"/>
                <a:cs typeface="Century Gothic" charset="0"/>
              </a:defRPr>
            </a:lvl1pPr>
          </a:lstStyle>
          <a:p>
            <a:pPr marL="0" indent="0">
              <a:buNone/>
            </a:pPr>
            <a:r>
              <a:rPr lang="en-US" sz="1100" b="1" dirty="0">
                <a:solidFill>
                  <a:srgbClr val="0070C0"/>
                </a:solidFill>
              </a:rPr>
              <a:t>Single entry point fo</a:t>
            </a:r>
            <a:r>
              <a:rPr lang="en-US" sz="1100" dirty="0"/>
              <a:t>r:</a:t>
            </a:r>
            <a:r>
              <a:rPr lang="ru-RU" sz="1100" dirty="0"/>
              <a:t> </a:t>
            </a:r>
            <a:r>
              <a:rPr lang="en-US" sz="1100" dirty="0"/>
              <a:t>domestic exporters, importers from GPA members, domestic and foreign business associations, business schools and universities, the media,</a:t>
            </a:r>
          </a:p>
          <a:p>
            <a:pPr marL="0" indent="0">
              <a:buNone/>
            </a:pPr>
            <a:r>
              <a:rPr lang="en-US" sz="1100" b="1" dirty="0">
                <a:solidFill>
                  <a:srgbClr val="0070C0"/>
                </a:solidFill>
              </a:rPr>
              <a:t>Promoting</a:t>
            </a:r>
            <a:r>
              <a:rPr lang="en-US" sz="1100" dirty="0"/>
              <a:t> the idea of participation in foreign public procurement</a:t>
            </a:r>
          </a:p>
          <a:p>
            <a:pPr marL="0" indent="0">
              <a:buNone/>
            </a:pPr>
            <a:r>
              <a:rPr lang="en-US" sz="1100" b="1" dirty="0">
                <a:solidFill>
                  <a:srgbClr val="0070C0"/>
                </a:solidFill>
              </a:rPr>
              <a:t>Providing</a:t>
            </a:r>
            <a:r>
              <a:rPr lang="en-US" sz="1100" dirty="0"/>
              <a:t> general information on participation in public procurement, including information on professional intermediaries</a:t>
            </a:r>
            <a:endParaRPr lang="uk-UA" sz="1100" dirty="0"/>
          </a:p>
        </p:txBody>
      </p:sp>
      <p:sp>
        <p:nvSpPr>
          <p:cNvPr id="57" name="TextBox 56"/>
          <p:cNvSpPr txBox="1"/>
          <p:nvPr/>
        </p:nvSpPr>
        <p:spPr>
          <a:xfrm>
            <a:off x="757037" y="5590134"/>
            <a:ext cx="4669412" cy="916992"/>
          </a:xfrm>
          <a:prstGeom prst="rect">
            <a:avLst/>
          </a:prstGeom>
          <a:solidFill>
            <a:schemeClr val="bg1">
              <a:lumMod val="95000"/>
            </a:schemeClr>
          </a:solidFill>
          <a:ln>
            <a:solidFill>
              <a:srgbClr val="1F5FA0"/>
            </a:solidFill>
          </a:ln>
        </p:spPr>
        <p:txBody>
          <a:bodyPr vert="horz" wrap="square" lIns="66462" tIns="66462" rIns="33231" bIns="33231" rtlCol="0">
            <a:noAutofit/>
          </a:bodyPr>
          <a:lstStyle/>
          <a:p>
            <a:pPr marL="77668" indent="-77668">
              <a:spcAft>
                <a:spcPts val="277"/>
              </a:spcAft>
              <a:buFont typeface="Arial" panose="020B0604020202020204" pitchFamily="34" charset="0"/>
              <a:buChar char="•"/>
            </a:pPr>
            <a:r>
              <a:rPr lang="en-US" sz="1100" dirty="0">
                <a:solidFill>
                  <a:srgbClr val="000000"/>
                </a:solidFill>
                <a:latin typeface="Century Gothic" charset="0"/>
                <a:ea typeface="Century Gothic" charset="0"/>
                <a:cs typeface="Century Gothic" charset="0"/>
              </a:rPr>
              <a:t>Identify promising foreign public procurement markets</a:t>
            </a:r>
          </a:p>
          <a:p>
            <a:pPr marL="77668" indent="-77668">
              <a:spcAft>
                <a:spcPts val="277"/>
              </a:spcAft>
              <a:buFont typeface="Arial" panose="020B0604020202020204" pitchFamily="34" charset="0"/>
              <a:buChar char="•"/>
            </a:pPr>
            <a:r>
              <a:rPr lang="en-US" sz="1100" dirty="0">
                <a:solidFill>
                  <a:srgbClr val="000000"/>
                </a:solidFill>
                <a:latin typeface="Century Gothic" charset="0"/>
                <a:ea typeface="Century Gothic" charset="0"/>
                <a:cs typeface="Century Gothic" charset="0"/>
              </a:rPr>
              <a:t>Analytical support of MEDTA in shaping Ukraine’s export strategy in public procurement</a:t>
            </a:r>
          </a:p>
          <a:p>
            <a:pPr marL="77668" indent="-77668">
              <a:spcAft>
                <a:spcPts val="277"/>
              </a:spcAft>
              <a:buFont typeface="Arial" panose="020B0604020202020204" pitchFamily="34" charset="0"/>
              <a:buChar char="•"/>
            </a:pPr>
            <a:r>
              <a:rPr lang="en-US" sz="1100" dirty="0" err="1">
                <a:solidFill>
                  <a:srgbClr val="000000"/>
                </a:solidFill>
                <a:latin typeface="Century Gothic" charset="0"/>
                <a:ea typeface="Century Gothic" charset="0"/>
                <a:cs typeface="Century Gothic" charset="0"/>
              </a:rPr>
              <a:t>eGPA</a:t>
            </a:r>
            <a:r>
              <a:rPr lang="en-US" sz="1100" dirty="0">
                <a:solidFill>
                  <a:srgbClr val="000000"/>
                </a:solidFill>
                <a:latin typeface="Century Gothic" charset="0"/>
                <a:ea typeface="Century Gothic" charset="0"/>
                <a:cs typeface="Century Gothic" charset="0"/>
              </a:rPr>
              <a:t> strategy development  </a:t>
            </a:r>
            <a:endParaRPr lang="uk-UA" sz="1100" dirty="0">
              <a:solidFill>
                <a:srgbClr val="000000"/>
              </a:solidFill>
              <a:latin typeface="Century Gothic" charset="0"/>
              <a:ea typeface="Century Gothic" charset="0"/>
              <a:cs typeface="Century Gothic" charset="0"/>
            </a:endParaRPr>
          </a:p>
          <a:p>
            <a:pPr marL="77668" indent="-77668">
              <a:spcAft>
                <a:spcPts val="277"/>
              </a:spcAft>
              <a:buFont typeface="Arial" panose="020B0604020202020204" pitchFamily="34" charset="0"/>
              <a:buChar char="•"/>
            </a:pPr>
            <a:endParaRPr lang="uk-UA" sz="1100" i="1" dirty="0">
              <a:solidFill>
                <a:srgbClr val="000000"/>
              </a:solidFill>
              <a:latin typeface="Century Gothic" charset="0"/>
              <a:ea typeface="Century Gothic" charset="0"/>
              <a:cs typeface="Century Gothic" charset="0"/>
            </a:endParaRPr>
          </a:p>
        </p:txBody>
      </p:sp>
      <p:sp>
        <p:nvSpPr>
          <p:cNvPr id="58" name="Left-Right Arrow 17"/>
          <p:cNvSpPr/>
          <p:nvPr/>
        </p:nvSpPr>
        <p:spPr bwMode="ltGray">
          <a:xfrm flipH="1">
            <a:off x="2785189" y="3437263"/>
            <a:ext cx="373542" cy="282462"/>
          </a:xfrm>
          <a:prstGeom prst="leftRightArrow">
            <a:avLst/>
          </a:prstGeom>
          <a:solidFill>
            <a:srgbClr val="003270"/>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sz="1600" dirty="0">
              <a:solidFill>
                <a:srgbClr val="FFFFFF"/>
              </a:solidFill>
              <a:latin typeface="Century Gothic" charset="0"/>
              <a:ea typeface="Century Gothic" charset="0"/>
              <a:cs typeface="Century Gothic" charset="0"/>
            </a:endParaRPr>
          </a:p>
        </p:txBody>
      </p:sp>
      <p:sp>
        <p:nvSpPr>
          <p:cNvPr id="59" name="TextBox 58"/>
          <p:cNvSpPr txBox="1"/>
          <p:nvPr/>
        </p:nvSpPr>
        <p:spPr>
          <a:xfrm>
            <a:off x="757037" y="2459812"/>
            <a:ext cx="2028152" cy="2924308"/>
          </a:xfrm>
          <a:prstGeom prst="rect">
            <a:avLst/>
          </a:prstGeom>
          <a:solidFill>
            <a:schemeClr val="bg1">
              <a:lumMod val="95000"/>
            </a:schemeClr>
          </a:solidFill>
          <a:ln>
            <a:solidFill>
              <a:srgbClr val="1F5FA0"/>
            </a:solidFill>
          </a:ln>
        </p:spPr>
        <p:txBody>
          <a:bodyPr vert="horz" wrap="square" lIns="66462" tIns="66462" rIns="33231" bIns="33231" rtlCol="0">
            <a:noAutofit/>
          </a:bodyPr>
          <a:lstStyle/>
          <a:p>
            <a:pPr marL="84138" indent="-84138">
              <a:spcAft>
                <a:spcPts val="600"/>
              </a:spcAft>
              <a:buFont typeface="Arial" panose="020B0604020202020204" pitchFamily="34" charset="0"/>
              <a:buChar char="•"/>
            </a:pPr>
            <a:r>
              <a:rPr lang="en-US" sz="1100" dirty="0">
                <a:solidFill>
                  <a:srgbClr val="000000"/>
                </a:solidFill>
                <a:latin typeface="Century Gothic" charset="0"/>
                <a:ea typeface="Century Gothic" charset="0"/>
                <a:cs typeface="Century Gothic" charset="0"/>
              </a:rPr>
              <a:t>Consulting on entering government procurement markets of other countries</a:t>
            </a:r>
            <a:endParaRPr lang="ru-RU" sz="1100" dirty="0">
              <a:solidFill>
                <a:srgbClr val="000000"/>
              </a:solidFill>
              <a:latin typeface="Century Gothic" charset="0"/>
              <a:ea typeface="Century Gothic" charset="0"/>
              <a:cs typeface="Century Gothic" charset="0"/>
            </a:endParaRPr>
          </a:p>
          <a:p>
            <a:pPr marL="84138" indent="-84138">
              <a:spcAft>
                <a:spcPts val="600"/>
              </a:spcAft>
              <a:buFont typeface="Arial" panose="020B0604020202020204" pitchFamily="34" charset="0"/>
              <a:buChar char="•"/>
            </a:pPr>
            <a:endParaRPr lang="en-US" sz="1100" dirty="0">
              <a:solidFill>
                <a:srgbClr val="000000"/>
              </a:solidFill>
              <a:latin typeface="Century Gothic" charset="0"/>
              <a:ea typeface="Century Gothic" charset="0"/>
              <a:cs typeface="Century Gothic" charset="0"/>
            </a:endParaRPr>
          </a:p>
          <a:p>
            <a:pPr marL="84138" indent="-84138">
              <a:spcAft>
                <a:spcPts val="600"/>
              </a:spcAft>
              <a:buFont typeface="Arial" panose="020B0604020202020204" pitchFamily="34" charset="0"/>
              <a:buChar char="•"/>
            </a:pPr>
            <a:r>
              <a:rPr lang="en-US" sz="1100" dirty="0">
                <a:solidFill>
                  <a:srgbClr val="000000"/>
                </a:solidFill>
                <a:latin typeface="Century Gothic" charset="0"/>
                <a:ea typeface="Century Gothic" charset="0"/>
                <a:cs typeface="Century Gothic" charset="0"/>
              </a:rPr>
              <a:t>Database of trusted professional intermediaries</a:t>
            </a:r>
            <a:endParaRPr lang="ru-RU" sz="1100" dirty="0">
              <a:solidFill>
                <a:srgbClr val="000000"/>
              </a:solidFill>
              <a:latin typeface="Century Gothic" charset="0"/>
              <a:ea typeface="Century Gothic" charset="0"/>
              <a:cs typeface="Century Gothic" charset="0"/>
            </a:endParaRPr>
          </a:p>
          <a:p>
            <a:pPr marL="84138" indent="-84138">
              <a:spcAft>
                <a:spcPts val="600"/>
              </a:spcAft>
              <a:buFont typeface="Arial" panose="020B0604020202020204" pitchFamily="34" charset="0"/>
              <a:buChar char="•"/>
            </a:pPr>
            <a:endParaRPr lang="en-US" sz="1100" dirty="0">
              <a:solidFill>
                <a:srgbClr val="000000"/>
              </a:solidFill>
              <a:latin typeface="Century Gothic" charset="0"/>
              <a:ea typeface="Century Gothic" charset="0"/>
              <a:cs typeface="Century Gothic" charset="0"/>
            </a:endParaRPr>
          </a:p>
          <a:p>
            <a:pPr marL="77668" indent="-77668">
              <a:spcAft>
                <a:spcPts val="277"/>
              </a:spcAft>
              <a:buFont typeface="Arial" panose="020B0604020202020204" pitchFamily="34" charset="0"/>
              <a:buChar char="•"/>
            </a:pPr>
            <a:r>
              <a:rPr lang="en-US" sz="1100" dirty="0">
                <a:solidFill>
                  <a:srgbClr val="000000"/>
                </a:solidFill>
                <a:latin typeface="Century Gothic" charset="0"/>
                <a:ea typeface="Century Gothic" charset="0"/>
                <a:cs typeface="Century Gothic" charset="0"/>
              </a:rPr>
              <a:t>Development training for local exporters (together with intermediaries) </a:t>
            </a:r>
            <a:endParaRPr lang="ru-RU" sz="1100" dirty="0">
              <a:solidFill>
                <a:srgbClr val="000000"/>
              </a:solidFill>
              <a:latin typeface="Century Gothic" charset="0"/>
              <a:ea typeface="Century Gothic" charset="0"/>
              <a:cs typeface="Century Gothic" charset="0"/>
            </a:endParaRPr>
          </a:p>
          <a:p>
            <a:pPr marL="77668" indent="-77668">
              <a:spcAft>
                <a:spcPts val="277"/>
              </a:spcAft>
              <a:buFont typeface="Arial" panose="020B0604020202020204" pitchFamily="34" charset="0"/>
              <a:buChar char="•"/>
            </a:pPr>
            <a:endParaRPr lang="en-US" sz="1100" dirty="0">
              <a:solidFill>
                <a:srgbClr val="000000"/>
              </a:solidFill>
              <a:latin typeface="Century Gothic" charset="0"/>
              <a:ea typeface="Century Gothic" charset="0"/>
              <a:cs typeface="Century Gothic" charset="0"/>
            </a:endParaRPr>
          </a:p>
          <a:p>
            <a:pPr marL="77668" indent="-77668">
              <a:spcAft>
                <a:spcPts val="277"/>
              </a:spcAft>
              <a:buFont typeface="Arial" panose="020B0604020202020204" pitchFamily="34" charset="0"/>
              <a:buChar char="•"/>
            </a:pPr>
            <a:r>
              <a:rPr lang="en-US" sz="1100" dirty="0">
                <a:solidFill>
                  <a:srgbClr val="000000"/>
                </a:solidFill>
                <a:latin typeface="Century Gothic" charset="0"/>
                <a:ea typeface="Century Gothic" charset="0"/>
                <a:cs typeface="Century Gothic" charset="0"/>
              </a:rPr>
              <a:t>Analysis of barriers and help in resolving disputes in GPA</a:t>
            </a:r>
            <a:endParaRPr lang="uk-UA" sz="1100" dirty="0">
              <a:solidFill>
                <a:srgbClr val="000000"/>
              </a:solidFill>
              <a:latin typeface="Century Gothic" charset="0"/>
              <a:ea typeface="Century Gothic" charset="0"/>
              <a:cs typeface="Century Gothic" charset="0"/>
            </a:endParaRPr>
          </a:p>
          <a:p>
            <a:pPr marL="77668" indent="-77668">
              <a:spcAft>
                <a:spcPts val="277"/>
              </a:spcAft>
              <a:buFont typeface="Arial" panose="020B0604020202020204" pitchFamily="34" charset="0"/>
              <a:buChar char="•"/>
            </a:pPr>
            <a:endParaRPr lang="uk-UA" sz="1100" i="1" dirty="0">
              <a:solidFill>
                <a:srgbClr val="000000"/>
              </a:solidFill>
              <a:latin typeface="Century Gothic" charset="0"/>
              <a:ea typeface="Century Gothic" charset="0"/>
              <a:cs typeface="Century Gothic" charset="0"/>
            </a:endParaRPr>
          </a:p>
        </p:txBody>
      </p:sp>
      <p:sp>
        <p:nvSpPr>
          <p:cNvPr id="60" name="Left-Right Arrow 19"/>
          <p:cNvSpPr/>
          <p:nvPr/>
        </p:nvSpPr>
        <p:spPr bwMode="ltGray">
          <a:xfrm>
            <a:off x="8196152" y="3429000"/>
            <a:ext cx="369760" cy="282462"/>
          </a:xfrm>
          <a:prstGeom prst="leftRightArrow">
            <a:avLst/>
          </a:prstGeom>
          <a:solidFill>
            <a:srgbClr val="003270"/>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sz="1600" dirty="0">
              <a:solidFill>
                <a:srgbClr val="FFFFFF"/>
              </a:solidFill>
              <a:latin typeface="Century Gothic" charset="0"/>
              <a:ea typeface="Century Gothic" charset="0"/>
              <a:cs typeface="Century Gothic" charset="0"/>
            </a:endParaRPr>
          </a:p>
        </p:txBody>
      </p:sp>
      <p:sp>
        <p:nvSpPr>
          <p:cNvPr id="61" name="TextBox 60"/>
          <p:cNvSpPr txBox="1"/>
          <p:nvPr/>
        </p:nvSpPr>
        <p:spPr>
          <a:xfrm>
            <a:off x="8575224" y="3085507"/>
            <a:ext cx="2609116" cy="1651143"/>
          </a:xfrm>
          <a:prstGeom prst="rect">
            <a:avLst/>
          </a:prstGeom>
          <a:solidFill>
            <a:schemeClr val="bg1">
              <a:lumMod val="95000"/>
            </a:schemeClr>
          </a:solidFill>
          <a:ln>
            <a:solidFill>
              <a:srgbClr val="1F5FA0"/>
            </a:solidFill>
          </a:ln>
        </p:spPr>
        <p:txBody>
          <a:bodyPr vert="horz" wrap="square" lIns="66462" tIns="66462" rIns="33231" bIns="33231" rtlCol="0">
            <a:noAutofit/>
          </a:bodyPr>
          <a:lstStyle/>
          <a:p>
            <a:pPr marL="77668" indent="-77668">
              <a:spcAft>
                <a:spcPts val="277"/>
              </a:spcAft>
              <a:buFont typeface="Arial" panose="020B0604020202020204" pitchFamily="34" charset="0"/>
              <a:buChar char="•"/>
            </a:pPr>
            <a:r>
              <a:rPr lang="en-US" sz="1100" dirty="0">
                <a:solidFill>
                  <a:srgbClr val="000000"/>
                </a:solidFill>
                <a:latin typeface="Century Gothic" charset="0"/>
                <a:ea typeface="Century Gothic" charset="0"/>
                <a:cs typeface="Century Gothic" charset="0"/>
              </a:rPr>
              <a:t>Consulting on entering Ukraine’s government procurement market</a:t>
            </a:r>
            <a:endParaRPr lang="ru-RU" sz="1100" dirty="0">
              <a:solidFill>
                <a:srgbClr val="000000"/>
              </a:solidFill>
              <a:latin typeface="Century Gothic" charset="0"/>
              <a:ea typeface="Century Gothic" charset="0"/>
              <a:cs typeface="Century Gothic" charset="0"/>
            </a:endParaRPr>
          </a:p>
          <a:p>
            <a:pPr marL="77668" indent="-77668">
              <a:spcAft>
                <a:spcPts val="277"/>
              </a:spcAft>
              <a:buFont typeface="Arial" panose="020B0604020202020204" pitchFamily="34" charset="0"/>
              <a:buChar char="•"/>
            </a:pPr>
            <a:endParaRPr lang="uk-UA" sz="1100" dirty="0">
              <a:solidFill>
                <a:srgbClr val="000000"/>
              </a:solidFill>
              <a:latin typeface="Century Gothic" charset="0"/>
              <a:ea typeface="Century Gothic" charset="0"/>
              <a:cs typeface="Century Gothic" charset="0"/>
            </a:endParaRPr>
          </a:p>
          <a:p>
            <a:pPr marL="84138" indent="-84138">
              <a:spcAft>
                <a:spcPts val="600"/>
              </a:spcAft>
              <a:buFont typeface="Arial" panose="020B0604020202020204" pitchFamily="34" charset="0"/>
              <a:buChar char="•"/>
            </a:pPr>
            <a:r>
              <a:rPr lang="en-US" sz="1100" dirty="0">
                <a:solidFill>
                  <a:srgbClr val="000000"/>
                </a:solidFill>
                <a:latin typeface="Century Gothic" charset="0"/>
                <a:ea typeface="Century Gothic" charset="0"/>
                <a:cs typeface="Century Gothic" charset="0"/>
              </a:rPr>
              <a:t>Database of trusted professional intermediaries</a:t>
            </a:r>
            <a:endParaRPr lang="ru-RU" sz="1100" dirty="0">
              <a:solidFill>
                <a:srgbClr val="000000"/>
              </a:solidFill>
              <a:latin typeface="Century Gothic" charset="0"/>
              <a:ea typeface="Century Gothic" charset="0"/>
              <a:cs typeface="Century Gothic" charset="0"/>
            </a:endParaRPr>
          </a:p>
          <a:p>
            <a:pPr marL="84138" indent="-84138">
              <a:spcAft>
                <a:spcPts val="600"/>
              </a:spcAft>
              <a:buFont typeface="Arial" panose="020B0604020202020204" pitchFamily="34" charset="0"/>
              <a:buChar char="•"/>
            </a:pPr>
            <a:endParaRPr lang="en-US" sz="1100" dirty="0">
              <a:solidFill>
                <a:srgbClr val="000000"/>
              </a:solidFill>
              <a:latin typeface="Century Gothic" charset="0"/>
              <a:ea typeface="Century Gothic" charset="0"/>
              <a:cs typeface="Century Gothic" charset="0"/>
            </a:endParaRPr>
          </a:p>
          <a:p>
            <a:pPr marL="77668" indent="-77668">
              <a:spcAft>
                <a:spcPts val="277"/>
              </a:spcAft>
              <a:buFont typeface="Arial" panose="020B0604020202020204" pitchFamily="34" charset="0"/>
              <a:buChar char="•"/>
            </a:pPr>
            <a:r>
              <a:rPr lang="en-US" sz="1100" dirty="0">
                <a:solidFill>
                  <a:srgbClr val="000000"/>
                </a:solidFill>
                <a:latin typeface="Century Gothic" charset="0"/>
                <a:ea typeface="Century Gothic" charset="0"/>
                <a:cs typeface="Century Gothic" charset="0"/>
              </a:rPr>
              <a:t>Help in resolving disputes</a:t>
            </a:r>
            <a:endParaRPr lang="uk-UA" sz="1100" dirty="0">
              <a:solidFill>
                <a:srgbClr val="000000"/>
              </a:solidFill>
              <a:latin typeface="Century Gothic" charset="0"/>
              <a:ea typeface="Century Gothic" charset="0"/>
              <a:cs typeface="Century Gothic" charset="0"/>
            </a:endParaRPr>
          </a:p>
        </p:txBody>
      </p:sp>
      <p:sp>
        <p:nvSpPr>
          <p:cNvPr id="67" name="Up-Down Arrow 29"/>
          <p:cNvSpPr/>
          <p:nvPr/>
        </p:nvSpPr>
        <p:spPr bwMode="ltGray">
          <a:xfrm rot="10800000">
            <a:off x="5551786" y="2094275"/>
            <a:ext cx="281354" cy="365538"/>
          </a:xfrm>
          <a:prstGeom prst="upDownArrow">
            <a:avLst/>
          </a:prstGeom>
          <a:solidFill>
            <a:srgbClr val="003270"/>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sz="1600" dirty="0">
              <a:solidFill>
                <a:srgbClr val="FFFFFF"/>
              </a:solidFill>
              <a:latin typeface="Century Gothic" charset="0"/>
              <a:ea typeface="Century Gothic" charset="0"/>
              <a:cs typeface="Century Gothic" charset="0"/>
            </a:endParaRPr>
          </a:p>
        </p:txBody>
      </p:sp>
      <p:grpSp>
        <p:nvGrpSpPr>
          <p:cNvPr id="69" name="Group 41"/>
          <p:cNvGrpSpPr>
            <a:grpSpLocks noChangeAspect="1"/>
          </p:cNvGrpSpPr>
          <p:nvPr/>
        </p:nvGrpSpPr>
        <p:grpSpPr>
          <a:xfrm>
            <a:off x="194683" y="3230595"/>
            <a:ext cx="432000" cy="432000"/>
            <a:chOff x="-1584848" y="3314298"/>
            <a:chExt cx="468000" cy="468000"/>
          </a:xfrm>
          <a:solidFill>
            <a:srgbClr val="003E82"/>
          </a:solidFill>
        </p:grpSpPr>
        <p:sp>
          <p:nvSpPr>
            <p:cNvPr id="70" name="Oval 42"/>
            <p:cNvSpPr/>
            <p:nvPr/>
          </p:nvSpPr>
          <p:spPr bwMode="ltGray">
            <a:xfrm>
              <a:off x="-1584848" y="3314298"/>
              <a:ext cx="468000" cy="468000"/>
            </a:xfrm>
            <a:prstGeom prst="ellipse">
              <a:avLst/>
            </a:prstGeom>
            <a:grpFill/>
            <a:ln w="9525">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uk-UA" sz="1600" dirty="0">
                <a:solidFill>
                  <a:srgbClr val="FFFFFF"/>
                </a:solidFill>
                <a:latin typeface="Century Gothic" charset="0"/>
                <a:ea typeface="Century Gothic" charset="0"/>
                <a:cs typeface="Century Gothic" charset="0"/>
              </a:endParaRPr>
            </a:p>
          </p:txBody>
        </p:sp>
        <p:sp>
          <p:nvSpPr>
            <p:cNvPr id="71" name="Freeform 4831"/>
            <p:cNvSpPr>
              <a:spLocks noChangeAspect="1" noEditPoints="1"/>
            </p:cNvSpPr>
            <p:nvPr/>
          </p:nvSpPr>
          <p:spPr bwMode="auto">
            <a:xfrm>
              <a:off x="-1538985" y="3456300"/>
              <a:ext cx="376274" cy="203044"/>
            </a:xfrm>
            <a:custGeom>
              <a:avLst/>
              <a:gdLst>
                <a:gd name="T0" fmla="*/ 300 w 404"/>
                <a:gd name="T1" fmla="*/ 166 h 218"/>
                <a:gd name="T2" fmla="*/ 288 w 404"/>
                <a:gd name="T3" fmla="*/ 172 h 218"/>
                <a:gd name="T4" fmla="*/ 272 w 404"/>
                <a:gd name="T5" fmla="*/ 184 h 218"/>
                <a:gd name="T6" fmla="*/ 252 w 404"/>
                <a:gd name="T7" fmla="*/ 170 h 218"/>
                <a:gd name="T8" fmla="*/ 244 w 404"/>
                <a:gd name="T9" fmla="*/ 186 h 218"/>
                <a:gd name="T10" fmla="*/ 232 w 404"/>
                <a:gd name="T11" fmla="*/ 188 h 218"/>
                <a:gd name="T12" fmla="*/ 226 w 404"/>
                <a:gd name="T13" fmla="*/ 188 h 218"/>
                <a:gd name="T14" fmla="*/ 216 w 404"/>
                <a:gd name="T15" fmla="*/ 166 h 218"/>
                <a:gd name="T16" fmla="*/ 192 w 404"/>
                <a:gd name="T17" fmla="*/ 154 h 218"/>
                <a:gd name="T18" fmla="*/ 178 w 404"/>
                <a:gd name="T19" fmla="*/ 142 h 218"/>
                <a:gd name="T20" fmla="*/ 160 w 404"/>
                <a:gd name="T21" fmla="*/ 138 h 218"/>
                <a:gd name="T22" fmla="*/ 134 w 404"/>
                <a:gd name="T23" fmla="*/ 120 h 218"/>
                <a:gd name="T24" fmla="*/ 106 w 404"/>
                <a:gd name="T25" fmla="*/ 136 h 218"/>
                <a:gd name="T26" fmla="*/ 74 w 404"/>
                <a:gd name="T27" fmla="*/ 124 h 218"/>
                <a:gd name="T28" fmla="*/ 94 w 404"/>
                <a:gd name="T29" fmla="*/ 42 h 218"/>
                <a:gd name="T30" fmla="*/ 138 w 404"/>
                <a:gd name="T31" fmla="*/ 38 h 218"/>
                <a:gd name="T32" fmla="*/ 134 w 404"/>
                <a:gd name="T33" fmla="*/ 66 h 218"/>
                <a:gd name="T34" fmla="*/ 150 w 404"/>
                <a:gd name="T35" fmla="*/ 88 h 218"/>
                <a:gd name="T36" fmla="*/ 178 w 404"/>
                <a:gd name="T37" fmla="*/ 92 h 218"/>
                <a:gd name="T38" fmla="*/ 288 w 404"/>
                <a:gd name="T39" fmla="*/ 92 h 218"/>
                <a:gd name="T40" fmla="*/ 294 w 404"/>
                <a:gd name="T41" fmla="*/ 100 h 218"/>
                <a:gd name="T42" fmla="*/ 320 w 404"/>
                <a:gd name="T43" fmla="*/ 144 h 218"/>
                <a:gd name="T44" fmla="*/ 134 w 404"/>
                <a:gd name="T45" fmla="*/ 132 h 218"/>
                <a:gd name="T46" fmla="*/ 118 w 404"/>
                <a:gd name="T47" fmla="*/ 142 h 218"/>
                <a:gd name="T48" fmla="*/ 102 w 404"/>
                <a:gd name="T49" fmla="*/ 190 h 218"/>
                <a:gd name="T50" fmla="*/ 118 w 404"/>
                <a:gd name="T51" fmla="*/ 198 h 218"/>
                <a:gd name="T52" fmla="*/ 130 w 404"/>
                <a:gd name="T53" fmla="*/ 204 h 218"/>
                <a:gd name="T54" fmla="*/ 146 w 404"/>
                <a:gd name="T55" fmla="*/ 214 h 218"/>
                <a:gd name="T56" fmla="*/ 162 w 404"/>
                <a:gd name="T57" fmla="*/ 204 h 218"/>
                <a:gd name="T58" fmla="*/ 174 w 404"/>
                <a:gd name="T59" fmla="*/ 216 h 218"/>
                <a:gd name="T60" fmla="*/ 188 w 404"/>
                <a:gd name="T61" fmla="*/ 218 h 218"/>
                <a:gd name="T62" fmla="*/ 208 w 404"/>
                <a:gd name="T63" fmla="*/ 194 h 218"/>
                <a:gd name="T64" fmla="*/ 202 w 404"/>
                <a:gd name="T65" fmla="*/ 168 h 218"/>
                <a:gd name="T66" fmla="*/ 182 w 404"/>
                <a:gd name="T67" fmla="*/ 170 h 218"/>
                <a:gd name="T68" fmla="*/ 172 w 404"/>
                <a:gd name="T69" fmla="*/ 152 h 218"/>
                <a:gd name="T70" fmla="*/ 156 w 404"/>
                <a:gd name="T71" fmla="*/ 150 h 218"/>
                <a:gd name="T72" fmla="*/ 146 w 404"/>
                <a:gd name="T73" fmla="*/ 138 h 218"/>
                <a:gd name="T74" fmla="*/ 378 w 404"/>
                <a:gd name="T75" fmla="*/ 0 h 218"/>
                <a:gd name="T76" fmla="*/ 394 w 404"/>
                <a:gd name="T77" fmla="*/ 160 h 218"/>
                <a:gd name="T78" fmla="*/ 402 w 404"/>
                <a:gd name="T79" fmla="*/ 70 h 218"/>
                <a:gd name="T80" fmla="*/ 26 w 404"/>
                <a:gd name="T81" fmla="*/ 0 h 218"/>
                <a:gd name="T82" fmla="*/ 0 w 404"/>
                <a:gd name="T83" fmla="*/ 96 h 218"/>
                <a:gd name="T84" fmla="*/ 18 w 404"/>
                <a:gd name="T85" fmla="*/ 178 h 218"/>
                <a:gd name="T86" fmla="*/ 96 w 404"/>
                <a:gd name="T87" fmla="*/ 154 h 218"/>
                <a:gd name="T88" fmla="*/ 68 w 404"/>
                <a:gd name="T89" fmla="*/ 142 h 218"/>
                <a:gd name="T90" fmla="*/ 74 w 404"/>
                <a:gd name="T91" fmla="*/ 170 h 218"/>
                <a:gd name="T92" fmla="*/ 88 w 404"/>
                <a:gd name="T93" fmla="*/ 172 h 218"/>
                <a:gd name="T94" fmla="*/ 306 w 404"/>
                <a:gd name="T95" fmla="*/ 34 h 218"/>
                <a:gd name="T96" fmla="*/ 230 w 404"/>
                <a:gd name="T97" fmla="*/ 8 h 218"/>
                <a:gd name="T98" fmla="*/ 192 w 404"/>
                <a:gd name="T99" fmla="*/ 2 h 218"/>
                <a:gd name="T100" fmla="*/ 190 w 404"/>
                <a:gd name="T101" fmla="*/ 0 h 218"/>
                <a:gd name="T102" fmla="*/ 182 w 404"/>
                <a:gd name="T103" fmla="*/ 2 h 218"/>
                <a:gd name="T104" fmla="*/ 148 w 404"/>
                <a:gd name="T105" fmla="*/ 44 h 218"/>
                <a:gd name="T106" fmla="*/ 156 w 404"/>
                <a:gd name="T107" fmla="*/ 78 h 218"/>
                <a:gd name="T108" fmla="*/ 180 w 404"/>
                <a:gd name="T109" fmla="*/ 78 h 218"/>
                <a:gd name="T110" fmla="*/ 292 w 404"/>
                <a:gd name="T111" fmla="*/ 82 h 218"/>
                <a:gd name="T112" fmla="*/ 304 w 404"/>
                <a:gd name="T113" fmla="*/ 94 h 218"/>
                <a:gd name="T114" fmla="*/ 328 w 404"/>
                <a:gd name="T115" fmla="*/ 116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04" h="218">
                  <a:moveTo>
                    <a:pt x="310" y="162"/>
                  </a:moveTo>
                  <a:lnTo>
                    <a:pt x="310" y="162"/>
                  </a:lnTo>
                  <a:lnTo>
                    <a:pt x="306" y="164"/>
                  </a:lnTo>
                  <a:lnTo>
                    <a:pt x="300" y="166"/>
                  </a:lnTo>
                  <a:lnTo>
                    <a:pt x="300" y="166"/>
                  </a:lnTo>
                  <a:lnTo>
                    <a:pt x="296" y="164"/>
                  </a:lnTo>
                  <a:lnTo>
                    <a:pt x="290" y="162"/>
                  </a:lnTo>
                  <a:lnTo>
                    <a:pt x="290" y="162"/>
                  </a:lnTo>
                  <a:lnTo>
                    <a:pt x="290" y="168"/>
                  </a:lnTo>
                  <a:lnTo>
                    <a:pt x="288" y="172"/>
                  </a:lnTo>
                  <a:lnTo>
                    <a:pt x="286" y="176"/>
                  </a:lnTo>
                  <a:lnTo>
                    <a:pt x="282" y="180"/>
                  </a:lnTo>
                  <a:lnTo>
                    <a:pt x="282" y="180"/>
                  </a:lnTo>
                  <a:lnTo>
                    <a:pt x="276" y="182"/>
                  </a:lnTo>
                  <a:lnTo>
                    <a:pt x="272" y="184"/>
                  </a:lnTo>
                  <a:lnTo>
                    <a:pt x="272" y="184"/>
                  </a:lnTo>
                  <a:lnTo>
                    <a:pt x="262" y="180"/>
                  </a:lnTo>
                  <a:lnTo>
                    <a:pt x="258" y="178"/>
                  </a:lnTo>
                  <a:lnTo>
                    <a:pt x="256" y="174"/>
                  </a:lnTo>
                  <a:lnTo>
                    <a:pt x="252" y="170"/>
                  </a:lnTo>
                  <a:lnTo>
                    <a:pt x="252" y="170"/>
                  </a:lnTo>
                  <a:lnTo>
                    <a:pt x="250" y="178"/>
                  </a:lnTo>
                  <a:lnTo>
                    <a:pt x="248" y="182"/>
                  </a:lnTo>
                  <a:lnTo>
                    <a:pt x="244" y="186"/>
                  </a:lnTo>
                  <a:lnTo>
                    <a:pt x="244" y="186"/>
                  </a:lnTo>
                  <a:lnTo>
                    <a:pt x="238" y="188"/>
                  </a:lnTo>
                  <a:lnTo>
                    <a:pt x="234" y="188"/>
                  </a:lnTo>
                  <a:lnTo>
                    <a:pt x="234" y="188"/>
                  </a:lnTo>
                  <a:lnTo>
                    <a:pt x="232" y="188"/>
                  </a:lnTo>
                  <a:lnTo>
                    <a:pt x="232" y="188"/>
                  </a:lnTo>
                  <a:lnTo>
                    <a:pt x="230" y="188"/>
                  </a:lnTo>
                  <a:lnTo>
                    <a:pt x="230" y="188"/>
                  </a:lnTo>
                  <a:lnTo>
                    <a:pt x="228" y="188"/>
                  </a:lnTo>
                  <a:lnTo>
                    <a:pt x="228" y="188"/>
                  </a:lnTo>
                  <a:lnTo>
                    <a:pt x="226" y="188"/>
                  </a:lnTo>
                  <a:lnTo>
                    <a:pt x="222" y="188"/>
                  </a:lnTo>
                  <a:lnTo>
                    <a:pt x="222" y="188"/>
                  </a:lnTo>
                  <a:lnTo>
                    <a:pt x="222" y="176"/>
                  </a:lnTo>
                  <a:lnTo>
                    <a:pt x="222" y="176"/>
                  </a:lnTo>
                  <a:lnTo>
                    <a:pt x="216" y="166"/>
                  </a:lnTo>
                  <a:lnTo>
                    <a:pt x="208" y="158"/>
                  </a:lnTo>
                  <a:lnTo>
                    <a:pt x="208" y="158"/>
                  </a:lnTo>
                  <a:lnTo>
                    <a:pt x="200" y="156"/>
                  </a:lnTo>
                  <a:lnTo>
                    <a:pt x="192" y="154"/>
                  </a:lnTo>
                  <a:lnTo>
                    <a:pt x="192" y="154"/>
                  </a:lnTo>
                  <a:lnTo>
                    <a:pt x="190" y="154"/>
                  </a:lnTo>
                  <a:lnTo>
                    <a:pt x="190" y="154"/>
                  </a:lnTo>
                  <a:lnTo>
                    <a:pt x="186" y="146"/>
                  </a:lnTo>
                  <a:lnTo>
                    <a:pt x="178" y="142"/>
                  </a:lnTo>
                  <a:lnTo>
                    <a:pt x="178" y="142"/>
                  </a:lnTo>
                  <a:lnTo>
                    <a:pt x="170" y="138"/>
                  </a:lnTo>
                  <a:lnTo>
                    <a:pt x="162" y="138"/>
                  </a:lnTo>
                  <a:lnTo>
                    <a:pt x="162" y="138"/>
                  </a:lnTo>
                  <a:lnTo>
                    <a:pt x="160" y="138"/>
                  </a:lnTo>
                  <a:lnTo>
                    <a:pt x="160" y="138"/>
                  </a:lnTo>
                  <a:lnTo>
                    <a:pt x="156" y="130"/>
                  </a:lnTo>
                  <a:lnTo>
                    <a:pt x="148" y="124"/>
                  </a:lnTo>
                  <a:lnTo>
                    <a:pt x="148" y="124"/>
                  </a:lnTo>
                  <a:lnTo>
                    <a:pt x="142" y="122"/>
                  </a:lnTo>
                  <a:lnTo>
                    <a:pt x="134" y="120"/>
                  </a:lnTo>
                  <a:lnTo>
                    <a:pt x="134" y="120"/>
                  </a:lnTo>
                  <a:lnTo>
                    <a:pt x="126" y="122"/>
                  </a:lnTo>
                  <a:lnTo>
                    <a:pt x="118" y="124"/>
                  </a:lnTo>
                  <a:lnTo>
                    <a:pt x="112" y="130"/>
                  </a:lnTo>
                  <a:lnTo>
                    <a:pt x="106" y="136"/>
                  </a:lnTo>
                  <a:lnTo>
                    <a:pt x="102" y="144"/>
                  </a:lnTo>
                  <a:lnTo>
                    <a:pt x="80" y="132"/>
                  </a:lnTo>
                  <a:lnTo>
                    <a:pt x="80" y="132"/>
                  </a:lnTo>
                  <a:lnTo>
                    <a:pt x="76" y="128"/>
                  </a:lnTo>
                  <a:lnTo>
                    <a:pt x="74" y="124"/>
                  </a:lnTo>
                  <a:lnTo>
                    <a:pt x="72" y="120"/>
                  </a:lnTo>
                  <a:lnTo>
                    <a:pt x="74" y="114"/>
                  </a:lnTo>
                  <a:lnTo>
                    <a:pt x="92" y="46"/>
                  </a:lnTo>
                  <a:lnTo>
                    <a:pt x="92" y="46"/>
                  </a:lnTo>
                  <a:lnTo>
                    <a:pt x="94" y="42"/>
                  </a:lnTo>
                  <a:lnTo>
                    <a:pt x="98" y="38"/>
                  </a:lnTo>
                  <a:lnTo>
                    <a:pt x="102" y="36"/>
                  </a:lnTo>
                  <a:lnTo>
                    <a:pt x="106" y="36"/>
                  </a:lnTo>
                  <a:lnTo>
                    <a:pt x="140" y="34"/>
                  </a:lnTo>
                  <a:lnTo>
                    <a:pt x="138" y="38"/>
                  </a:lnTo>
                  <a:lnTo>
                    <a:pt x="138" y="38"/>
                  </a:lnTo>
                  <a:lnTo>
                    <a:pt x="134" y="46"/>
                  </a:lnTo>
                  <a:lnTo>
                    <a:pt x="132" y="52"/>
                  </a:lnTo>
                  <a:lnTo>
                    <a:pt x="132" y="60"/>
                  </a:lnTo>
                  <a:lnTo>
                    <a:pt x="134" y="66"/>
                  </a:lnTo>
                  <a:lnTo>
                    <a:pt x="134" y="66"/>
                  </a:lnTo>
                  <a:lnTo>
                    <a:pt x="136" y="72"/>
                  </a:lnTo>
                  <a:lnTo>
                    <a:pt x="140" y="78"/>
                  </a:lnTo>
                  <a:lnTo>
                    <a:pt x="144" y="84"/>
                  </a:lnTo>
                  <a:lnTo>
                    <a:pt x="150" y="88"/>
                  </a:lnTo>
                  <a:lnTo>
                    <a:pt x="150" y="88"/>
                  </a:lnTo>
                  <a:lnTo>
                    <a:pt x="158" y="92"/>
                  </a:lnTo>
                  <a:lnTo>
                    <a:pt x="168" y="92"/>
                  </a:lnTo>
                  <a:lnTo>
                    <a:pt x="168" y="92"/>
                  </a:lnTo>
                  <a:lnTo>
                    <a:pt x="178" y="92"/>
                  </a:lnTo>
                  <a:lnTo>
                    <a:pt x="186" y="88"/>
                  </a:lnTo>
                  <a:lnTo>
                    <a:pt x="194" y="82"/>
                  </a:lnTo>
                  <a:lnTo>
                    <a:pt x="198" y="74"/>
                  </a:lnTo>
                  <a:lnTo>
                    <a:pt x="212" y="52"/>
                  </a:lnTo>
                  <a:lnTo>
                    <a:pt x="288" y="92"/>
                  </a:lnTo>
                  <a:lnTo>
                    <a:pt x="288" y="92"/>
                  </a:lnTo>
                  <a:lnTo>
                    <a:pt x="290" y="94"/>
                  </a:lnTo>
                  <a:lnTo>
                    <a:pt x="294" y="98"/>
                  </a:lnTo>
                  <a:lnTo>
                    <a:pt x="294" y="98"/>
                  </a:lnTo>
                  <a:lnTo>
                    <a:pt x="294" y="100"/>
                  </a:lnTo>
                  <a:lnTo>
                    <a:pt x="294" y="100"/>
                  </a:lnTo>
                  <a:lnTo>
                    <a:pt x="296" y="100"/>
                  </a:lnTo>
                  <a:lnTo>
                    <a:pt x="318" y="136"/>
                  </a:lnTo>
                  <a:lnTo>
                    <a:pt x="318" y="136"/>
                  </a:lnTo>
                  <a:lnTo>
                    <a:pt x="320" y="144"/>
                  </a:lnTo>
                  <a:lnTo>
                    <a:pt x="320" y="150"/>
                  </a:lnTo>
                  <a:lnTo>
                    <a:pt x="316" y="158"/>
                  </a:lnTo>
                  <a:lnTo>
                    <a:pt x="310" y="162"/>
                  </a:lnTo>
                  <a:lnTo>
                    <a:pt x="310" y="162"/>
                  </a:lnTo>
                  <a:close/>
                  <a:moveTo>
                    <a:pt x="134" y="132"/>
                  </a:moveTo>
                  <a:lnTo>
                    <a:pt x="134" y="132"/>
                  </a:lnTo>
                  <a:lnTo>
                    <a:pt x="128" y="132"/>
                  </a:lnTo>
                  <a:lnTo>
                    <a:pt x="124" y="134"/>
                  </a:lnTo>
                  <a:lnTo>
                    <a:pt x="120" y="138"/>
                  </a:lnTo>
                  <a:lnTo>
                    <a:pt x="118" y="142"/>
                  </a:lnTo>
                  <a:lnTo>
                    <a:pt x="102" y="170"/>
                  </a:lnTo>
                  <a:lnTo>
                    <a:pt x="102" y="170"/>
                  </a:lnTo>
                  <a:lnTo>
                    <a:pt x="98" y="176"/>
                  </a:lnTo>
                  <a:lnTo>
                    <a:pt x="100" y="184"/>
                  </a:lnTo>
                  <a:lnTo>
                    <a:pt x="102" y="190"/>
                  </a:lnTo>
                  <a:lnTo>
                    <a:pt x="108" y="194"/>
                  </a:lnTo>
                  <a:lnTo>
                    <a:pt x="108" y="194"/>
                  </a:lnTo>
                  <a:lnTo>
                    <a:pt x="112" y="196"/>
                  </a:lnTo>
                  <a:lnTo>
                    <a:pt x="118" y="198"/>
                  </a:lnTo>
                  <a:lnTo>
                    <a:pt x="118" y="198"/>
                  </a:lnTo>
                  <a:lnTo>
                    <a:pt x="122" y="196"/>
                  </a:lnTo>
                  <a:lnTo>
                    <a:pt x="128" y="194"/>
                  </a:lnTo>
                  <a:lnTo>
                    <a:pt x="128" y="194"/>
                  </a:lnTo>
                  <a:lnTo>
                    <a:pt x="128" y="198"/>
                  </a:lnTo>
                  <a:lnTo>
                    <a:pt x="130" y="204"/>
                  </a:lnTo>
                  <a:lnTo>
                    <a:pt x="132" y="208"/>
                  </a:lnTo>
                  <a:lnTo>
                    <a:pt x="138" y="212"/>
                  </a:lnTo>
                  <a:lnTo>
                    <a:pt x="138" y="212"/>
                  </a:lnTo>
                  <a:lnTo>
                    <a:pt x="142" y="214"/>
                  </a:lnTo>
                  <a:lnTo>
                    <a:pt x="146" y="214"/>
                  </a:lnTo>
                  <a:lnTo>
                    <a:pt x="146" y="214"/>
                  </a:lnTo>
                  <a:lnTo>
                    <a:pt x="152" y="214"/>
                  </a:lnTo>
                  <a:lnTo>
                    <a:pt x="156" y="212"/>
                  </a:lnTo>
                  <a:lnTo>
                    <a:pt x="160" y="208"/>
                  </a:lnTo>
                  <a:lnTo>
                    <a:pt x="162" y="204"/>
                  </a:lnTo>
                  <a:lnTo>
                    <a:pt x="166" y="200"/>
                  </a:lnTo>
                  <a:lnTo>
                    <a:pt x="166" y="200"/>
                  </a:lnTo>
                  <a:lnTo>
                    <a:pt x="168" y="208"/>
                  </a:lnTo>
                  <a:lnTo>
                    <a:pt x="170" y="212"/>
                  </a:lnTo>
                  <a:lnTo>
                    <a:pt x="174" y="216"/>
                  </a:lnTo>
                  <a:lnTo>
                    <a:pt x="174" y="216"/>
                  </a:lnTo>
                  <a:lnTo>
                    <a:pt x="178" y="218"/>
                  </a:lnTo>
                  <a:lnTo>
                    <a:pt x="184" y="218"/>
                  </a:lnTo>
                  <a:lnTo>
                    <a:pt x="184" y="218"/>
                  </a:lnTo>
                  <a:lnTo>
                    <a:pt x="188" y="218"/>
                  </a:lnTo>
                  <a:lnTo>
                    <a:pt x="192" y="216"/>
                  </a:lnTo>
                  <a:lnTo>
                    <a:pt x="196" y="212"/>
                  </a:lnTo>
                  <a:lnTo>
                    <a:pt x="200" y="208"/>
                  </a:lnTo>
                  <a:lnTo>
                    <a:pt x="208" y="194"/>
                  </a:lnTo>
                  <a:lnTo>
                    <a:pt x="208" y="194"/>
                  </a:lnTo>
                  <a:lnTo>
                    <a:pt x="210" y="188"/>
                  </a:lnTo>
                  <a:lnTo>
                    <a:pt x="210" y="180"/>
                  </a:lnTo>
                  <a:lnTo>
                    <a:pt x="206" y="174"/>
                  </a:lnTo>
                  <a:lnTo>
                    <a:pt x="202" y="168"/>
                  </a:lnTo>
                  <a:lnTo>
                    <a:pt x="202" y="168"/>
                  </a:lnTo>
                  <a:lnTo>
                    <a:pt x="196" y="166"/>
                  </a:lnTo>
                  <a:lnTo>
                    <a:pt x="192" y="166"/>
                  </a:lnTo>
                  <a:lnTo>
                    <a:pt x="192" y="166"/>
                  </a:lnTo>
                  <a:lnTo>
                    <a:pt x="186" y="168"/>
                  </a:lnTo>
                  <a:lnTo>
                    <a:pt x="182" y="170"/>
                  </a:lnTo>
                  <a:lnTo>
                    <a:pt x="182" y="170"/>
                  </a:lnTo>
                  <a:lnTo>
                    <a:pt x="180" y="164"/>
                  </a:lnTo>
                  <a:lnTo>
                    <a:pt x="180" y="160"/>
                  </a:lnTo>
                  <a:lnTo>
                    <a:pt x="176" y="156"/>
                  </a:lnTo>
                  <a:lnTo>
                    <a:pt x="172" y="152"/>
                  </a:lnTo>
                  <a:lnTo>
                    <a:pt x="172" y="152"/>
                  </a:lnTo>
                  <a:lnTo>
                    <a:pt x="168" y="150"/>
                  </a:lnTo>
                  <a:lnTo>
                    <a:pt x="162" y="150"/>
                  </a:lnTo>
                  <a:lnTo>
                    <a:pt x="162" y="150"/>
                  </a:lnTo>
                  <a:lnTo>
                    <a:pt x="156" y="150"/>
                  </a:lnTo>
                  <a:lnTo>
                    <a:pt x="152" y="152"/>
                  </a:lnTo>
                  <a:lnTo>
                    <a:pt x="152" y="152"/>
                  </a:lnTo>
                  <a:lnTo>
                    <a:pt x="152" y="148"/>
                  </a:lnTo>
                  <a:lnTo>
                    <a:pt x="150" y="142"/>
                  </a:lnTo>
                  <a:lnTo>
                    <a:pt x="146" y="138"/>
                  </a:lnTo>
                  <a:lnTo>
                    <a:pt x="142" y="134"/>
                  </a:lnTo>
                  <a:lnTo>
                    <a:pt x="142" y="134"/>
                  </a:lnTo>
                  <a:lnTo>
                    <a:pt x="138" y="132"/>
                  </a:lnTo>
                  <a:lnTo>
                    <a:pt x="134" y="132"/>
                  </a:lnTo>
                  <a:close/>
                  <a:moveTo>
                    <a:pt x="378" y="0"/>
                  </a:moveTo>
                  <a:lnTo>
                    <a:pt x="316" y="18"/>
                  </a:lnTo>
                  <a:lnTo>
                    <a:pt x="366" y="184"/>
                  </a:lnTo>
                  <a:lnTo>
                    <a:pt x="386" y="178"/>
                  </a:lnTo>
                  <a:lnTo>
                    <a:pt x="386" y="178"/>
                  </a:lnTo>
                  <a:lnTo>
                    <a:pt x="394" y="160"/>
                  </a:lnTo>
                  <a:lnTo>
                    <a:pt x="398" y="140"/>
                  </a:lnTo>
                  <a:lnTo>
                    <a:pt x="402" y="118"/>
                  </a:lnTo>
                  <a:lnTo>
                    <a:pt x="404" y="96"/>
                  </a:lnTo>
                  <a:lnTo>
                    <a:pt x="404" y="96"/>
                  </a:lnTo>
                  <a:lnTo>
                    <a:pt x="402" y="70"/>
                  </a:lnTo>
                  <a:lnTo>
                    <a:pt x="398" y="46"/>
                  </a:lnTo>
                  <a:lnTo>
                    <a:pt x="390" y="22"/>
                  </a:lnTo>
                  <a:lnTo>
                    <a:pt x="378" y="0"/>
                  </a:lnTo>
                  <a:lnTo>
                    <a:pt x="378" y="0"/>
                  </a:lnTo>
                  <a:close/>
                  <a:moveTo>
                    <a:pt x="26" y="0"/>
                  </a:moveTo>
                  <a:lnTo>
                    <a:pt x="26" y="0"/>
                  </a:lnTo>
                  <a:lnTo>
                    <a:pt x="14" y="22"/>
                  </a:lnTo>
                  <a:lnTo>
                    <a:pt x="6" y="46"/>
                  </a:lnTo>
                  <a:lnTo>
                    <a:pt x="2" y="70"/>
                  </a:lnTo>
                  <a:lnTo>
                    <a:pt x="0" y="96"/>
                  </a:lnTo>
                  <a:lnTo>
                    <a:pt x="0" y="96"/>
                  </a:lnTo>
                  <a:lnTo>
                    <a:pt x="2" y="118"/>
                  </a:lnTo>
                  <a:lnTo>
                    <a:pt x="6" y="140"/>
                  </a:lnTo>
                  <a:lnTo>
                    <a:pt x="10" y="160"/>
                  </a:lnTo>
                  <a:lnTo>
                    <a:pt x="18" y="178"/>
                  </a:lnTo>
                  <a:lnTo>
                    <a:pt x="40" y="184"/>
                  </a:lnTo>
                  <a:lnTo>
                    <a:pt x="88" y="18"/>
                  </a:lnTo>
                  <a:lnTo>
                    <a:pt x="26" y="0"/>
                  </a:lnTo>
                  <a:close/>
                  <a:moveTo>
                    <a:pt x="90" y="164"/>
                  </a:moveTo>
                  <a:lnTo>
                    <a:pt x="96" y="154"/>
                  </a:lnTo>
                  <a:lnTo>
                    <a:pt x="74" y="142"/>
                  </a:lnTo>
                  <a:lnTo>
                    <a:pt x="74" y="142"/>
                  </a:lnTo>
                  <a:lnTo>
                    <a:pt x="70" y="138"/>
                  </a:lnTo>
                  <a:lnTo>
                    <a:pt x="68" y="142"/>
                  </a:lnTo>
                  <a:lnTo>
                    <a:pt x="68" y="142"/>
                  </a:lnTo>
                  <a:lnTo>
                    <a:pt x="64" y="150"/>
                  </a:lnTo>
                  <a:lnTo>
                    <a:pt x="66" y="158"/>
                  </a:lnTo>
                  <a:lnTo>
                    <a:pt x="68" y="164"/>
                  </a:lnTo>
                  <a:lnTo>
                    <a:pt x="74" y="170"/>
                  </a:lnTo>
                  <a:lnTo>
                    <a:pt x="74" y="170"/>
                  </a:lnTo>
                  <a:lnTo>
                    <a:pt x="80" y="172"/>
                  </a:lnTo>
                  <a:lnTo>
                    <a:pt x="84" y="172"/>
                  </a:lnTo>
                  <a:lnTo>
                    <a:pt x="84" y="172"/>
                  </a:lnTo>
                  <a:lnTo>
                    <a:pt x="88" y="172"/>
                  </a:lnTo>
                  <a:lnTo>
                    <a:pt x="88" y="172"/>
                  </a:lnTo>
                  <a:lnTo>
                    <a:pt x="90" y="164"/>
                  </a:lnTo>
                  <a:lnTo>
                    <a:pt x="90" y="164"/>
                  </a:lnTo>
                  <a:close/>
                  <a:moveTo>
                    <a:pt x="328" y="106"/>
                  </a:moveTo>
                  <a:lnTo>
                    <a:pt x="306" y="34"/>
                  </a:lnTo>
                  <a:lnTo>
                    <a:pt x="306" y="34"/>
                  </a:lnTo>
                  <a:lnTo>
                    <a:pt x="304" y="30"/>
                  </a:lnTo>
                  <a:lnTo>
                    <a:pt x="300" y="26"/>
                  </a:lnTo>
                  <a:lnTo>
                    <a:pt x="296" y="24"/>
                  </a:lnTo>
                  <a:lnTo>
                    <a:pt x="292" y="22"/>
                  </a:lnTo>
                  <a:lnTo>
                    <a:pt x="230" y="8"/>
                  </a:lnTo>
                  <a:lnTo>
                    <a:pt x="230" y="8"/>
                  </a:lnTo>
                  <a:lnTo>
                    <a:pt x="230" y="8"/>
                  </a:lnTo>
                  <a:lnTo>
                    <a:pt x="194" y="2"/>
                  </a:lnTo>
                  <a:lnTo>
                    <a:pt x="194" y="2"/>
                  </a:lnTo>
                  <a:lnTo>
                    <a:pt x="192" y="2"/>
                  </a:lnTo>
                  <a:lnTo>
                    <a:pt x="192" y="2"/>
                  </a:lnTo>
                  <a:lnTo>
                    <a:pt x="192" y="2"/>
                  </a:lnTo>
                  <a:lnTo>
                    <a:pt x="192" y="2"/>
                  </a:lnTo>
                  <a:lnTo>
                    <a:pt x="192" y="0"/>
                  </a:lnTo>
                  <a:lnTo>
                    <a:pt x="190" y="0"/>
                  </a:lnTo>
                  <a:lnTo>
                    <a:pt x="190" y="0"/>
                  </a:lnTo>
                  <a:lnTo>
                    <a:pt x="190" y="0"/>
                  </a:lnTo>
                  <a:lnTo>
                    <a:pt x="188" y="0"/>
                  </a:lnTo>
                  <a:lnTo>
                    <a:pt x="188" y="0"/>
                  </a:lnTo>
                  <a:lnTo>
                    <a:pt x="182" y="2"/>
                  </a:lnTo>
                  <a:lnTo>
                    <a:pt x="176" y="4"/>
                  </a:lnTo>
                  <a:lnTo>
                    <a:pt x="170" y="8"/>
                  </a:lnTo>
                  <a:lnTo>
                    <a:pt x="166" y="12"/>
                  </a:lnTo>
                  <a:lnTo>
                    <a:pt x="148" y="44"/>
                  </a:lnTo>
                  <a:lnTo>
                    <a:pt x="148" y="44"/>
                  </a:lnTo>
                  <a:lnTo>
                    <a:pt x="144" y="54"/>
                  </a:lnTo>
                  <a:lnTo>
                    <a:pt x="146" y="62"/>
                  </a:lnTo>
                  <a:lnTo>
                    <a:pt x="150" y="72"/>
                  </a:lnTo>
                  <a:lnTo>
                    <a:pt x="156" y="78"/>
                  </a:lnTo>
                  <a:lnTo>
                    <a:pt x="156" y="78"/>
                  </a:lnTo>
                  <a:lnTo>
                    <a:pt x="162" y="80"/>
                  </a:lnTo>
                  <a:lnTo>
                    <a:pt x="168" y="80"/>
                  </a:lnTo>
                  <a:lnTo>
                    <a:pt x="168" y="80"/>
                  </a:lnTo>
                  <a:lnTo>
                    <a:pt x="174" y="80"/>
                  </a:lnTo>
                  <a:lnTo>
                    <a:pt x="180" y="78"/>
                  </a:lnTo>
                  <a:lnTo>
                    <a:pt x="184" y="74"/>
                  </a:lnTo>
                  <a:lnTo>
                    <a:pt x="188" y="68"/>
                  </a:lnTo>
                  <a:lnTo>
                    <a:pt x="208" y="36"/>
                  </a:lnTo>
                  <a:lnTo>
                    <a:pt x="292" y="82"/>
                  </a:lnTo>
                  <a:lnTo>
                    <a:pt x="292" y="82"/>
                  </a:lnTo>
                  <a:lnTo>
                    <a:pt x="298" y="86"/>
                  </a:lnTo>
                  <a:lnTo>
                    <a:pt x="304" y="90"/>
                  </a:lnTo>
                  <a:lnTo>
                    <a:pt x="304" y="90"/>
                  </a:lnTo>
                  <a:lnTo>
                    <a:pt x="304" y="94"/>
                  </a:lnTo>
                  <a:lnTo>
                    <a:pt x="304" y="94"/>
                  </a:lnTo>
                  <a:lnTo>
                    <a:pt x="306" y="94"/>
                  </a:lnTo>
                  <a:lnTo>
                    <a:pt x="324" y="124"/>
                  </a:lnTo>
                  <a:lnTo>
                    <a:pt x="324" y="124"/>
                  </a:lnTo>
                  <a:lnTo>
                    <a:pt x="326" y="120"/>
                  </a:lnTo>
                  <a:lnTo>
                    <a:pt x="328" y="116"/>
                  </a:lnTo>
                  <a:lnTo>
                    <a:pt x="330" y="110"/>
                  </a:lnTo>
                  <a:lnTo>
                    <a:pt x="328" y="106"/>
                  </a:lnTo>
                  <a:lnTo>
                    <a:pt x="328" y="106"/>
                  </a:lnTo>
                  <a:close/>
                </a:path>
              </a:pathLst>
            </a:custGeom>
            <a:grpFill/>
            <a:ln w="9525">
              <a:solidFill>
                <a:schemeClr val="bg1"/>
              </a:solidFill>
            </a:ln>
          </p:spPr>
          <p:style>
            <a:lnRef idx="2">
              <a:schemeClr val="dk1"/>
            </a:lnRef>
            <a:fillRef idx="1">
              <a:schemeClr val="lt1"/>
            </a:fillRef>
            <a:effectRef idx="0">
              <a:schemeClr val="dk1"/>
            </a:effectRef>
            <a:fontRef idx="minor">
              <a:schemeClr val="dk1"/>
            </a:fontRef>
          </p:style>
          <p:txBody>
            <a:bodyPr vert="horz" wrap="square" lIns="84406" tIns="42203" rIns="84406" bIns="42203" numCol="1" anchor="t" anchorCtr="0" compatLnSpc="1">
              <a:prstTxWarp prst="textNoShape">
                <a:avLst/>
              </a:prstTxWarp>
            </a:bodyPr>
            <a:lstStyle/>
            <a:p>
              <a:endParaRPr lang="uk-UA" sz="1600" dirty="0">
                <a:solidFill>
                  <a:srgbClr val="000000"/>
                </a:solidFill>
                <a:latin typeface="Century Gothic" charset="0"/>
                <a:ea typeface="Century Gothic" charset="0"/>
                <a:cs typeface="Century Gothic" charset="0"/>
              </a:endParaRPr>
            </a:p>
          </p:txBody>
        </p:sp>
      </p:grpSp>
      <p:grpSp>
        <p:nvGrpSpPr>
          <p:cNvPr id="72" name="Group 44"/>
          <p:cNvGrpSpPr>
            <a:grpSpLocks noChangeAspect="1"/>
          </p:cNvGrpSpPr>
          <p:nvPr/>
        </p:nvGrpSpPr>
        <p:grpSpPr>
          <a:xfrm>
            <a:off x="5712158" y="6041869"/>
            <a:ext cx="432000" cy="432000"/>
            <a:chOff x="-649854" y="3597304"/>
            <a:chExt cx="468000" cy="468000"/>
          </a:xfrm>
          <a:solidFill>
            <a:srgbClr val="003E82"/>
          </a:solidFill>
        </p:grpSpPr>
        <p:sp>
          <p:nvSpPr>
            <p:cNvPr id="73" name="Oval 45"/>
            <p:cNvSpPr/>
            <p:nvPr/>
          </p:nvSpPr>
          <p:spPr bwMode="ltGray">
            <a:xfrm>
              <a:off x="-649854" y="3597304"/>
              <a:ext cx="468000" cy="468000"/>
            </a:xfrm>
            <a:prstGeom prst="ellipse">
              <a:avLst/>
            </a:prstGeom>
            <a:grpFill/>
            <a:ln w="9525">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uk-UA" sz="1600" dirty="0">
                <a:solidFill>
                  <a:srgbClr val="FFFFFF"/>
                </a:solidFill>
                <a:latin typeface="Century Gothic" charset="0"/>
                <a:ea typeface="Century Gothic" charset="0"/>
                <a:cs typeface="Century Gothic" charset="0"/>
              </a:endParaRPr>
            </a:p>
          </p:txBody>
        </p:sp>
        <p:sp>
          <p:nvSpPr>
            <p:cNvPr id="74" name="Freeform 4806"/>
            <p:cNvSpPr>
              <a:spLocks noChangeAspect="1" noEditPoints="1"/>
            </p:cNvSpPr>
            <p:nvPr/>
          </p:nvSpPr>
          <p:spPr bwMode="auto">
            <a:xfrm>
              <a:off x="-583167" y="3662072"/>
              <a:ext cx="334626" cy="294179"/>
            </a:xfrm>
            <a:custGeom>
              <a:avLst/>
              <a:gdLst>
                <a:gd name="T0" fmla="*/ 310 w 364"/>
                <a:gd name="T1" fmla="*/ 104 h 320"/>
                <a:gd name="T2" fmla="*/ 314 w 364"/>
                <a:gd name="T3" fmla="*/ 242 h 320"/>
                <a:gd name="T4" fmla="*/ 304 w 364"/>
                <a:gd name="T5" fmla="*/ 252 h 320"/>
                <a:gd name="T6" fmla="*/ 276 w 364"/>
                <a:gd name="T7" fmla="*/ 248 h 320"/>
                <a:gd name="T8" fmla="*/ 274 w 364"/>
                <a:gd name="T9" fmla="*/ 110 h 320"/>
                <a:gd name="T10" fmla="*/ 284 w 364"/>
                <a:gd name="T11" fmla="*/ 100 h 320"/>
                <a:gd name="T12" fmla="*/ 26 w 364"/>
                <a:gd name="T13" fmla="*/ 66 h 320"/>
                <a:gd name="T14" fmla="*/ 178 w 364"/>
                <a:gd name="T15" fmla="*/ 0 h 320"/>
                <a:gd name="T16" fmla="*/ 180 w 364"/>
                <a:gd name="T17" fmla="*/ 0 h 320"/>
                <a:gd name="T18" fmla="*/ 184 w 364"/>
                <a:gd name="T19" fmla="*/ 0 h 320"/>
                <a:gd name="T20" fmla="*/ 186 w 364"/>
                <a:gd name="T21" fmla="*/ 0 h 320"/>
                <a:gd name="T22" fmla="*/ 332 w 364"/>
                <a:gd name="T23" fmla="*/ 62 h 320"/>
                <a:gd name="T24" fmla="*/ 338 w 364"/>
                <a:gd name="T25" fmla="*/ 74 h 320"/>
                <a:gd name="T26" fmla="*/ 328 w 364"/>
                <a:gd name="T27" fmla="*/ 82 h 320"/>
                <a:gd name="T28" fmla="*/ 36 w 364"/>
                <a:gd name="T29" fmla="*/ 82 h 320"/>
                <a:gd name="T30" fmla="*/ 26 w 364"/>
                <a:gd name="T31" fmla="*/ 72 h 320"/>
                <a:gd name="T32" fmla="*/ 168 w 364"/>
                <a:gd name="T33" fmla="*/ 56 h 320"/>
                <a:gd name="T34" fmla="*/ 190 w 364"/>
                <a:gd name="T35" fmla="*/ 60 h 320"/>
                <a:gd name="T36" fmla="*/ 200 w 364"/>
                <a:gd name="T37" fmla="*/ 42 h 320"/>
                <a:gd name="T38" fmla="*/ 182 w 364"/>
                <a:gd name="T39" fmla="*/ 24 h 320"/>
                <a:gd name="T40" fmla="*/ 164 w 364"/>
                <a:gd name="T41" fmla="*/ 36 h 320"/>
                <a:gd name="T42" fmla="*/ 230 w 364"/>
                <a:gd name="T43" fmla="*/ 252 h 320"/>
                <a:gd name="T44" fmla="*/ 240 w 364"/>
                <a:gd name="T45" fmla="*/ 242 h 320"/>
                <a:gd name="T46" fmla="*/ 236 w 364"/>
                <a:gd name="T47" fmla="*/ 104 h 320"/>
                <a:gd name="T48" fmla="*/ 134 w 364"/>
                <a:gd name="T49" fmla="*/ 100 h 320"/>
                <a:gd name="T50" fmla="*/ 124 w 364"/>
                <a:gd name="T51" fmla="*/ 110 h 320"/>
                <a:gd name="T52" fmla="*/ 128 w 364"/>
                <a:gd name="T53" fmla="*/ 248 h 320"/>
                <a:gd name="T54" fmla="*/ 162 w 364"/>
                <a:gd name="T55" fmla="*/ 170 h 320"/>
                <a:gd name="T56" fmla="*/ 174 w 364"/>
                <a:gd name="T57" fmla="*/ 152 h 320"/>
                <a:gd name="T58" fmla="*/ 196 w 364"/>
                <a:gd name="T59" fmla="*/ 156 h 320"/>
                <a:gd name="T60" fmla="*/ 230 w 364"/>
                <a:gd name="T61" fmla="*/ 252 h 320"/>
                <a:gd name="T62" fmla="*/ 332 w 364"/>
                <a:gd name="T63" fmla="*/ 286 h 320"/>
                <a:gd name="T64" fmla="*/ 338 w 364"/>
                <a:gd name="T65" fmla="*/ 278 h 320"/>
                <a:gd name="T66" fmla="*/ 328 w 364"/>
                <a:gd name="T67" fmla="*/ 268 h 320"/>
                <a:gd name="T68" fmla="*/ 28 w 364"/>
                <a:gd name="T69" fmla="*/ 270 h 320"/>
                <a:gd name="T70" fmla="*/ 26 w 364"/>
                <a:gd name="T71" fmla="*/ 282 h 320"/>
                <a:gd name="T72" fmla="*/ 36 w 364"/>
                <a:gd name="T73" fmla="*/ 288 h 320"/>
                <a:gd name="T74" fmla="*/ 6 w 364"/>
                <a:gd name="T75" fmla="*/ 302 h 320"/>
                <a:gd name="T76" fmla="*/ 0 w 364"/>
                <a:gd name="T77" fmla="*/ 310 h 320"/>
                <a:gd name="T78" fmla="*/ 10 w 364"/>
                <a:gd name="T79" fmla="*/ 320 h 320"/>
                <a:gd name="T80" fmla="*/ 362 w 364"/>
                <a:gd name="T81" fmla="*/ 318 h 320"/>
                <a:gd name="T82" fmla="*/ 364 w 364"/>
                <a:gd name="T83" fmla="*/ 306 h 320"/>
                <a:gd name="T84" fmla="*/ 354 w 364"/>
                <a:gd name="T85" fmla="*/ 300 h 320"/>
                <a:gd name="T86" fmla="*/ 54 w 364"/>
                <a:gd name="T87" fmla="*/ 104 h 320"/>
                <a:gd name="T88" fmla="*/ 50 w 364"/>
                <a:gd name="T89" fmla="*/ 242 h 320"/>
                <a:gd name="T90" fmla="*/ 60 w 364"/>
                <a:gd name="T91" fmla="*/ 252 h 320"/>
                <a:gd name="T92" fmla="*/ 88 w 364"/>
                <a:gd name="T93" fmla="*/ 248 h 320"/>
                <a:gd name="T94" fmla="*/ 90 w 364"/>
                <a:gd name="T95" fmla="*/ 110 h 320"/>
                <a:gd name="T96" fmla="*/ 80 w 364"/>
                <a:gd name="T97" fmla="*/ 10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64" h="320">
                  <a:moveTo>
                    <a:pt x="304" y="100"/>
                  </a:moveTo>
                  <a:lnTo>
                    <a:pt x="304" y="100"/>
                  </a:lnTo>
                  <a:lnTo>
                    <a:pt x="308" y="102"/>
                  </a:lnTo>
                  <a:lnTo>
                    <a:pt x="310" y="104"/>
                  </a:lnTo>
                  <a:lnTo>
                    <a:pt x="312" y="106"/>
                  </a:lnTo>
                  <a:lnTo>
                    <a:pt x="314" y="110"/>
                  </a:lnTo>
                  <a:lnTo>
                    <a:pt x="314" y="242"/>
                  </a:lnTo>
                  <a:lnTo>
                    <a:pt x="314" y="242"/>
                  </a:lnTo>
                  <a:lnTo>
                    <a:pt x="312" y="246"/>
                  </a:lnTo>
                  <a:lnTo>
                    <a:pt x="310" y="248"/>
                  </a:lnTo>
                  <a:lnTo>
                    <a:pt x="308" y="250"/>
                  </a:lnTo>
                  <a:lnTo>
                    <a:pt x="304" y="252"/>
                  </a:lnTo>
                  <a:lnTo>
                    <a:pt x="284" y="252"/>
                  </a:lnTo>
                  <a:lnTo>
                    <a:pt x="284" y="252"/>
                  </a:lnTo>
                  <a:lnTo>
                    <a:pt x="280" y="250"/>
                  </a:lnTo>
                  <a:lnTo>
                    <a:pt x="276" y="248"/>
                  </a:lnTo>
                  <a:lnTo>
                    <a:pt x="274" y="246"/>
                  </a:lnTo>
                  <a:lnTo>
                    <a:pt x="274" y="242"/>
                  </a:lnTo>
                  <a:lnTo>
                    <a:pt x="274" y="110"/>
                  </a:lnTo>
                  <a:lnTo>
                    <a:pt x="274" y="110"/>
                  </a:lnTo>
                  <a:lnTo>
                    <a:pt x="274" y="106"/>
                  </a:lnTo>
                  <a:lnTo>
                    <a:pt x="276" y="104"/>
                  </a:lnTo>
                  <a:lnTo>
                    <a:pt x="280" y="102"/>
                  </a:lnTo>
                  <a:lnTo>
                    <a:pt x="284" y="100"/>
                  </a:lnTo>
                  <a:lnTo>
                    <a:pt x="304" y="100"/>
                  </a:lnTo>
                  <a:close/>
                  <a:moveTo>
                    <a:pt x="26" y="72"/>
                  </a:moveTo>
                  <a:lnTo>
                    <a:pt x="26" y="72"/>
                  </a:lnTo>
                  <a:lnTo>
                    <a:pt x="26" y="66"/>
                  </a:lnTo>
                  <a:lnTo>
                    <a:pt x="32" y="62"/>
                  </a:lnTo>
                  <a:lnTo>
                    <a:pt x="178" y="0"/>
                  </a:lnTo>
                  <a:lnTo>
                    <a:pt x="178" y="0"/>
                  </a:lnTo>
                  <a:lnTo>
                    <a:pt x="178" y="0"/>
                  </a:lnTo>
                  <a:lnTo>
                    <a:pt x="178" y="0"/>
                  </a:lnTo>
                  <a:lnTo>
                    <a:pt x="180" y="0"/>
                  </a:lnTo>
                  <a:lnTo>
                    <a:pt x="180" y="0"/>
                  </a:lnTo>
                  <a:lnTo>
                    <a:pt x="180" y="0"/>
                  </a:lnTo>
                  <a:lnTo>
                    <a:pt x="180" y="0"/>
                  </a:lnTo>
                  <a:lnTo>
                    <a:pt x="182" y="0"/>
                  </a:lnTo>
                  <a:lnTo>
                    <a:pt x="182" y="0"/>
                  </a:lnTo>
                  <a:lnTo>
                    <a:pt x="184" y="0"/>
                  </a:lnTo>
                  <a:lnTo>
                    <a:pt x="184" y="0"/>
                  </a:lnTo>
                  <a:lnTo>
                    <a:pt x="184" y="0"/>
                  </a:lnTo>
                  <a:lnTo>
                    <a:pt x="184" y="0"/>
                  </a:lnTo>
                  <a:lnTo>
                    <a:pt x="186" y="0"/>
                  </a:lnTo>
                  <a:lnTo>
                    <a:pt x="186" y="0"/>
                  </a:lnTo>
                  <a:lnTo>
                    <a:pt x="186" y="0"/>
                  </a:lnTo>
                  <a:lnTo>
                    <a:pt x="332" y="62"/>
                  </a:lnTo>
                  <a:lnTo>
                    <a:pt x="332" y="62"/>
                  </a:lnTo>
                  <a:lnTo>
                    <a:pt x="336" y="64"/>
                  </a:lnTo>
                  <a:lnTo>
                    <a:pt x="338" y="72"/>
                  </a:lnTo>
                  <a:lnTo>
                    <a:pt x="338" y="72"/>
                  </a:lnTo>
                  <a:lnTo>
                    <a:pt x="338" y="74"/>
                  </a:lnTo>
                  <a:lnTo>
                    <a:pt x="336" y="78"/>
                  </a:lnTo>
                  <a:lnTo>
                    <a:pt x="332" y="80"/>
                  </a:lnTo>
                  <a:lnTo>
                    <a:pt x="328" y="82"/>
                  </a:lnTo>
                  <a:lnTo>
                    <a:pt x="328" y="82"/>
                  </a:lnTo>
                  <a:lnTo>
                    <a:pt x="328" y="82"/>
                  </a:lnTo>
                  <a:lnTo>
                    <a:pt x="182" y="82"/>
                  </a:lnTo>
                  <a:lnTo>
                    <a:pt x="182" y="82"/>
                  </a:lnTo>
                  <a:lnTo>
                    <a:pt x="36" y="82"/>
                  </a:lnTo>
                  <a:lnTo>
                    <a:pt x="36" y="82"/>
                  </a:lnTo>
                  <a:lnTo>
                    <a:pt x="30" y="78"/>
                  </a:lnTo>
                  <a:lnTo>
                    <a:pt x="26" y="72"/>
                  </a:lnTo>
                  <a:lnTo>
                    <a:pt x="26" y="72"/>
                  </a:lnTo>
                  <a:close/>
                  <a:moveTo>
                    <a:pt x="164" y="42"/>
                  </a:moveTo>
                  <a:lnTo>
                    <a:pt x="164" y="42"/>
                  </a:lnTo>
                  <a:lnTo>
                    <a:pt x="164" y="50"/>
                  </a:lnTo>
                  <a:lnTo>
                    <a:pt x="168" y="56"/>
                  </a:lnTo>
                  <a:lnTo>
                    <a:pt x="174" y="60"/>
                  </a:lnTo>
                  <a:lnTo>
                    <a:pt x="182" y="62"/>
                  </a:lnTo>
                  <a:lnTo>
                    <a:pt x="182" y="62"/>
                  </a:lnTo>
                  <a:lnTo>
                    <a:pt x="190" y="60"/>
                  </a:lnTo>
                  <a:lnTo>
                    <a:pt x="196" y="56"/>
                  </a:lnTo>
                  <a:lnTo>
                    <a:pt x="200" y="50"/>
                  </a:lnTo>
                  <a:lnTo>
                    <a:pt x="200" y="42"/>
                  </a:lnTo>
                  <a:lnTo>
                    <a:pt x="200" y="42"/>
                  </a:lnTo>
                  <a:lnTo>
                    <a:pt x="200" y="36"/>
                  </a:lnTo>
                  <a:lnTo>
                    <a:pt x="196" y="30"/>
                  </a:lnTo>
                  <a:lnTo>
                    <a:pt x="190" y="26"/>
                  </a:lnTo>
                  <a:lnTo>
                    <a:pt x="182" y="24"/>
                  </a:lnTo>
                  <a:lnTo>
                    <a:pt x="182" y="24"/>
                  </a:lnTo>
                  <a:lnTo>
                    <a:pt x="174" y="26"/>
                  </a:lnTo>
                  <a:lnTo>
                    <a:pt x="168" y="30"/>
                  </a:lnTo>
                  <a:lnTo>
                    <a:pt x="164" y="36"/>
                  </a:lnTo>
                  <a:lnTo>
                    <a:pt x="164" y="42"/>
                  </a:lnTo>
                  <a:lnTo>
                    <a:pt x="164" y="42"/>
                  </a:lnTo>
                  <a:close/>
                  <a:moveTo>
                    <a:pt x="230" y="252"/>
                  </a:moveTo>
                  <a:lnTo>
                    <a:pt x="230" y="252"/>
                  </a:lnTo>
                  <a:lnTo>
                    <a:pt x="234" y="250"/>
                  </a:lnTo>
                  <a:lnTo>
                    <a:pt x="236" y="248"/>
                  </a:lnTo>
                  <a:lnTo>
                    <a:pt x="238" y="246"/>
                  </a:lnTo>
                  <a:lnTo>
                    <a:pt x="240" y="242"/>
                  </a:lnTo>
                  <a:lnTo>
                    <a:pt x="240" y="110"/>
                  </a:lnTo>
                  <a:lnTo>
                    <a:pt x="240" y="110"/>
                  </a:lnTo>
                  <a:lnTo>
                    <a:pt x="238" y="106"/>
                  </a:lnTo>
                  <a:lnTo>
                    <a:pt x="236" y="104"/>
                  </a:lnTo>
                  <a:lnTo>
                    <a:pt x="234" y="102"/>
                  </a:lnTo>
                  <a:lnTo>
                    <a:pt x="230" y="100"/>
                  </a:lnTo>
                  <a:lnTo>
                    <a:pt x="134" y="100"/>
                  </a:lnTo>
                  <a:lnTo>
                    <a:pt x="134" y="100"/>
                  </a:lnTo>
                  <a:lnTo>
                    <a:pt x="130" y="102"/>
                  </a:lnTo>
                  <a:lnTo>
                    <a:pt x="128" y="104"/>
                  </a:lnTo>
                  <a:lnTo>
                    <a:pt x="126" y="106"/>
                  </a:lnTo>
                  <a:lnTo>
                    <a:pt x="124" y="110"/>
                  </a:lnTo>
                  <a:lnTo>
                    <a:pt x="124" y="242"/>
                  </a:lnTo>
                  <a:lnTo>
                    <a:pt x="124" y="242"/>
                  </a:lnTo>
                  <a:lnTo>
                    <a:pt x="126" y="246"/>
                  </a:lnTo>
                  <a:lnTo>
                    <a:pt x="128" y="248"/>
                  </a:lnTo>
                  <a:lnTo>
                    <a:pt x="130" y="250"/>
                  </a:lnTo>
                  <a:lnTo>
                    <a:pt x="134" y="252"/>
                  </a:lnTo>
                  <a:lnTo>
                    <a:pt x="162" y="252"/>
                  </a:lnTo>
                  <a:lnTo>
                    <a:pt x="162" y="170"/>
                  </a:lnTo>
                  <a:lnTo>
                    <a:pt x="162" y="170"/>
                  </a:lnTo>
                  <a:lnTo>
                    <a:pt x="164" y="162"/>
                  </a:lnTo>
                  <a:lnTo>
                    <a:pt x="168" y="156"/>
                  </a:lnTo>
                  <a:lnTo>
                    <a:pt x="174" y="152"/>
                  </a:lnTo>
                  <a:lnTo>
                    <a:pt x="182" y="150"/>
                  </a:lnTo>
                  <a:lnTo>
                    <a:pt x="182" y="150"/>
                  </a:lnTo>
                  <a:lnTo>
                    <a:pt x="190" y="152"/>
                  </a:lnTo>
                  <a:lnTo>
                    <a:pt x="196" y="156"/>
                  </a:lnTo>
                  <a:lnTo>
                    <a:pt x="200" y="162"/>
                  </a:lnTo>
                  <a:lnTo>
                    <a:pt x="202" y="170"/>
                  </a:lnTo>
                  <a:lnTo>
                    <a:pt x="202" y="252"/>
                  </a:lnTo>
                  <a:lnTo>
                    <a:pt x="230" y="252"/>
                  </a:lnTo>
                  <a:close/>
                  <a:moveTo>
                    <a:pt x="36" y="288"/>
                  </a:moveTo>
                  <a:lnTo>
                    <a:pt x="328" y="288"/>
                  </a:lnTo>
                  <a:lnTo>
                    <a:pt x="328" y="288"/>
                  </a:lnTo>
                  <a:lnTo>
                    <a:pt x="332" y="286"/>
                  </a:lnTo>
                  <a:lnTo>
                    <a:pt x="336" y="284"/>
                  </a:lnTo>
                  <a:lnTo>
                    <a:pt x="338" y="282"/>
                  </a:lnTo>
                  <a:lnTo>
                    <a:pt x="338" y="278"/>
                  </a:lnTo>
                  <a:lnTo>
                    <a:pt x="338" y="278"/>
                  </a:lnTo>
                  <a:lnTo>
                    <a:pt x="338" y="274"/>
                  </a:lnTo>
                  <a:lnTo>
                    <a:pt x="336" y="270"/>
                  </a:lnTo>
                  <a:lnTo>
                    <a:pt x="332" y="268"/>
                  </a:lnTo>
                  <a:lnTo>
                    <a:pt x="328" y="268"/>
                  </a:lnTo>
                  <a:lnTo>
                    <a:pt x="36" y="268"/>
                  </a:lnTo>
                  <a:lnTo>
                    <a:pt x="36" y="268"/>
                  </a:lnTo>
                  <a:lnTo>
                    <a:pt x="32" y="268"/>
                  </a:lnTo>
                  <a:lnTo>
                    <a:pt x="28" y="270"/>
                  </a:lnTo>
                  <a:lnTo>
                    <a:pt x="26" y="274"/>
                  </a:lnTo>
                  <a:lnTo>
                    <a:pt x="26" y="278"/>
                  </a:lnTo>
                  <a:lnTo>
                    <a:pt x="26" y="278"/>
                  </a:lnTo>
                  <a:lnTo>
                    <a:pt x="26" y="282"/>
                  </a:lnTo>
                  <a:lnTo>
                    <a:pt x="28" y="284"/>
                  </a:lnTo>
                  <a:lnTo>
                    <a:pt x="32" y="286"/>
                  </a:lnTo>
                  <a:lnTo>
                    <a:pt x="36" y="288"/>
                  </a:lnTo>
                  <a:lnTo>
                    <a:pt x="36" y="288"/>
                  </a:lnTo>
                  <a:close/>
                  <a:moveTo>
                    <a:pt x="354" y="300"/>
                  </a:moveTo>
                  <a:lnTo>
                    <a:pt x="10" y="300"/>
                  </a:lnTo>
                  <a:lnTo>
                    <a:pt x="10" y="300"/>
                  </a:lnTo>
                  <a:lnTo>
                    <a:pt x="6" y="302"/>
                  </a:lnTo>
                  <a:lnTo>
                    <a:pt x="2" y="304"/>
                  </a:lnTo>
                  <a:lnTo>
                    <a:pt x="0" y="306"/>
                  </a:lnTo>
                  <a:lnTo>
                    <a:pt x="0" y="310"/>
                  </a:lnTo>
                  <a:lnTo>
                    <a:pt x="0" y="310"/>
                  </a:lnTo>
                  <a:lnTo>
                    <a:pt x="0" y="314"/>
                  </a:lnTo>
                  <a:lnTo>
                    <a:pt x="2" y="318"/>
                  </a:lnTo>
                  <a:lnTo>
                    <a:pt x="6" y="320"/>
                  </a:lnTo>
                  <a:lnTo>
                    <a:pt x="10" y="320"/>
                  </a:lnTo>
                  <a:lnTo>
                    <a:pt x="354" y="320"/>
                  </a:lnTo>
                  <a:lnTo>
                    <a:pt x="354" y="320"/>
                  </a:lnTo>
                  <a:lnTo>
                    <a:pt x="358" y="320"/>
                  </a:lnTo>
                  <a:lnTo>
                    <a:pt x="362" y="318"/>
                  </a:lnTo>
                  <a:lnTo>
                    <a:pt x="364" y="314"/>
                  </a:lnTo>
                  <a:lnTo>
                    <a:pt x="364" y="310"/>
                  </a:lnTo>
                  <a:lnTo>
                    <a:pt x="364" y="310"/>
                  </a:lnTo>
                  <a:lnTo>
                    <a:pt x="364" y="306"/>
                  </a:lnTo>
                  <a:lnTo>
                    <a:pt x="362" y="304"/>
                  </a:lnTo>
                  <a:lnTo>
                    <a:pt x="358" y="302"/>
                  </a:lnTo>
                  <a:lnTo>
                    <a:pt x="354" y="300"/>
                  </a:lnTo>
                  <a:lnTo>
                    <a:pt x="354" y="300"/>
                  </a:lnTo>
                  <a:close/>
                  <a:moveTo>
                    <a:pt x="60" y="100"/>
                  </a:moveTo>
                  <a:lnTo>
                    <a:pt x="60" y="100"/>
                  </a:lnTo>
                  <a:lnTo>
                    <a:pt x="56" y="102"/>
                  </a:lnTo>
                  <a:lnTo>
                    <a:pt x="54" y="104"/>
                  </a:lnTo>
                  <a:lnTo>
                    <a:pt x="52" y="106"/>
                  </a:lnTo>
                  <a:lnTo>
                    <a:pt x="50" y="110"/>
                  </a:lnTo>
                  <a:lnTo>
                    <a:pt x="50" y="242"/>
                  </a:lnTo>
                  <a:lnTo>
                    <a:pt x="50" y="242"/>
                  </a:lnTo>
                  <a:lnTo>
                    <a:pt x="52" y="246"/>
                  </a:lnTo>
                  <a:lnTo>
                    <a:pt x="54" y="248"/>
                  </a:lnTo>
                  <a:lnTo>
                    <a:pt x="56" y="250"/>
                  </a:lnTo>
                  <a:lnTo>
                    <a:pt x="60" y="252"/>
                  </a:lnTo>
                  <a:lnTo>
                    <a:pt x="80" y="252"/>
                  </a:lnTo>
                  <a:lnTo>
                    <a:pt x="80" y="252"/>
                  </a:lnTo>
                  <a:lnTo>
                    <a:pt x="84" y="250"/>
                  </a:lnTo>
                  <a:lnTo>
                    <a:pt x="88" y="248"/>
                  </a:lnTo>
                  <a:lnTo>
                    <a:pt x="90" y="246"/>
                  </a:lnTo>
                  <a:lnTo>
                    <a:pt x="90" y="242"/>
                  </a:lnTo>
                  <a:lnTo>
                    <a:pt x="90" y="110"/>
                  </a:lnTo>
                  <a:lnTo>
                    <a:pt x="90" y="110"/>
                  </a:lnTo>
                  <a:lnTo>
                    <a:pt x="90" y="106"/>
                  </a:lnTo>
                  <a:lnTo>
                    <a:pt x="88" y="104"/>
                  </a:lnTo>
                  <a:lnTo>
                    <a:pt x="84" y="102"/>
                  </a:lnTo>
                  <a:lnTo>
                    <a:pt x="80" y="100"/>
                  </a:lnTo>
                  <a:lnTo>
                    <a:pt x="60" y="100"/>
                  </a:lnTo>
                  <a:close/>
                </a:path>
              </a:pathLst>
            </a:custGeom>
            <a:grpFill/>
            <a:ln w="9525">
              <a:solidFill>
                <a:schemeClr val="bg1"/>
              </a:solidFill>
            </a:ln>
          </p:spPr>
          <p:style>
            <a:lnRef idx="2">
              <a:schemeClr val="dk1"/>
            </a:lnRef>
            <a:fillRef idx="1">
              <a:schemeClr val="lt1"/>
            </a:fillRef>
            <a:effectRef idx="0">
              <a:schemeClr val="dk1"/>
            </a:effectRef>
            <a:fontRef idx="minor">
              <a:schemeClr val="dk1"/>
            </a:fontRef>
          </p:style>
          <p:txBody>
            <a:bodyPr vert="horz" wrap="square" lIns="84406" tIns="42203" rIns="84406" bIns="42203" numCol="1" anchor="t" anchorCtr="0" compatLnSpc="1">
              <a:prstTxWarp prst="textNoShape">
                <a:avLst/>
              </a:prstTxWarp>
            </a:bodyPr>
            <a:lstStyle/>
            <a:p>
              <a:endParaRPr lang="uk-UA" sz="1600" dirty="0">
                <a:solidFill>
                  <a:srgbClr val="000000"/>
                </a:solidFill>
                <a:latin typeface="Century Gothic" charset="0"/>
                <a:ea typeface="Century Gothic" charset="0"/>
                <a:cs typeface="Century Gothic" charset="0"/>
              </a:endParaRPr>
            </a:p>
          </p:txBody>
        </p:sp>
      </p:grpSp>
      <p:grpSp>
        <p:nvGrpSpPr>
          <p:cNvPr id="75" name="Group 47"/>
          <p:cNvGrpSpPr>
            <a:grpSpLocks noChangeAspect="1"/>
          </p:cNvGrpSpPr>
          <p:nvPr/>
        </p:nvGrpSpPr>
        <p:grpSpPr>
          <a:xfrm>
            <a:off x="5712158" y="5526580"/>
            <a:ext cx="432000" cy="432000"/>
            <a:chOff x="-843285" y="3299737"/>
            <a:chExt cx="468000" cy="468000"/>
          </a:xfrm>
          <a:solidFill>
            <a:srgbClr val="003E82"/>
          </a:solidFill>
        </p:grpSpPr>
        <p:sp>
          <p:nvSpPr>
            <p:cNvPr id="76" name="Oval 48"/>
            <p:cNvSpPr/>
            <p:nvPr/>
          </p:nvSpPr>
          <p:spPr bwMode="ltGray">
            <a:xfrm>
              <a:off x="-843285" y="3299737"/>
              <a:ext cx="468000" cy="468000"/>
            </a:xfrm>
            <a:prstGeom prst="ellipse">
              <a:avLst/>
            </a:prstGeom>
            <a:grpFill/>
            <a:ln w="9525">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uk-UA" sz="1600" dirty="0">
                <a:solidFill>
                  <a:srgbClr val="FFFFFF"/>
                </a:solidFill>
                <a:latin typeface="Century Gothic" charset="0"/>
                <a:ea typeface="Century Gothic" charset="0"/>
                <a:cs typeface="Century Gothic" charset="0"/>
              </a:endParaRPr>
            </a:p>
          </p:txBody>
        </p:sp>
        <p:grpSp>
          <p:nvGrpSpPr>
            <p:cNvPr id="77" name="Group 49"/>
            <p:cNvGrpSpPr>
              <a:grpSpLocks noChangeAspect="1"/>
            </p:cNvGrpSpPr>
            <p:nvPr/>
          </p:nvGrpSpPr>
          <p:grpSpPr>
            <a:xfrm>
              <a:off x="-801626" y="3370549"/>
              <a:ext cx="369900" cy="360000"/>
              <a:chOff x="4809796" y="3217499"/>
              <a:chExt cx="590652" cy="574843"/>
            </a:xfrm>
            <a:grpFill/>
          </p:grpSpPr>
          <p:sp>
            <p:nvSpPr>
              <p:cNvPr id="78" name="Freeform 4806"/>
              <p:cNvSpPr>
                <a:spLocks noChangeAspect="1" noEditPoints="1"/>
              </p:cNvSpPr>
              <p:nvPr/>
            </p:nvSpPr>
            <p:spPr bwMode="auto">
              <a:xfrm>
                <a:off x="4954279" y="3217499"/>
                <a:ext cx="446169" cy="392236"/>
              </a:xfrm>
              <a:custGeom>
                <a:avLst/>
                <a:gdLst>
                  <a:gd name="T0" fmla="*/ 310 w 364"/>
                  <a:gd name="T1" fmla="*/ 104 h 320"/>
                  <a:gd name="T2" fmla="*/ 314 w 364"/>
                  <a:gd name="T3" fmla="*/ 242 h 320"/>
                  <a:gd name="T4" fmla="*/ 304 w 364"/>
                  <a:gd name="T5" fmla="*/ 252 h 320"/>
                  <a:gd name="T6" fmla="*/ 276 w 364"/>
                  <a:gd name="T7" fmla="*/ 248 h 320"/>
                  <a:gd name="T8" fmla="*/ 274 w 364"/>
                  <a:gd name="T9" fmla="*/ 110 h 320"/>
                  <a:gd name="T10" fmla="*/ 284 w 364"/>
                  <a:gd name="T11" fmla="*/ 100 h 320"/>
                  <a:gd name="T12" fmla="*/ 26 w 364"/>
                  <a:gd name="T13" fmla="*/ 66 h 320"/>
                  <a:gd name="T14" fmla="*/ 178 w 364"/>
                  <a:gd name="T15" fmla="*/ 0 h 320"/>
                  <a:gd name="T16" fmla="*/ 180 w 364"/>
                  <a:gd name="T17" fmla="*/ 0 h 320"/>
                  <a:gd name="T18" fmla="*/ 184 w 364"/>
                  <a:gd name="T19" fmla="*/ 0 h 320"/>
                  <a:gd name="T20" fmla="*/ 186 w 364"/>
                  <a:gd name="T21" fmla="*/ 0 h 320"/>
                  <a:gd name="T22" fmla="*/ 332 w 364"/>
                  <a:gd name="T23" fmla="*/ 62 h 320"/>
                  <a:gd name="T24" fmla="*/ 338 w 364"/>
                  <a:gd name="T25" fmla="*/ 74 h 320"/>
                  <a:gd name="T26" fmla="*/ 328 w 364"/>
                  <a:gd name="T27" fmla="*/ 82 h 320"/>
                  <a:gd name="T28" fmla="*/ 36 w 364"/>
                  <a:gd name="T29" fmla="*/ 82 h 320"/>
                  <a:gd name="T30" fmla="*/ 26 w 364"/>
                  <a:gd name="T31" fmla="*/ 72 h 320"/>
                  <a:gd name="T32" fmla="*/ 168 w 364"/>
                  <a:gd name="T33" fmla="*/ 56 h 320"/>
                  <a:gd name="T34" fmla="*/ 190 w 364"/>
                  <a:gd name="T35" fmla="*/ 60 h 320"/>
                  <a:gd name="T36" fmla="*/ 200 w 364"/>
                  <a:gd name="T37" fmla="*/ 42 h 320"/>
                  <a:gd name="T38" fmla="*/ 182 w 364"/>
                  <a:gd name="T39" fmla="*/ 24 h 320"/>
                  <a:gd name="T40" fmla="*/ 164 w 364"/>
                  <a:gd name="T41" fmla="*/ 36 h 320"/>
                  <a:gd name="T42" fmla="*/ 230 w 364"/>
                  <a:gd name="T43" fmla="*/ 252 h 320"/>
                  <a:gd name="T44" fmla="*/ 240 w 364"/>
                  <a:gd name="T45" fmla="*/ 242 h 320"/>
                  <a:gd name="T46" fmla="*/ 236 w 364"/>
                  <a:gd name="T47" fmla="*/ 104 h 320"/>
                  <a:gd name="T48" fmla="*/ 134 w 364"/>
                  <a:gd name="T49" fmla="*/ 100 h 320"/>
                  <a:gd name="T50" fmla="*/ 124 w 364"/>
                  <a:gd name="T51" fmla="*/ 110 h 320"/>
                  <a:gd name="T52" fmla="*/ 128 w 364"/>
                  <a:gd name="T53" fmla="*/ 248 h 320"/>
                  <a:gd name="T54" fmla="*/ 162 w 364"/>
                  <a:gd name="T55" fmla="*/ 170 h 320"/>
                  <a:gd name="T56" fmla="*/ 174 w 364"/>
                  <a:gd name="T57" fmla="*/ 152 h 320"/>
                  <a:gd name="T58" fmla="*/ 196 w 364"/>
                  <a:gd name="T59" fmla="*/ 156 h 320"/>
                  <a:gd name="T60" fmla="*/ 230 w 364"/>
                  <a:gd name="T61" fmla="*/ 252 h 320"/>
                  <a:gd name="T62" fmla="*/ 332 w 364"/>
                  <a:gd name="T63" fmla="*/ 286 h 320"/>
                  <a:gd name="T64" fmla="*/ 338 w 364"/>
                  <a:gd name="T65" fmla="*/ 278 h 320"/>
                  <a:gd name="T66" fmla="*/ 328 w 364"/>
                  <a:gd name="T67" fmla="*/ 268 h 320"/>
                  <a:gd name="T68" fmla="*/ 28 w 364"/>
                  <a:gd name="T69" fmla="*/ 270 h 320"/>
                  <a:gd name="T70" fmla="*/ 26 w 364"/>
                  <a:gd name="T71" fmla="*/ 282 h 320"/>
                  <a:gd name="T72" fmla="*/ 36 w 364"/>
                  <a:gd name="T73" fmla="*/ 288 h 320"/>
                  <a:gd name="T74" fmla="*/ 6 w 364"/>
                  <a:gd name="T75" fmla="*/ 302 h 320"/>
                  <a:gd name="T76" fmla="*/ 0 w 364"/>
                  <a:gd name="T77" fmla="*/ 310 h 320"/>
                  <a:gd name="T78" fmla="*/ 10 w 364"/>
                  <a:gd name="T79" fmla="*/ 320 h 320"/>
                  <a:gd name="T80" fmla="*/ 362 w 364"/>
                  <a:gd name="T81" fmla="*/ 318 h 320"/>
                  <a:gd name="T82" fmla="*/ 364 w 364"/>
                  <a:gd name="T83" fmla="*/ 306 h 320"/>
                  <a:gd name="T84" fmla="*/ 354 w 364"/>
                  <a:gd name="T85" fmla="*/ 300 h 320"/>
                  <a:gd name="T86" fmla="*/ 54 w 364"/>
                  <a:gd name="T87" fmla="*/ 104 h 320"/>
                  <a:gd name="T88" fmla="*/ 50 w 364"/>
                  <a:gd name="T89" fmla="*/ 242 h 320"/>
                  <a:gd name="T90" fmla="*/ 60 w 364"/>
                  <a:gd name="T91" fmla="*/ 252 h 320"/>
                  <a:gd name="T92" fmla="*/ 88 w 364"/>
                  <a:gd name="T93" fmla="*/ 248 h 320"/>
                  <a:gd name="T94" fmla="*/ 90 w 364"/>
                  <a:gd name="T95" fmla="*/ 110 h 320"/>
                  <a:gd name="T96" fmla="*/ 80 w 364"/>
                  <a:gd name="T97" fmla="*/ 10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64" h="320">
                    <a:moveTo>
                      <a:pt x="304" y="100"/>
                    </a:moveTo>
                    <a:lnTo>
                      <a:pt x="304" y="100"/>
                    </a:lnTo>
                    <a:lnTo>
                      <a:pt x="308" y="102"/>
                    </a:lnTo>
                    <a:lnTo>
                      <a:pt x="310" y="104"/>
                    </a:lnTo>
                    <a:lnTo>
                      <a:pt x="312" y="106"/>
                    </a:lnTo>
                    <a:lnTo>
                      <a:pt x="314" y="110"/>
                    </a:lnTo>
                    <a:lnTo>
                      <a:pt x="314" y="242"/>
                    </a:lnTo>
                    <a:lnTo>
                      <a:pt x="314" y="242"/>
                    </a:lnTo>
                    <a:lnTo>
                      <a:pt x="312" y="246"/>
                    </a:lnTo>
                    <a:lnTo>
                      <a:pt x="310" y="248"/>
                    </a:lnTo>
                    <a:lnTo>
                      <a:pt x="308" y="250"/>
                    </a:lnTo>
                    <a:lnTo>
                      <a:pt x="304" y="252"/>
                    </a:lnTo>
                    <a:lnTo>
                      <a:pt x="284" y="252"/>
                    </a:lnTo>
                    <a:lnTo>
                      <a:pt x="284" y="252"/>
                    </a:lnTo>
                    <a:lnTo>
                      <a:pt x="280" y="250"/>
                    </a:lnTo>
                    <a:lnTo>
                      <a:pt x="276" y="248"/>
                    </a:lnTo>
                    <a:lnTo>
                      <a:pt x="274" y="246"/>
                    </a:lnTo>
                    <a:lnTo>
                      <a:pt x="274" y="242"/>
                    </a:lnTo>
                    <a:lnTo>
                      <a:pt x="274" y="110"/>
                    </a:lnTo>
                    <a:lnTo>
                      <a:pt x="274" y="110"/>
                    </a:lnTo>
                    <a:lnTo>
                      <a:pt x="274" y="106"/>
                    </a:lnTo>
                    <a:lnTo>
                      <a:pt x="276" y="104"/>
                    </a:lnTo>
                    <a:lnTo>
                      <a:pt x="280" y="102"/>
                    </a:lnTo>
                    <a:lnTo>
                      <a:pt x="284" y="100"/>
                    </a:lnTo>
                    <a:lnTo>
                      <a:pt x="304" y="100"/>
                    </a:lnTo>
                    <a:close/>
                    <a:moveTo>
                      <a:pt x="26" y="72"/>
                    </a:moveTo>
                    <a:lnTo>
                      <a:pt x="26" y="72"/>
                    </a:lnTo>
                    <a:lnTo>
                      <a:pt x="26" y="66"/>
                    </a:lnTo>
                    <a:lnTo>
                      <a:pt x="32" y="62"/>
                    </a:lnTo>
                    <a:lnTo>
                      <a:pt x="178" y="0"/>
                    </a:lnTo>
                    <a:lnTo>
                      <a:pt x="178" y="0"/>
                    </a:lnTo>
                    <a:lnTo>
                      <a:pt x="178" y="0"/>
                    </a:lnTo>
                    <a:lnTo>
                      <a:pt x="178" y="0"/>
                    </a:lnTo>
                    <a:lnTo>
                      <a:pt x="180" y="0"/>
                    </a:lnTo>
                    <a:lnTo>
                      <a:pt x="180" y="0"/>
                    </a:lnTo>
                    <a:lnTo>
                      <a:pt x="180" y="0"/>
                    </a:lnTo>
                    <a:lnTo>
                      <a:pt x="180" y="0"/>
                    </a:lnTo>
                    <a:lnTo>
                      <a:pt x="182" y="0"/>
                    </a:lnTo>
                    <a:lnTo>
                      <a:pt x="182" y="0"/>
                    </a:lnTo>
                    <a:lnTo>
                      <a:pt x="184" y="0"/>
                    </a:lnTo>
                    <a:lnTo>
                      <a:pt x="184" y="0"/>
                    </a:lnTo>
                    <a:lnTo>
                      <a:pt x="184" y="0"/>
                    </a:lnTo>
                    <a:lnTo>
                      <a:pt x="184" y="0"/>
                    </a:lnTo>
                    <a:lnTo>
                      <a:pt x="186" y="0"/>
                    </a:lnTo>
                    <a:lnTo>
                      <a:pt x="186" y="0"/>
                    </a:lnTo>
                    <a:lnTo>
                      <a:pt x="186" y="0"/>
                    </a:lnTo>
                    <a:lnTo>
                      <a:pt x="332" y="62"/>
                    </a:lnTo>
                    <a:lnTo>
                      <a:pt x="332" y="62"/>
                    </a:lnTo>
                    <a:lnTo>
                      <a:pt x="336" y="64"/>
                    </a:lnTo>
                    <a:lnTo>
                      <a:pt x="338" y="72"/>
                    </a:lnTo>
                    <a:lnTo>
                      <a:pt x="338" y="72"/>
                    </a:lnTo>
                    <a:lnTo>
                      <a:pt x="338" y="74"/>
                    </a:lnTo>
                    <a:lnTo>
                      <a:pt x="336" y="78"/>
                    </a:lnTo>
                    <a:lnTo>
                      <a:pt x="332" y="80"/>
                    </a:lnTo>
                    <a:lnTo>
                      <a:pt x="328" y="82"/>
                    </a:lnTo>
                    <a:lnTo>
                      <a:pt x="328" y="82"/>
                    </a:lnTo>
                    <a:lnTo>
                      <a:pt x="328" y="82"/>
                    </a:lnTo>
                    <a:lnTo>
                      <a:pt x="182" y="82"/>
                    </a:lnTo>
                    <a:lnTo>
                      <a:pt x="182" y="82"/>
                    </a:lnTo>
                    <a:lnTo>
                      <a:pt x="36" y="82"/>
                    </a:lnTo>
                    <a:lnTo>
                      <a:pt x="36" y="82"/>
                    </a:lnTo>
                    <a:lnTo>
                      <a:pt x="30" y="78"/>
                    </a:lnTo>
                    <a:lnTo>
                      <a:pt x="26" y="72"/>
                    </a:lnTo>
                    <a:lnTo>
                      <a:pt x="26" y="72"/>
                    </a:lnTo>
                    <a:close/>
                    <a:moveTo>
                      <a:pt x="164" y="42"/>
                    </a:moveTo>
                    <a:lnTo>
                      <a:pt x="164" y="42"/>
                    </a:lnTo>
                    <a:lnTo>
                      <a:pt x="164" y="50"/>
                    </a:lnTo>
                    <a:lnTo>
                      <a:pt x="168" y="56"/>
                    </a:lnTo>
                    <a:lnTo>
                      <a:pt x="174" y="60"/>
                    </a:lnTo>
                    <a:lnTo>
                      <a:pt x="182" y="62"/>
                    </a:lnTo>
                    <a:lnTo>
                      <a:pt x="182" y="62"/>
                    </a:lnTo>
                    <a:lnTo>
                      <a:pt x="190" y="60"/>
                    </a:lnTo>
                    <a:lnTo>
                      <a:pt x="196" y="56"/>
                    </a:lnTo>
                    <a:lnTo>
                      <a:pt x="200" y="50"/>
                    </a:lnTo>
                    <a:lnTo>
                      <a:pt x="200" y="42"/>
                    </a:lnTo>
                    <a:lnTo>
                      <a:pt x="200" y="42"/>
                    </a:lnTo>
                    <a:lnTo>
                      <a:pt x="200" y="36"/>
                    </a:lnTo>
                    <a:lnTo>
                      <a:pt x="196" y="30"/>
                    </a:lnTo>
                    <a:lnTo>
                      <a:pt x="190" y="26"/>
                    </a:lnTo>
                    <a:lnTo>
                      <a:pt x="182" y="24"/>
                    </a:lnTo>
                    <a:lnTo>
                      <a:pt x="182" y="24"/>
                    </a:lnTo>
                    <a:lnTo>
                      <a:pt x="174" y="26"/>
                    </a:lnTo>
                    <a:lnTo>
                      <a:pt x="168" y="30"/>
                    </a:lnTo>
                    <a:lnTo>
                      <a:pt x="164" y="36"/>
                    </a:lnTo>
                    <a:lnTo>
                      <a:pt x="164" y="42"/>
                    </a:lnTo>
                    <a:lnTo>
                      <a:pt x="164" y="42"/>
                    </a:lnTo>
                    <a:close/>
                    <a:moveTo>
                      <a:pt x="230" y="252"/>
                    </a:moveTo>
                    <a:lnTo>
                      <a:pt x="230" y="252"/>
                    </a:lnTo>
                    <a:lnTo>
                      <a:pt x="234" y="250"/>
                    </a:lnTo>
                    <a:lnTo>
                      <a:pt x="236" y="248"/>
                    </a:lnTo>
                    <a:lnTo>
                      <a:pt x="238" y="246"/>
                    </a:lnTo>
                    <a:lnTo>
                      <a:pt x="240" y="242"/>
                    </a:lnTo>
                    <a:lnTo>
                      <a:pt x="240" y="110"/>
                    </a:lnTo>
                    <a:lnTo>
                      <a:pt x="240" y="110"/>
                    </a:lnTo>
                    <a:lnTo>
                      <a:pt x="238" y="106"/>
                    </a:lnTo>
                    <a:lnTo>
                      <a:pt x="236" y="104"/>
                    </a:lnTo>
                    <a:lnTo>
                      <a:pt x="234" y="102"/>
                    </a:lnTo>
                    <a:lnTo>
                      <a:pt x="230" y="100"/>
                    </a:lnTo>
                    <a:lnTo>
                      <a:pt x="134" y="100"/>
                    </a:lnTo>
                    <a:lnTo>
                      <a:pt x="134" y="100"/>
                    </a:lnTo>
                    <a:lnTo>
                      <a:pt x="130" y="102"/>
                    </a:lnTo>
                    <a:lnTo>
                      <a:pt x="128" y="104"/>
                    </a:lnTo>
                    <a:lnTo>
                      <a:pt x="126" y="106"/>
                    </a:lnTo>
                    <a:lnTo>
                      <a:pt x="124" y="110"/>
                    </a:lnTo>
                    <a:lnTo>
                      <a:pt x="124" y="242"/>
                    </a:lnTo>
                    <a:lnTo>
                      <a:pt x="124" y="242"/>
                    </a:lnTo>
                    <a:lnTo>
                      <a:pt x="126" y="246"/>
                    </a:lnTo>
                    <a:lnTo>
                      <a:pt x="128" y="248"/>
                    </a:lnTo>
                    <a:lnTo>
                      <a:pt x="130" y="250"/>
                    </a:lnTo>
                    <a:lnTo>
                      <a:pt x="134" y="252"/>
                    </a:lnTo>
                    <a:lnTo>
                      <a:pt x="162" y="252"/>
                    </a:lnTo>
                    <a:lnTo>
                      <a:pt x="162" y="170"/>
                    </a:lnTo>
                    <a:lnTo>
                      <a:pt x="162" y="170"/>
                    </a:lnTo>
                    <a:lnTo>
                      <a:pt x="164" y="162"/>
                    </a:lnTo>
                    <a:lnTo>
                      <a:pt x="168" y="156"/>
                    </a:lnTo>
                    <a:lnTo>
                      <a:pt x="174" y="152"/>
                    </a:lnTo>
                    <a:lnTo>
                      <a:pt x="182" y="150"/>
                    </a:lnTo>
                    <a:lnTo>
                      <a:pt x="182" y="150"/>
                    </a:lnTo>
                    <a:lnTo>
                      <a:pt x="190" y="152"/>
                    </a:lnTo>
                    <a:lnTo>
                      <a:pt x="196" y="156"/>
                    </a:lnTo>
                    <a:lnTo>
                      <a:pt x="200" y="162"/>
                    </a:lnTo>
                    <a:lnTo>
                      <a:pt x="202" y="170"/>
                    </a:lnTo>
                    <a:lnTo>
                      <a:pt x="202" y="252"/>
                    </a:lnTo>
                    <a:lnTo>
                      <a:pt x="230" y="252"/>
                    </a:lnTo>
                    <a:close/>
                    <a:moveTo>
                      <a:pt x="36" y="288"/>
                    </a:moveTo>
                    <a:lnTo>
                      <a:pt x="328" y="288"/>
                    </a:lnTo>
                    <a:lnTo>
                      <a:pt x="328" y="288"/>
                    </a:lnTo>
                    <a:lnTo>
                      <a:pt x="332" y="286"/>
                    </a:lnTo>
                    <a:lnTo>
                      <a:pt x="336" y="284"/>
                    </a:lnTo>
                    <a:lnTo>
                      <a:pt x="338" y="282"/>
                    </a:lnTo>
                    <a:lnTo>
                      <a:pt x="338" y="278"/>
                    </a:lnTo>
                    <a:lnTo>
                      <a:pt x="338" y="278"/>
                    </a:lnTo>
                    <a:lnTo>
                      <a:pt x="338" y="274"/>
                    </a:lnTo>
                    <a:lnTo>
                      <a:pt x="336" y="270"/>
                    </a:lnTo>
                    <a:lnTo>
                      <a:pt x="332" y="268"/>
                    </a:lnTo>
                    <a:lnTo>
                      <a:pt x="328" y="268"/>
                    </a:lnTo>
                    <a:lnTo>
                      <a:pt x="36" y="268"/>
                    </a:lnTo>
                    <a:lnTo>
                      <a:pt x="36" y="268"/>
                    </a:lnTo>
                    <a:lnTo>
                      <a:pt x="32" y="268"/>
                    </a:lnTo>
                    <a:lnTo>
                      <a:pt x="28" y="270"/>
                    </a:lnTo>
                    <a:lnTo>
                      <a:pt x="26" y="274"/>
                    </a:lnTo>
                    <a:lnTo>
                      <a:pt x="26" y="278"/>
                    </a:lnTo>
                    <a:lnTo>
                      <a:pt x="26" y="278"/>
                    </a:lnTo>
                    <a:lnTo>
                      <a:pt x="26" y="282"/>
                    </a:lnTo>
                    <a:lnTo>
                      <a:pt x="28" y="284"/>
                    </a:lnTo>
                    <a:lnTo>
                      <a:pt x="32" y="286"/>
                    </a:lnTo>
                    <a:lnTo>
                      <a:pt x="36" y="288"/>
                    </a:lnTo>
                    <a:lnTo>
                      <a:pt x="36" y="288"/>
                    </a:lnTo>
                    <a:close/>
                    <a:moveTo>
                      <a:pt x="354" y="300"/>
                    </a:moveTo>
                    <a:lnTo>
                      <a:pt x="10" y="300"/>
                    </a:lnTo>
                    <a:lnTo>
                      <a:pt x="10" y="300"/>
                    </a:lnTo>
                    <a:lnTo>
                      <a:pt x="6" y="302"/>
                    </a:lnTo>
                    <a:lnTo>
                      <a:pt x="2" y="304"/>
                    </a:lnTo>
                    <a:lnTo>
                      <a:pt x="0" y="306"/>
                    </a:lnTo>
                    <a:lnTo>
                      <a:pt x="0" y="310"/>
                    </a:lnTo>
                    <a:lnTo>
                      <a:pt x="0" y="310"/>
                    </a:lnTo>
                    <a:lnTo>
                      <a:pt x="0" y="314"/>
                    </a:lnTo>
                    <a:lnTo>
                      <a:pt x="2" y="318"/>
                    </a:lnTo>
                    <a:lnTo>
                      <a:pt x="6" y="320"/>
                    </a:lnTo>
                    <a:lnTo>
                      <a:pt x="10" y="320"/>
                    </a:lnTo>
                    <a:lnTo>
                      <a:pt x="354" y="320"/>
                    </a:lnTo>
                    <a:lnTo>
                      <a:pt x="354" y="320"/>
                    </a:lnTo>
                    <a:lnTo>
                      <a:pt x="358" y="320"/>
                    </a:lnTo>
                    <a:lnTo>
                      <a:pt x="362" y="318"/>
                    </a:lnTo>
                    <a:lnTo>
                      <a:pt x="364" y="314"/>
                    </a:lnTo>
                    <a:lnTo>
                      <a:pt x="364" y="310"/>
                    </a:lnTo>
                    <a:lnTo>
                      <a:pt x="364" y="310"/>
                    </a:lnTo>
                    <a:lnTo>
                      <a:pt x="364" y="306"/>
                    </a:lnTo>
                    <a:lnTo>
                      <a:pt x="362" y="304"/>
                    </a:lnTo>
                    <a:lnTo>
                      <a:pt x="358" y="302"/>
                    </a:lnTo>
                    <a:lnTo>
                      <a:pt x="354" y="300"/>
                    </a:lnTo>
                    <a:lnTo>
                      <a:pt x="354" y="300"/>
                    </a:lnTo>
                    <a:close/>
                    <a:moveTo>
                      <a:pt x="60" y="100"/>
                    </a:moveTo>
                    <a:lnTo>
                      <a:pt x="60" y="100"/>
                    </a:lnTo>
                    <a:lnTo>
                      <a:pt x="56" y="102"/>
                    </a:lnTo>
                    <a:lnTo>
                      <a:pt x="54" y="104"/>
                    </a:lnTo>
                    <a:lnTo>
                      <a:pt x="52" y="106"/>
                    </a:lnTo>
                    <a:lnTo>
                      <a:pt x="50" y="110"/>
                    </a:lnTo>
                    <a:lnTo>
                      <a:pt x="50" y="242"/>
                    </a:lnTo>
                    <a:lnTo>
                      <a:pt x="50" y="242"/>
                    </a:lnTo>
                    <a:lnTo>
                      <a:pt x="52" y="246"/>
                    </a:lnTo>
                    <a:lnTo>
                      <a:pt x="54" y="248"/>
                    </a:lnTo>
                    <a:lnTo>
                      <a:pt x="56" y="250"/>
                    </a:lnTo>
                    <a:lnTo>
                      <a:pt x="60" y="252"/>
                    </a:lnTo>
                    <a:lnTo>
                      <a:pt x="80" y="252"/>
                    </a:lnTo>
                    <a:lnTo>
                      <a:pt x="80" y="252"/>
                    </a:lnTo>
                    <a:lnTo>
                      <a:pt x="84" y="250"/>
                    </a:lnTo>
                    <a:lnTo>
                      <a:pt x="88" y="248"/>
                    </a:lnTo>
                    <a:lnTo>
                      <a:pt x="90" y="246"/>
                    </a:lnTo>
                    <a:lnTo>
                      <a:pt x="90" y="242"/>
                    </a:lnTo>
                    <a:lnTo>
                      <a:pt x="90" y="110"/>
                    </a:lnTo>
                    <a:lnTo>
                      <a:pt x="90" y="110"/>
                    </a:lnTo>
                    <a:lnTo>
                      <a:pt x="90" y="106"/>
                    </a:lnTo>
                    <a:lnTo>
                      <a:pt x="88" y="104"/>
                    </a:lnTo>
                    <a:lnTo>
                      <a:pt x="84" y="102"/>
                    </a:lnTo>
                    <a:lnTo>
                      <a:pt x="80" y="100"/>
                    </a:lnTo>
                    <a:lnTo>
                      <a:pt x="60" y="100"/>
                    </a:lnTo>
                    <a:close/>
                  </a:path>
                </a:pathLst>
              </a:custGeom>
              <a:grpFill/>
              <a:ln w="9525">
                <a:solidFill>
                  <a:schemeClr val="bg1"/>
                </a:solidFill>
              </a:ln>
            </p:spPr>
            <p:style>
              <a:lnRef idx="2">
                <a:schemeClr val="dk1"/>
              </a:lnRef>
              <a:fillRef idx="1">
                <a:schemeClr val="lt1"/>
              </a:fillRef>
              <a:effectRef idx="0">
                <a:schemeClr val="dk1"/>
              </a:effectRef>
              <a:fontRef idx="minor">
                <a:schemeClr val="dk1"/>
              </a:fontRef>
            </p:style>
            <p:txBody>
              <a:bodyPr vert="horz" wrap="square" lIns="84406" tIns="42203" rIns="84406" bIns="42203" numCol="1" anchor="t" anchorCtr="0" compatLnSpc="1">
                <a:prstTxWarp prst="textNoShape">
                  <a:avLst/>
                </a:prstTxWarp>
              </a:bodyPr>
              <a:lstStyle/>
              <a:p>
                <a:endParaRPr lang="uk-UA" sz="1600" dirty="0">
                  <a:solidFill>
                    <a:srgbClr val="000000"/>
                  </a:solidFill>
                  <a:latin typeface="Century Gothic" charset="0"/>
                  <a:ea typeface="Century Gothic" charset="0"/>
                  <a:cs typeface="Century Gothic" charset="0"/>
                </a:endParaRPr>
              </a:p>
            </p:txBody>
          </p:sp>
          <p:grpSp>
            <p:nvGrpSpPr>
              <p:cNvPr id="79" name="Group 51"/>
              <p:cNvGrpSpPr>
                <a:grpSpLocks noChangeAspect="1"/>
              </p:cNvGrpSpPr>
              <p:nvPr/>
            </p:nvGrpSpPr>
            <p:grpSpPr>
              <a:xfrm>
                <a:off x="4809796" y="3396342"/>
                <a:ext cx="396000" cy="396000"/>
                <a:chOff x="4781280" y="3717072"/>
                <a:chExt cx="396000" cy="396000"/>
              </a:xfrm>
              <a:grpFill/>
            </p:grpSpPr>
            <p:sp>
              <p:nvSpPr>
                <p:cNvPr id="80" name="Oval 52"/>
                <p:cNvSpPr>
                  <a:spLocks noChangeAspect="1"/>
                </p:cNvSpPr>
                <p:nvPr/>
              </p:nvSpPr>
              <p:spPr bwMode="ltGray">
                <a:xfrm>
                  <a:off x="4781280" y="3717072"/>
                  <a:ext cx="396000" cy="396000"/>
                </a:xfrm>
                <a:prstGeom prst="ellipse">
                  <a:avLst/>
                </a:prstGeom>
                <a:grpFill/>
                <a:ln w="9525">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uk-UA" sz="1600" dirty="0">
                    <a:solidFill>
                      <a:srgbClr val="FFFFFF"/>
                    </a:solidFill>
                    <a:latin typeface="Century Gothic" charset="0"/>
                    <a:ea typeface="Century Gothic" charset="0"/>
                    <a:cs typeface="Century Gothic" charset="0"/>
                  </a:endParaRPr>
                </a:p>
              </p:txBody>
            </p:sp>
            <p:sp>
              <p:nvSpPr>
                <p:cNvPr id="81" name="Freeform 116"/>
                <p:cNvSpPr>
                  <a:spLocks noChangeAspect="1" noEditPoints="1"/>
                </p:cNvSpPr>
                <p:nvPr/>
              </p:nvSpPr>
              <p:spPr bwMode="auto">
                <a:xfrm>
                  <a:off x="4817280" y="3753072"/>
                  <a:ext cx="324000" cy="324000"/>
                </a:xfrm>
                <a:custGeom>
                  <a:avLst/>
                  <a:gdLst>
                    <a:gd name="T0" fmla="*/ 272 w 812"/>
                    <a:gd name="T1" fmla="*/ 272 h 810"/>
                    <a:gd name="T2" fmla="*/ 202 w 812"/>
                    <a:gd name="T3" fmla="*/ 286 h 810"/>
                    <a:gd name="T4" fmla="*/ 507 w 812"/>
                    <a:gd name="T5" fmla="*/ 135 h 810"/>
                    <a:gd name="T6" fmla="*/ 406 w 812"/>
                    <a:gd name="T7" fmla="*/ 0 h 810"/>
                    <a:gd name="T8" fmla="*/ 285 w 812"/>
                    <a:gd name="T9" fmla="*/ 18 h 810"/>
                    <a:gd name="T10" fmla="*/ 179 w 812"/>
                    <a:gd name="T11" fmla="*/ 69 h 810"/>
                    <a:gd name="T12" fmla="*/ 92 w 812"/>
                    <a:gd name="T13" fmla="*/ 147 h 810"/>
                    <a:gd name="T14" fmla="*/ 31 w 812"/>
                    <a:gd name="T15" fmla="*/ 248 h 810"/>
                    <a:gd name="T16" fmla="*/ 2 w 812"/>
                    <a:gd name="T17" fmla="*/ 363 h 810"/>
                    <a:gd name="T18" fmla="*/ 5 w 812"/>
                    <a:gd name="T19" fmla="*/ 466 h 810"/>
                    <a:gd name="T20" fmla="*/ 39 w 812"/>
                    <a:gd name="T21" fmla="*/ 581 h 810"/>
                    <a:gd name="T22" fmla="*/ 106 w 812"/>
                    <a:gd name="T23" fmla="*/ 677 h 810"/>
                    <a:gd name="T24" fmla="*/ 195 w 812"/>
                    <a:gd name="T25" fmla="*/ 751 h 810"/>
                    <a:gd name="T26" fmla="*/ 305 w 812"/>
                    <a:gd name="T27" fmla="*/ 797 h 810"/>
                    <a:gd name="T28" fmla="*/ 406 w 812"/>
                    <a:gd name="T29" fmla="*/ 810 h 810"/>
                    <a:gd name="T30" fmla="*/ 526 w 812"/>
                    <a:gd name="T31" fmla="*/ 792 h 810"/>
                    <a:gd name="T32" fmla="*/ 632 w 812"/>
                    <a:gd name="T33" fmla="*/ 740 h 810"/>
                    <a:gd name="T34" fmla="*/ 719 w 812"/>
                    <a:gd name="T35" fmla="*/ 662 h 810"/>
                    <a:gd name="T36" fmla="*/ 781 w 812"/>
                    <a:gd name="T37" fmla="*/ 563 h 810"/>
                    <a:gd name="T38" fmla="*/ 809 w 812"/>
                    <a:gd name="T39" fmla="*/ 446 h 810"/>
                    <a:gd name="T40" fmla="*/ 807 w 812"/>
                    <a:gd name="T41" fmla="*/ 343 h 810"/>
                    <a:gd name="T42" fmla="*/ 772 w 812"/>
                    <a:gd name="T43" fmla="*/ 230 h 810"/>
                    <a:gd name="T44" fmla="*/ 706 w 812"/>
                    <a:gd name="T45" fmla="*/ 132 h 810"/>
                    <a:gd name="T46" fmla="*/ 617 w 812"/>
                    <a:gd name="T47" fmla="*/ 59 h 810"/>
                    <a:gd name="T48" fmla="*/ 507 w 812"/>
                    <a:gd name="T49" fmla="*/ 12 h 810"/>
                    <a:gd name="T50" fmla="*/ 406 w 812"/>
                    <a:gd name="T51" fmla="*/ 0 h 810"/>
                    <a:gd name="T52" fmla="*/ 700 w 812"/>
                    <a:gd name="T53" fmla="*/ 639 h 810"/>
                    <a:gd name="T54" fmla="*/ 629 w 812"/>
                    <a:gd name="T55" fmla="*/ 707 h 810"/>
                    <a:gd name="T56" fmla="*/ 523 w 812"/>
                    <a:gd name="T57" fmla="*/ 762 h 810"/>
                    <a:gd name="T58" fmla="*/ 421 w 812"/>
                    <a:gd name="T59" fmla="*/ 780 h 810"/>
                    <a:gd name="T60" fmla="*/ 321 w 812"/>
                    <a:gd name="T61" fmla="*/ 770 h 810"/>
                    <a:gd name="T62" fmla="*/ 226 w 812"/>
                    <a:gd name="T63" fmla="*/ 734 h 810"/>
                    <a:gd name="T64" fmla="*/ 147 w 812"/>
                    <a:gd name="T65" fmla="*/ 677 h 810"/>
                    <a:gd name="T66" fmla="*/ 76 w 812"/>
                    <a:gd name="T67" fmla="*/ 585 h 810"/>
                    <a:gd name="T68" fmla="*/ 39 w 812"/>
                    <a:gd name="T69" fmla="*/ 490 h 810"/>
                    <a:gd name="T70" fmla="*/ 30 w 812"/>
                    <a:gd name="T71" fmla="*/ 405 h 810"/>
                    <a:gd name="T72" fmla="*/ 55 w 812"/>
                    <a:gd name="T73" fmla="*/ 268 h 810"/>
                    <a:gd name="T74" fmla="*/ 130 w 812"/>
                    <a:gd name="T75" fmla="*/ 307 h 810"/>
                    <a:gd name="T76" fmla="*/ 202 w 812"/>
                    <a:gd name="T77" fmla="*/ 506 h 810"/>
                    <a:gd name="T78" fmla="*/ 321 w 812"/>
                    <a:gd name="T79" fmla="*/ 726 h 810"/>
                    <a:gd name="T80" fmla="*/ 355 w 812"/>
                    <a:gd name="T81" fmla="*/ 617 h 810"/>
                    <a:gd name="T82" fmla="*/ 431 w 812"/>
                    <a:gd name="T83" fmla="*/ 493 h 810"/>
                    <a:gd name="T84" fmla="*/ 344 w 812"/>
                    <a:gd name="T85" fmla="*/ 371 h 810"/>
                    <a:gd name="T86" fmla="*/ 219 w 812"/>
                    <a:gd name="T87" fmla="*/ 322 h 810"/>
                    <a:gd name="T88" fmla="*/ 142 w 812"/>
                    <a:gd name="T89" fmla="*/ 274 h 810"/>
                    <a:gd name="T90" fmla="*/ 178 w 812"/>
                    <a:gd name="T91" fmla="*/ 213 h 810"/>
                    <a:gd name="T92" fmla="*/ 305 w 812"/>
                    <a:gd name="T93" fmla="*/ 118 h 810"/>
                    <a:gd name="T94" fmla="*/ 321 w 812"/>
                    <a:gd name="T95" fmla="*/ 84 h 810"/>
                    <a:gd name="T96" fmla="*/ 321 w 812"/>
                    <a:gd name="T97" fmla="*/ 67 h 810"/>
                    <a:gd name="T98" fmla="*/ 393 w 812"/>
                    <a:gd name="T99" fmla="*/ 57 h 810"/>
                    <a:gd name="T100" fmla="*/ 467 w 812"/>
                    <a:gd name="T101" fmla="*/ 34 h 810"/>
                    <a:gd name="T102" fmla="*/ 581 w 812"/>
                    <a:gd name="T103" fmla="*/ 90 h 810"/>
                    <a:gd name="T104" fmla="*/ 609 w 812"/>
                    <a:gd name="T105" fmla="*/ 152 h 810"/>
                    <a:gd name="T106" fmla="*/ 687 w 812"/>
                    <a:gd name="T107" fmla="*/ 155 h 810"/>
                    <a:gd name="T108" fmla="*/ 677 w 812"/>
                    <a:gd name="T109" fmla="*/ 219 h 810"/>
                    <a:gd name="T110" fmla="*/ 574 w 812"/>
                    <a:gd name="T111" fmla="*/ 252 h 810"/>
                    <a:gd name="T112" fmla="*/ 643 w 812"/>
                    <a:gd name="T113" fmla="*/ 371 h 810"/>
                    <a:gd name="T114" fmla="*/ 741 w 812"/>
                    <a:gd name="T115" fmla="*/ 409 h 810"/>
                    <a:gd name="T116" fmla="*/ 701 w 812"/>
                    <a:gd name="T117" fmla="*/ 532 h 8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12" h="810">
                      <a:moveTo>
                        <a:pt x="237" y="270"/>
                      </a:moveTo>
                      <a:lnTo>
                        <a:pt x="235" y="279"/>
                      </a:lnTo>
                      <a:lnTo>
                        <a:pt x="248" y="289"/>
                      </a:lnTo>
                      <a:lnTo>
                        <a:pt x="285" y="292"/>
                      </a:lnTo>
                      <a:lnTo>
                        <a:pt x="291" y="280"/>
                      </a:lnTo>
                      <a:lnTo>
                        <a:pt x="272" y="272"/>
                      </a:lnTo>
                      <a:lnTo>
                        <a:pt x="237" y="270"/>
                      </a:lnTo>
                      <a:close/>
                      <a:moveTo>
                        <a:pt x="208" y="266"/>
                      </a:moveTo>
                      <a:lnTo>
                        <a:pt x="186" y="243"/>
                      </a:lnTo>
                      <a:lnTo>
                        <a:pt x="159" y="238"/>
                      </a:lnTo>
                      <a:lnTo>
                        <a:pt x="152" y="252"/>
                      </a:lnTo>
                      <a:lnTo>
                        <a:pt x="202" y="286"/>
                      </a:lnTo>
                      <a:lnTo>
                        <a:pt x="223" y="286"/>
                      </a:lnTo>
                      <a:lnTo>
                        <a:pt x="223" y="264"/>
                      </a:lnTo>
                      <a:lnTo>
                        <a:pt x="208" y="266"/>
                      </a:lnTo>
                      <a:close/>
                      <a:moveTo>
                        <a:pt x="473" y="84"/>
                      </a:moveTo>
                      <a:lnTo>
                        <a:pt x="456" y="101"/>
                      </a:lnTo>
                      <a:lnTo>
                        <a:pt x="507" y="135"/>
                      </a:lnTo>
                      <a:lnTo>
                        <a:pt x="536" y="123"/>
                      </a:lnTo>
                      <a:lnTo>
                        <a:pt x="537" y="119"/>
                      </a:lnTo>
                      <a:lnTo>
                        <a:pt x="524" y="101"/>
                      </a:lnTo>
                      <a:lnTo>
                        <a:pt x="473" y="84"/>
                      </a:lnTo>
                      <a:close/>
                      <a:moveTo>
                        <a:pt x="406" y="0"/>
                      </a:moveTo>
                      <a:lnTo>
                        <a:pt x="406" y="0"/>
                      </a:lnTo>
                      <a:lnTo>
                        <a:pt x="385" y="0"/>
                      </a:lnTo>
                      <a:lnTo>
                        <a:pt x="365" y="1"/>
                      </a:lnTo>
                      <a:lnTo>
                        <a:pt x="344" y="5"/>
                      </a:lnTo>
                      <a:lnTo>
                        <a:pt x="324" y="8"/>
                      </a:lnTo>
                      <a:lnTo>
                        <a:pt x="305" y="12"/>
                      </a:lnTo>
                      <a:lnTo>
                        <a:pt x="285" y="18"/>
                      </a:lnTo>
                      <a:lnTo>
                        <a:pt x="266" y="24"/>
                      </a:lnTo>
                      <a:lnTo>
                        <a:pt x="248" y="31"/>
                      </a:lnTo>
                      <a:lnTo>
                        <a:pt x="230" y="40"/>
                      </a:lnTo>
                      <a:lnTo>
                        <a:pt x="212" y="48"/>
                      </a:lnTo>
                      <a:lnTo>
                        <a:pt x="195" y="59"/>
                      </a:lnTo>
                      <a:lnTo>
                        <a:pt x="179" y="69"/>
                      </a:lnTo>
                      <a:lnTo>
                        <a:pt x="162" y="81"/>
                      </a:lnTo>
                      <a:lnTo>
                        <a:pt x="148" y="93"/>
                      </a:lnTo>
                      <a:lnTo>
                        <a:pt x="132" y="105"/>
                      </a:lnTo>
                      <a:lnTo>
                        <a:pt x="119" y="118"/>
                      </a:lnTo>
                      <a:lnTo>
                        <a:pt x="106" y="132"/>
                      </a:lnTo>
                      <a:lnTo>
                        <a:pt x="92" y="147"/>
                      </a:lnTo>
                      <a:lnTo>
                        <a:pt x="80" y="162"/>
                      </a:lnTo>
                      <a:lnTo>
                        <a:pt x="70" y="178"/>
                      </a:lnTo>
                      <a:lnTo>
                        <a:pt x="59" y="195"/>
                      </a:lnTo>
                      <a:lnTo>
                        <a:pt x="49" y="212"/>
                      </a:lnTo>
                      <a:lnTo>
                        <a:pt x="39" y="230"/>
                      </a:lnTo>
                      <a:lnTo>
                        <a:pt x="31" y="248"/>
                      </a:lnTo>
                      <a:lnTo>
                        <a:pt x="24" y="266"/>
                      </a:lnTo>
                      <a:lnTo>
                        <a:pt x="18" y="285"/>
                      </a:lnTo>
                      <a:lnTo>
                        <a:pt x="13" y="304"/>
                      </a:lnTo>
                      <a:lnTo>
                        <a:pt x="8" y="323"/>
                      </a:lnTo>
                      <a:lnTo>
                        <a:pt x="5" y="343"/>
                      </a:lnTo>
                      <a:lnTo>
                        <a:pt x="2" y="363"/>
                      </a:lnTo>
                      <a:lnTo>
                        <a:pt x="0" y="383"/>
                      </a:lnTo>
                      <a:lnTo>
                        <a:pt x="0" y="405"/>
                      </a:lnTo>
                      <a:lnTo>
                        <a:pt x="0" y="405"/>
                      </a:lnTo>
                      <a:lnTo>
                        <a:pt x="0" y="426"/>
                      </a:lnTo>
                      <a:lnTo>
                        <a:pt x="2" y="446"/>
                      </a:lnTo>
                      <a:lnTo>
                        <a:pt x="5" y="466"/>
                      </a:lnTo>
                      <a:lnTo>
                        <a:pt x="8" y="487"/>
                      </a:lnTo>
                      <a:lnTo>
                        <a:pt x="13" y="506"/>
                      </a:lnTo>
                      <a:lnTo>
                        <a:pt x="18" y="525"/>
                      </a:lnTo>
                      <a:lnTo>
                        <a:pt x="24" y="545"/>
                      </a:lnTo>
                      <a:lnTo>
                        <a:pt x="31" y="563"/>
                      </a:lnTo>
                      <a:lnTo>
                        <a:pt x="39" y="581"/>
                      </a:lnTo>
                      <a:lnTo>
                        <a:pt x="49" y="597"/>
                      </a:lnTo>
                      <a:lnTo>
                        <a:pt x="59" y="614"/>
                      </a:lnTo>
                      <a:lnTo>
                        <a:pt x="70" y="631"/>
                      </a:lnTo>
                      <a:lnTo>
                        <a:pt x="80" y="647"/>
                      </a:lnTo>
                      <a:lnTo>
                        <a:pt x="92" y="662"/>
                      </a:lnTo>
                      <a:lnTo>
                        <a:pt x="106" y="677"/>
                      </a:lnTo>
                      <a:lnTo>
                        <a:pt x="119" y="691"/>
                      </a:lnTo>
                      <a:lnTo>
                        <a:pt x="132" y="704"/>
                      </a:lnTo>
                      <a:lnTo>
                        <a:pt x="148" y="718"/>
                      </a:lnTo>
                      <a:lnTo>
                        <a:pt x="162" y="730"/>
                      </a:lnTo>
                      <a:lnTo>
                        <a:pt x="179" y="740"/>
                      </a:lnTo>
                      <a:lnTo>
                        <a:pt x="195" y="751"/>
                      </a:lnTo>
                      <a:lnTo>
                        <a:pt x="212" y="761"/>
                      </a:lnTo>
                      <a:lnTo>
                        <a:pt x="230" y="770"/>
                      </a:lnTo>
                      <a:lnTo>
                        <a:pt x="248" y="778"/>
                      </a:lnTo>
                      <a:lnTo>
                        <a:pt x="266" y="785"/>
                      </a:lnTo>
                      <a:lnTo>
                        <a:pt x="285" y="792"/>
                      </a:lnTo>
                      <a:lnTo>
                        <a:pt x="305" y="797"/>
                      </a:lnTo>
                      <a:lnTo>
                        <a:pt x="324" y="802"/>
                      </a:lnTo>
                      <a:lnTo>
                        <a:pt x="344" y="805"/>
                      </a:lnTo>
                      <a:lnTo>
                        <a:pt x="365" y="808"/>
                      </a:lnTo>
                      <a:lnTo>
                        <a:pt x="385" y="809"/>
                      </a:lnTo>
                      <a:lnTo>
                        <a:pt x="406" y="810"/>
                      </a:lnTo>
                      <a:lnTo>
                        <a:pt x="406" y="810"/>
                      </a:lnTo>
                      <a:lnTo>
                        <a:pt x="426" y="809"/>
                      </a:lnTo>
                      <a:lnTo>
                        <a:pt x="447" y="808"/>
                      </a:lnTo>
                      <a:lnTo>
                        <a:pt x="467" y="805"/>
                      </a:lnTo>
                      <a:lnTo>
                        <a:pt x="488" y="802"/>
                      </a:lnTo>
                      <a:lnTo>
                        <a:pt x="507" y="797"/>
                      </a:lnTo>
                      <a:lnTo>
                        <a:pt x="526" y="792"/>
                      </a:lnTo>
                      <a:lnTo>
                        <a:pt x="546" y="785"/>
                      </a:lnTo>
                      <a:lnTo>
                        <a:pt x="564" y="778"/>
                      </a:lnTo>
                      <a:lnTo>
                        <a:pt x="582" y="770"/>
                      </a:lnTo>
                      <a:lnTo>
                        <a:pt x="600" y="761"/>
                      </a:lnTo>
                      <a:lnTo>
                        <a:pt x="617" y="751"/>
                      </a:lnTo>
                      <a:lnTo>
                        <a:pt x="632" y="740"/>
                      </a:lnTo>
                      <a:lnTo>
                        <a:pt x="649" y="730"/>
                      </a:lnTo>
                      <a:lnTo>
                        <a:pt x="664" y="718"/>
                      </a:lnTo>
                      <a:lnTo>
                        <a:pt x="679" y="704"/>
                      </a:lnTo>
                      <a:lnTo>
                        <a:pt x="693" y="691"/>
                      </a:lnTo>
                      <a:lnTo>
                        <a:pt x="706" y="677"/>
                      </a:lnTo>
                      <a:lnTo>
                        <a:pt x="719" y="662"/>
                      </a:lnTo>
                      <a:lnTo>
                        <a:pt x="731" y="647"/>
                      </a:lnTo>
                      <a:lnTo>
                        <a:pt x="742" y="631"/>
                      </a:lnTo>
                      <a:lnTo>
                        <a:pt x="753" y="614"/>
                      </a:lnTo>
                      <a:lnTo>
                        <a:pt x="762" y="597"/>
                      </a:lnTo>
                      <a:lnTo>
                        <a:pt x="772" y="581"/>
                      </a:lnTo>
                      <a:lnTo>
                        <a:pt x="781" y="563"/>
                      </a:lnTo>
                      <a:lnTo>
                        <a:pt x="788" y="545"/>
                      </a:lnTo>
                      <a:lnTo>
                        <a:pt x="794" y="525"/>
                      </a:lnTo>
                      <a:lnTo>
                        <a:pt x="799" y="506"/>
                      </a:lnTo>
                      <a:lnTo>
                        <a:pt x="803" y="487"/>
                      </a:lnTo>
                      <a:lnTo>
                        <a:pt x="807" y="466"/>
                      </a:lnTo>
                      <a:lnTo>
                        <a:pt x="809" y="446"/>
                      </a:lnTo>
                      <a:lnTo>
                        <a:pt x="812" y="426"/>
                      </a:lnTo>
                      <a:lnTo>
                        <a:pt x="812" y="405"/>
                      </a:lnTo>
                      <a:lnTo>
                        <a:pt x="812" y="405"/>
                      </a:lnTo>
                      <a:lnTo>
                        <a:pt x="812" y="383"/>
                      </a:lnTo>
                      <a:lnTo>
                        <a:pt x="809" y="363"/>
                      </a:lnTo>
                      <a:lnTo>
                        <a:pt x="807" y="343"/>
                      </a:lnTo>
                      <a:lnTo>
                        <a:pt x="803" y="323"/>
                      </a:lnTo>
                      <a:lnTo>
                        <a:pt x="799" y="304"/>
                      </a:lnTo>
                      <a:lnTo>
                        <a:pt x="794" y="285"/>
                      </a:lnTo>
                      <a:lnTo>
                        <a:pt x="788" y="266"/>
                      </a:lnTo>
                      <a:lnTo>
                        <a:pt x="781" y="248"/>
                      </a:lnTo>
                      <a:lnTo>
                        <a:pt x="772" y="230"/>
                      </a:lnTo>
                      <a:lnTo>
                        <a:pt x="762" y="212"/>
                      </a:lnTo>
                      <a:lnTo>
                        <a:pt x="753" y="195"/>
                      </a:lnTo>
                      <a:lnTo>
                        <a:pt x="742" y="178"/>
                      </a:lnTo>
                      <a:lnTo>
                        <a:pt x="731" y="162"/>
                      </a:lnTo>
                      <a:lnTo>
                        <a:pt x="719" y="147"/>
                      </a:lnTo>
                      <a:lnTo>
                        <a:pt x="706" y="132"/>
                      </a:lnTo>
                      <a:lnTo>
                        <a:pt x="693" y="118"/>
                      </a:lnTo>
                      <a:lnTo>
                        <a:pt x="679" y="105"/>
                      </a:lnTo>
                      <a:lnTo>
                        <a:pt x="664" y="93"/>
                      </a:lnTo>
                      <a:lnTo>
                        <a:pt x="649" y="81"/>
                      </a:lnTo>
                      <a:lnTo>
                        <a:pt x="632" y="69"/>
                      </a:lnTo>
                      <a:lnTo>
                        <a:pt x="617" y="59"/>
                      </a:lnTo>
                      <a:lnTo>
                        <a:pt x="600" y="48"/>
                      </a:lnTo>
                      <a:lnTo>
                        <a:pt x="582" y="40"/>
                      </a:lnTo>
                      <a:lnTo>
                        <a:pt x="564" y="31"/>
                      </a:lnTo>
                      <a:lnTo>
                        <a:pt x="546" y="24"/>
                      </a:lnTo>
                      <a:lnTo>
                        <a:pt x="526" y="18"/>
                      </a:lnTo>
                      <a:lnTo>
                        <a:pt x="507" y="12"/>
                      </a:lnTo>
                      <a:lnTo>
                        <a:pt x="488" y="8"/>
                      </a:lnTo>
                      <a:lnTo>
                        <a:pt x="467" y="5"/>
                      </a:lnTo>
                      <a:lnTo>
                        <a:pt x="447" y="1"/>
                      </a:lnTo>
                      <a:lnTo>
                        <a:pt x="426" y="0"/>
                      </a:lnTo>
                      <a:lnTo>
                        <a:pt x="406" y="0"/>
                      </a:lnTo>
                      <a:lnTo>
                        <a:pt x="406" y="0"/>
                      </a:lnTo>
                      <a:close/>
                      <a:moveTo>
                        <a:pt x="701" y="532"/>
                      </a:moveTo>
                      <a:lnTo>
                        <a:pt x="694" y="557"/>
                      </a:lnTo>
                      <a:lnTo>
                        <a:pt x="694" y="590"/>
                      </a:lnTo>
                      <a:lnTo>
                        <a:pt x="681" y="601"/>
                      </a:lnTo>
                      <a:lnTo>
                        <a:pt x="677" y="624"/>
                      </a:lnTo>
                      <a:lnTo>
                        <a:pt x="700" y="639"/>
                      </a:lnTo>
                      <a:lnTo>
                        <a:pt x="700" y="639"/>
                      </a:lnTo>
                      <a:lnTo>
                        <a:pt x="687" y="654"/>
                      </a:lnTo>
                      <a:lnTo>
                        <a:pt x="673" y="668"/>
                      </a:lnTo>
                      <a:lnTo>
                        <a:pt x="659" y="683"/>
                      </a:lnTo>
                      <a:lnTo>
                        <a:pt x="644" y="695"/>
                      </a:lnTo>
                      <a:lnTo>
                        <a:pt x="629" y="707"/>
                      </a:lnTo>
                      <a:lnTo>
                        <a:pt x="612" y="719"/>
                      </a:lnTo>
                      <a:lnTo>
                        <a:pt x="595" y="728"/>
                      </a:lnTo>
                      <a:lnTo>
                        <a:pt x="578" y="738"/>
                      </a:lnTo>
                      <a:lnTo>
                        <a:pt x="560" y="748"/>
                      </a:lnTo>
                      <a:lnTo>
                        <a:pt x="542" y="755"/>
                      </a:lnTo>
                      <a:lnTo>
                        <a:pt x="523" y="762"/>
                      </a:lnTo>
                      <a:lnTo>
                        <a:pt x="503" y="768"/>
                      </a:lnTo>
                      <a:lnTo>
                        <a:pt x="484" y="772"/>
                      </a:lnTo>
                      <a:lnTo>
                        <a:pt x="464" y="776"/>
                      </a:lnTo>
                      <a:lnTo>
                        <a:pt x="443" y="779"/>
                      </a:lnTo>
                      <a:lnTo>
                        <a:pt x="421" y="780"/>
                      </a:lnTo>
                      <a:lnTo>
                        <a:pt x="421" y="780"/>
                      </a:lnTo>
                      <a:lnTo>
                        <a:pt x="372" y="743"/>
                      </a:lnTo>
                      <a:lnTo>
                        <a:pt x="350" y="764"/>
                      </a:lnTo>
                      <a:lnTo>
                        <a:pt x="355" y="776"/>
                      </a:lnTo>
                      <a:lnTo>
                        <a:pt x="355" y="776"/>
                      </a:lnTo>
                      <a:lnTo>
                        <a:pt x="338" y="774"/>
                      </a:lnTo>
                      <a:lnTo>
                        <a:pt x="321" y="770"/>
                      </a:lnTo>
                      <a:lnTo>
                        <a:pt x="305" y="767"/>
                      </a:lnTo>
                      <a:lnTo>
                        <a:pt x="288" y="761"/>
                      </a:lnTo>
                      <a:lnTo>
                        <a:pt x="272" y="756"/>
                      </a:lnTo>
                      <a:lnTo>
                        <a:pt x="256" y="750"/>
                      </a:lnTo>
                      <a:lnTo>
                        <a:pt x="242" y="743"/>
                      </a:lnTo>
                      <a:lnTo>
                        <a:pt x="226" y="734"/>
                      </a:lnTo>
                      <a:lnTo>
                        <a:pt x="212" y="726"/>
                      </a:lnTo>
                      <a:lnTo>
                        <a:pt x="199" y="718"/>
                      </a:lnTo>
                      <a:lnTo>
                        <a:pt x="184" y="708"/>
                      </a:lnTo>
                      <a:lnTo>
                        <a:pt x="171" y="698"/>
                      </a:lnTo>
                      <a:lnTo>
                        <a:pt x="159" y="688"/>
                      </a:lnTo>
                      <a:lnTo>
                        <a:pt x="147" y="677"/>
                      </a:lnTo>
                      <a:lnTo>
                        <a:pt x="124" y="653"/>
                      </a:lnTo>
                      <a:lnTo>
                        <a:pt x="113" y="639"/>
                      </a:lnTo>
                      <a:lnTo>
                        <a:pt x="102" y="627"/>
                      </a:lnTo>
                      <a:lnTo>
                        <a:pt x="92" y="613"/>
                      </a:lnTo>
                      <a:lnTo>
                        <a:pt x="84" y="600"/>
                      </a:lnTo>
                      <a:lnTo>
                        <a:pt x="76" y="585"/>
                      </a:lnTo>
                      <a:lnTo>
                        <a:pt x="68" y="570"/>
                      </a:lnTo>
                      <a:lnTo>
                        <a:pt x="61" y="555"/>
                      </a:lnTo>
                      <a:lnTo>
                        <a:pt x="54" y="540"/>
                      </a:lnTo>
                      <a:lnTo>
                        <a:pt x="49" y="524"/>
                      </a:lnTo>
                      <a:lnTo>
                        <a:pt x="43" y="507"/>
                      </a:lnTo>
                      <a:lnTo>
                        <a:pt x="39" y="490"/>
                      </a:lnTo>
                      <a:lnTo>
                        <a:pt x="36" y="475"/>
                      </a:lnTo>
                      <a:lnTo>
                        <a:pt x="33" y="457"/>
                      </a:lnTo>
                      <a:lnTo>
                        <a:pt x="31" y="440"/>
                      </a:lnTo>
                      <a:lnTo>
                        <a:pt x="30" y="422"/>
                      </a:lnTo>
                      <a:lnTo>
                        <a:pt x="30" y="405"/>
                      </a:lnTo>
                      <a:lnTo>
                        <a:pt x="30" y="405"/>
                      </a:lnTo>
                      <a:lnTo>
                        <a:pt x="30" y="381"/>
                      </a:lnTo>
                      <a:lnTo>
                        <a:pt x="32" y="357"/>
                      </a:lnTo>
                      <a:lnTo>
                        <a:pt x="36" y="334"/>
                      </a:lnTo>
                      <a:lnTo>
                        <a:pt x="41" y="311"/>
                      </a:lnTo>
                      <a:lnTo>
                        <a:pt x="48" y="290"/>
                      </a:lnTo>
                      <a:lnTo>
                        <a:pt x="55" y="268"/>
                      </a:lnTo>
                      <a:lnTo>
                        <a:pt x="64" y="248"/>
                      </a:lnTo>
                      <a:lnTo>
                        <a:pt x="74" y="227"/>
                      </a:lnTo>
                      <a:lnTo>
                        <a:pt x="83" y="292"/>
                      </a:lnTo>
                      <a:lnTo>
                        <a:pt x="99" y="301"/>
                      </a:lnTo>
                      <a:lnTo>
                        <a:pt x="108" y="289"/>
                      </a:lnTo>
                      <a:lnTo>
                        <a:pt x="130" y="307"/>
                      </a:lnTo>
                      <a:lnTo>
                        <a:pt x="118" y="328"/>
                      </a:lnTo>
                      <a:lnTo>
                        <a:pt x="135" y="355"/>
                      </a:lnTo>
                      <a:lnTo>
                        <a:pt x="178" y="368"/>
                      </a:lnTo>
                      <a:lnTo>
                        <a:pt x="168" y="405"/>
                      </a:lnTo>
                      <a:lnTo>
                        <a:pt x="168" y="439"/>
                      </a:lnTo>
                      <a:lnTo>
                        <a:pt x="202" y="506"/>
                      </a:lnTo>
                      <a:lnTo>
                        <a:pt x="237" y="523"/>
                      </a:lnTo>
                      <a:lnTo>
                        <a:pt x="237" y="590"/>
                      </a:lnTo>
                      <a:lnTo>
                        <a:pt x="254" y="624"/>
                      </a:lnTo>
                      <a:lnTo>
                        <a:pt x="254" y="657"/>
                      </a:lnTo>
                      <a:lnTo>
                        <a:pt x="288" y="726"/>
                      </a:lnTo>
                      <a:lnTo>
                        <a:pt x="321" y="726"/>
                      </a:lnTo>
                      <a:lnTo>
                        <a:pt x="321" y="709"/>
                      </a:lnTo>
                      <a:lnTo>
                        <a:pt x="301" y="690"/>
                      </a:lnTo>
                      <a:lnTo>
                        <a:pt x="290" y="666"/>
                      </a:lnTo>
                      <a:lnTo>
                        <a:pt x="326" y="650"/>
                      </a:lnTo>
                      <a:lnTo>
                        <a:pt x="330" y="619"/>
                      </a:lnTo>
                      <a:lnTo>
                        <a:pt x="355" y="617"/>
                      </a:lnTo>
                      <a:lnTo>
                        <a:pt x="372" y="590"/>
                      </a:lnTo>
                      <a:lnTo>
                        <a:pt x="372" y="569"/>
                      </a:lnTo>
                      <a:lnTo>
                        <a:pt x="389" y="557"/>
                      </a:lnTo>
                      <a:lnTo>
                        <a:pt x="412" y="560"/>
                      </a:lnTo>
                      <a:lnTo>
                        <a:pt x="435" y="529"/>
                      </a:lnTo>
                      <a:lnTo>
                        <a:pt x="431" y="493"/>
                      </a:lnTo>
                      <a:lnTo>
                        <a:pt x="456" y="489"/>
                      </a:lnTo>
                      <a:lnTo>
                        <a:pt x="473" y="439"/>
                      </a:lnTo>
                      <a:lnTo>
                        <a:pt x="423" y="405"/>
                      </a:lnTo>
                      <a:lnTo>
                        <a:pt x="355" y="405"/>
                      </a:lnTo>
                      <a:lnTo>
                        <a:pt x="355" y="388"/>
                      </a:lnTo>
                      <a:lnTo>
                        <a:pt x="344" y="371"/>
                      </a:lnTo>
                      <a:lnTo>
                        <a:pt x="317" y="357"/>
                      </a:lnTo>
                      <a:lnTo>
                        <a:pt x="309" y="343"/>
                      </a:lnTo>
                      <a:lnTo>
                        <a:pt x="280" y="325"/>
                      </a:lnTo>
                      <a:lnTo>
                        <a:pt x="256" y="337"/>
                      </a:lnTo>
                      <a:lnTo>
                        <a:pt x="232" y="333"/>
                      </a:lnTo>
                      <a:lnTo>
                        <a:pt x="219" y="322"/>
                      </a:lnTo>
                      <a:lnTo>
                        <a:pt x="194" y="328"/>
                      </a:lnTo>
                      <a:lnTo>
                        <a:pt x="182" y="344"/>
                      </a:lnTo>
                      <a:lnTo>
                        <a:pt x="147" y="329"/>
                      </a:lnTo>
                      <a:lnTo>
                        <a:pt x="150" y="298"/>
                      </a:lnTo>
                      <a:lnTo>
                        <a:pt x="139" y="290"/>
                      </a:lnTo>
                      <a:lnTo>
                        <a:pt x="142" y="274"/>
                      </a:lnTo>
                      <a:lnTo>
                        <a:pt x="135" y="269"/>
                      </a:lnTo>
                      <a:lnTo>
                        <a:pt x="115" y="278"/>
                      </a:lnTo>
                      <a:lnTo>
                        <a:pt x="100" y="266"/>
                      </a:lnTo>
                      <a:lnTo>
                        <a:pt x="118" y="219"/>
                      </a:lnTo>
                      <a:lnTo>
                        <a:pt x="164" y="194"/>
                      </a:lnTo>
                      <a:lnTo>
                        <a:pt x="178" y="213"/>
                      </a:lnTo>
                      <a:lnTo>
                        <a:pt x="202" y="202"/>
                      </a:lnTo>
                      <a:lnTo>
                        <a:pt x="202" y="185"/>
                      </a:lnTo>
                      <a:lnTo>
                        <a:pt x="237" y="168"/>
                      </a:lnTo>
                      <a:lnTo>
                        <a:pt x="237" y="152"/>
                      </a:lnTo>
                      <a:lnTo>
                        <a:pt x="285" y="148"/>
                      </a:lnTo>
                      <a:lnTo>
                        <a:pt x="305" y="118"/>
                      </a:lnTo>
                      <a:lnTo>
                        <a:pt x="332" y="102"/>
                      </a:lnTo>
                      <a:lnTo>
                        <a:pt x="338" y="118"/>
                      </a:lnTo>
                      <a:lnTo>
                        <a:pt x="355" y="118"/>
                      </a:lnTo>
                      <a:lnTo>
                        <a:pt x="366" y="103"/>
                      </a:lnTo>
                      <a:lnTo>
                        <a:pt x="361" y="89"/>
                      </a:lnTo>
                      <a:lnTo>
                        <a:pt x="321" y="84"/>
                      </a:lnTo>
                      <a:lnTo>
                        <a:pt x="261" y="97"/>
                      </a:lnTo>
                      <a:lnTo>
                        <a:pt x="253" y="63"/>
                      </a:lnTo>
                      <a:lnTo>
                        <a:pt x="253" y="63"/>
                      </a:lnTo>
                      <a:lnTo>
                        <a:pt x="270" y="55"/>
                      </a:lnTo>
                      <a:lnTo>
                        <a:pt x="288" y="51"/>
                      </a:lnTo>
                      <a:lnTo>
                        <a:pt x="321" y="67"/>
                      </a:lnTo>
                      <a:lnTo>
                        <a:pt x="337" y="59"/>
                      </a:lnTo>
                      <a:lnTo>
                        <a:pt x="332" y="36"/>
                      </a:lnTo>
                      <a:lnTo>
                        <a:pt x="332" y="36"/>
                      </a:lnTo>
                      <a:lnTo>
                        <a:pt x="361" y="33"/>
                      </a:lnTo>
                      <a:lnTo>
                        <a:pt x="391" y="30"/>
                      </a:lnTo>
                      <a:lnTo>
                        <a:pt x="393" y="57"/>
                      </a:lnTo>
                      <a:lnTo>
                        <a:pt x="406" y="84"/>
                      </a:lnTo>
                      <a:lnTo>
                        <a:pt x="423" y="84"/>
                      </a:lnTo>
                      <a:lnTo>
                        <a:pt x="423" y="67"/>
                      </a:lnTo>
                      <a:lnTo>
                        <a:pt x="440" y="51"/>
                      </a:lnTo>
                      <a:lnTo>
                        <a:pt x="456" y="51"/>
                      </a:lnTo>
                      <a:lnTo>
                        <a:pt x="467" y="34"/>
                      </a:lnTo>
                      <a:lnTo>
                        <a:pt x="467" y="34"/>
                      </a:lnTo>
                      <a:lnTo>
                        <a:pt x="493" y="40"/>
                      </a:lnTo>
                      <a:lnTo>
                        <a:pt x="517" y="46"/>
                      </a:lnTo>
                      <a:lnTo>
                        <a:pt x="541" y="54"/>
                      </a:lnTo>
                      <a:lnTo>
                        <a:pt x="565" y="65"/>
                      </a:lnTo>
                      <a:lnTo>
                        <a:pt x="581" y="90"/>
                      </a:lnTo>
                      <a:lnTo>
                        <a:pt x="576" y="121"/>
                      </a:lnTo>
                      <a:lnTo>
                        <a:pt x="559" y="131"/>
                      </a:lnTo>
                      <a:lnTo>
                        <a:pt x="558" y="152"/>
                      </a:lnTo>
                      <a:lnTo>
                        <a:pt x="574" y="152"/>
                      </a:lnTo>
                      <a:lnTo>
                        <a:pt x="591" y="168"/>
                      </a:lnTo>
                      <a:lnTo>
                        <a:pt x="609" y="152"/>
                      </a:lnTo>
                      <a:lnTo>
                        <a:pt x="600" y="136"/>
                      </a:lnTo>
                      <a:lnTo>
                        <a:pt x="625" y="119"/>
                      </a:lnTo>
                      <a:lnTo>
                        <a:pt x="652" y="147"/>
                      </a:lnTo>
                      <a:lnTo>
                        <a:pt x="672" y="139"/>
                      </a:lnTo>
                      <a:lnTo>
                        <a:pt x="672" y="139"/>
                      </a:lnTo>
                      <a:lnTo>
                        <a:pt x="687" y="155"/>
                      </a:lnTo>
                      <a:lnTo>
                        <a:pt x="700" y="171"/>
                      </a:lnTo>
                      <a:lnTo>
                        <a:pt x="713" y="188"/>
                      </a:lnTo>
                      <a:lnTo>
                        <a:pt x="725" y="206"/>
                      </a:lnTo>
                      <a:lnTo>
                        <a:pt x="689" y="194"/>
                      </a:lnTo>
                      <a:lnTo>
                        <a:pt x="677" y="202"/>
                      </a:lnTo>
                      <a:lnTo>
                        <a:pt x="677" y="219"/>
                      </a:lnTo>
                      <a:lnTo>
                        <a:pt x="660" y="219"/>
                      </a:lnTo>
                      <a:lnTo>
                        <a:pt x="626" y="202"/>
                      </a:lnTo>
                      <a:lnTo>
                        <a:pt x="609" y="202"/>
                      </a:lnTo>
                      <a:lnTo>
                        <a:pt x="595" y="222"/>
                      </a:lnTo>
                      <a:lnTo>
                        <a:pt x="584" y="227"/>
                      </a:lnTo>
                      <a:lnTo>
                        <a:pt x="574" y="252"/>
                      </a:lnTo>
                      <a:lnTo>
                        <a:pt x="584" y="277"/>
                      </a:lnTo>
                      <a:lnTo>
                        <a:pt x="574" y="286"/>
                      </a:lnTo>
                      <a:lnTo>
                        <a:pt x="574" y="303"/>
                      </a:lnTo>
                      <a:lnTo>
                        <a:pt x="609" y="321"/>
                      </a:lnTo>
                      <a:lnTo>
                        <a:pt x="611" y="345"/>
                      </a:lnTo>
                      <a:lnTo>
                        <a:pt x="643" y="371"/>
                      </a:lnTo>
                      <a:lnTo>
                        <a:pt x="671" y="369"/>
                      </a:lnTo>
                      <a:lnTo>
                        <a:pt x="677" y="355"/>
                      </a:lnTo>
                      <a:lnTo>
                        <a:pt x="711" y="353"/>
                      </a:lnTo>
                      <a:lnTo>
                        <a:pt x="714" y="377"/>
                      </a:lnTo>
                      <a:lnTo>
                        <a:pt x="732" y="377"/>
                      </a:lnTo>
                      <a:lnTo>
                        <a:pt x="741" y="409"/>
                      </a:lnTo>
                      <a:lnTo>
                        <a:pt x="728" y="422"/>
                      </a:lnTo>
                      <a:lnTo>
                        <a:pt x="728" y="440"/>
                      </a:lnTo>
                      <a:lnTo>
                        <a:pt x="750" y="453"/>
                      </a:lnTo>
                      <a:lnTo>
                        <a:pt x="744" y="489"/>
                      </a:lnTo>
                      <a:lnTo>
                        <a:pt x="734" y="510"/>
                      </a:lnTo>
                      <a:lnTo>
                        <a:pt x="701" y="532"/>
                      </a:lnTo>
                      <a:close/>
                    </a:path>
                  </a:pathLst>
                </a:custGeom>
                <a:grpFill/>
                <a:ln w="9525">
                  <a:solidFill>
                    <a:schemeClr val="bg1"/>
                  </a:solidFill>
                </a:ln>
              </p:spPr>
              <p:style>
                <a:lnRef idx="2">
                  <a:schemeClr val="dk1"/>
                </a:lnRef>
                <a:fillRef idx="1">
                  <a:schemeClr val="lt1"/>
                </a:fillRef>
                <a:effectRef idx="0">
                  <a:schemeClr val="dk1"/>
                </a:effectRef>
                <a:fontRef idx="minor">
                  <a:schemeClr val="dk1"/>
                </a:fontRef>
              </p:style>
              <p:txBody>
                <a:bodyPr vert="horz" wrap="square" lIns="84406" tIns="42203" rIns="84406" bIns="42203" numCol="1" anchor="t" anchorCtr="0" compatLnSpc="1">
                  <a:prstTxWarp prst="textNoShape">
                    <a:avLst/>
                  </a:prstTxWarp>
                </a:bodyPr>
                <a:lstStyle/>
                <a:p>
                  <a:endParaRPr lang="uk-UA" sz="1600" dirty="0">
                    <a:solidFill>
                      <a:srgbClr val="000000"/>
                    </a:solidFill>
                    <a:latin typeface="Century Gothic" charset="0"/>
                    <a:ea typeface="Century Gothic" charset="0"/>
                    <a:cs typeface="Century Gothic" charset="0"/>
                  </a:endParaRPr>
                </a:p>
              </p:txBody>
            </p:sp>
          </p:grpSp>
        </p:grpSp>
      </p:grpSp>
      <p:grpSp>
        <p:nvGrpSpPr>
          <p:cNvPr id="82" name="Group 54"/>
          <p:cNvGrpSpPr>
            <a:grpSpLocks noChangeAspect="1"/>
          </p:cNvGrpSpPr>
          <p:nvPr/>
        </p:nvGrpSpPr>
        <p:grpSpPr>
          <a:xfrm>
            <a:off x="194683" y="2515701"/>
            <a:ext cx="432000" cy="432000"/>
            <a:chOff x="-1153800" y="1970400"/>
            <a:chExt cx="468000" cy="468000"/>
          </a:xfrm>
          <a:solidFill>
            <a:srgbClr val="003E82"/>
          </a:solidFill>
        </p:grpSpPr>
        <p:sp>
          <p:nvSpPr>
            <p:cNvPr id="83" name="Oval 55"/>
            <p:cNvSpPr/>
            <p:nvPr/>
          </p:nvSpPr>
          <p:spPr bwMode="ltGray">
            <a:xfrm>
              <a:off x="-1153800" y="1970400"/>
              <a:ext cx="468000" cy="468000"/>
            </a:xfrm>
            <a:prstGeom prst="ellipse">
              <a:avLst/>
            </a:prstGeom>
            <a:grpFill/>
            <a:ln w="9525">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uk-UA" sz="1600" dirty="0">
                <a:solidFill>
                  <a:srgbClr val="FFFFFF"/>
                </a:solidFill>
                <a:latin typeface="Century Gothic" charset="0"/>
                <a:ea typeface="Century Gothic" charset="0"/>
                <a:cs typeface="Century Gothic" charset="0"/>
              </a:endParaRPr>
            </a:p>
          </p:txBody>
        </p:sp>
        <p:grpSp>
          <p:nvGrpSpPr>
            <p:cNvPr id="84" name="Group 56"/>
            <p:cNvGrpSpPr>
              <a:grpSpLocks noChangeAspect="1"/>
            </p:cNvGrpSpPr>
            <p:nvPr/>
          </p:nvGrpSpPr>
          <p:grpSpPr>
            <a:xfrm>
              <a:off x="-1066612" y="2023744"/>
              <a:ext cx="293624" cy="380361"/>
              <a:chOff x="447405" y="1124744"/>
              <a:chExt cx="431800" cy="559346"/>
            </a:xfrm>
            <a:grpFill/>
          </p:grpSpPr>
          <p:sp>
            <p:nvSpPr>
              <p:cNvPr id="85" name="Freeform 293"/>
              <p:cNvSpPr>
                <a:spLocks noEditPoints="1"/>
              </p:cNvSpPr>
              <p:nvPr/>
            </p:nvSpPr>
            <p:spPr bwMode="auto">
              <a:xfrm>
                <a:off x="447405" y="1124744"/>
                <a:ext cx="431800" cy="301625"/>
              </a:xfrm>
              <a:custGeom>
                <a:avLst/>
                <a:gdLst>
                  <a:gd name="T0" fmla="*/ 1068 w 1357"/>
                  <a:gd name="T1" fmla="*/ 97 h 947"/>
                  <a:gd name="T2" fmla="*/ 447 w 1357"/>
                  <a:gd name="T3" fmla="*/ 257 h 947"/>
                  <a:gd name="T4" fmla="*/ 0 w 1357"/>
                  <a:gd name="T5" fmla="*/ 861 h 947"/>
                  <a:gd name="T6" fmla="*/ 541 w 1357"/>
                  <a:gd name="T7" fmla="*/ 470 h 947"/>
                  <a:gd name="T8" fmla="*/ 911 w 1357"/>
                  <a:gd name="T9" fmla="*/ 374 h 947"/>
                  <a:gd name="T10" fmla="*/ 295 w 1357"/>
                  <a:gd name="T11" fmla="*/ 288 h 947"/>
                  <a:gd name="T12" fmla="*/ 295 w 1357"/>
                  <a:gd name="T13" fmla="*/ 536 h 947"/>
                  <a:gd name="T14" fmla="*/ 1 w 1357"/>
                  <a:gd name="T15" fmla="*/ 288 h 947"/>
                  <a:gd name="T16" fmla="*/ 272 w 1357"/>
                  <a:gd name="T17" fmla="*/ 485 h 947"/>
                  <a:gd name="T18" fmla="*/ 221 w 1357"/>
                  <a:gd name="T19" fmla="*/ 334 h 947"/>
                  <a:gd name="T20" fmla="*/ 272 w 1357"/>
                  <a:gd name="T21" fmla="*/ 411 h 947"/>
                  <a:gd name="T22" fmla="*/ 48 w 1357"/>
                  <a:gd name="T23" fmla="*/ 334 h 947"/>
                  <a:gd name="T24" fmla="*/ 117 w 1357"/>
                  <a:gd name="T25" fmla="*/ 334 h 947"/>
                  <a:gd name="T26" fmla="*/ 142 w 1357"/>
                  <a:gd name="T27" fmla="*/ 334 h 947"/>
                  <a:gd name="T28" fmla="*/ 48 w 1357"/>
                  <a:gd name="T29" fmla="*/ 438 h 947"/>
                  <a:gd name="T30" fmla="*/ 295 w 1357"/>
                  <a:gd name="T31" fmla="*/ 574 h 947"/>
                  <a:gd name="T32" fmla="*/ 295 w 1357"/>
                  <a:gd name="T33" fmla="*/ 822 h 947"/>
                  <a:gd name="T34" fmla="*/ 1 w 1357"/>
                  <a:gd name="T35" fmla="*/ 574 h 947"/>
                  <a:gd name="T36" fmla="*/ 272 w 1357"/>
                  <a:gd name="T37" fmla="*/ 772 h 947"/>
                  <a:gd name="T38" fmla="*/ 221 w 1357"/>
                  <a:gd name="T39" fmla="*/ 621 h 947"/>
                  <a:gd name="T40" fmla="*/ 272 w 1357"/>
                  <a:gd name="T41" fmla="*/ 699 h 947"/>
                  <a:gd name="T42" fmla="*/ 48 w 1357"/>
                  <a:gd name="T43" fmla="*/ 621 h 947"/>
                  <a:gd name="T44" fmla="*/ 117 w 1357"/>
                  <a:gd name="T45" fmla="*/ 621 h 947"/>
                  <a:gd name="T46" fmla="*/ 142 w 1357"/>
                  <a:gd name="T47" fmla="*/ 621 h 947"/>
                  <a:gd name="T48" fmla="*/ 48 w 1357"/>
                  <a:gd name="T49" fmla="*/ 726 h 947"/>
                  <a:gd name="T50" fmla="*/ 948 w 1357"/>
                  <a:gd name="T51" fmla="*/ 574 h 947"/>
                  <a:gd name="T52" fmla="*/ 948 w 1357"/>
                  <a:gd name="T53" fmla="*/ 822 h 947"/>
                  <a:gd name="T54" fmla="*/ 654 w 1357"/>
                  <a:gd name="T55" fmla="*/ 574 h 947"/>
                  <a:gd name="T56" fmla="*/ 925 w 1357"/>
                  <a:gd name="T57" fmla="*/ 772 h 947"/>
                  <a:gd name="T58" fmla="*/ 874 w 1357"/>
                  <a:gd name="T59" fmla="*/ 621 h 947"/>
                  <a:gd name="T60" fmla="*/ 925 w 1357"/>
                  <a:gd name="T61" fmla="*/ 699 h 947"/>
                  <a:gd name="T62" fmla="*/ 702 w 1357"/>
                  <a:gd name="T63" fmla="*/ 621 h 947"/>
                  <a:gd name="T64" fmla="*/ 770 w 1357"/>
                  <a:gd name="T65" fmla="*/ 621 h 947"/>
                  <a:gd name="T66" fmla="*/ 795 w 1357"/>
                  <a:gd name="T67" fmla="*/ 621 h 947"/>
                  <a:gd name="T68" fmla="*/ 702 w 1357"/>
                  <a:gd name="T69" fmla="*/ 726 h 947"/>
                  <a:gd name="T70" fmla="*/ 1334 w 1357"/>
                  <a:gd name="T71" fmla="*/ 574 h 947"/>
                  <a:gd name="T72" fmla="*/ 1334 w 1357"/>
                  <a:gd name="T73" fmla="*/ 822 h 947"/>
                  <a:gd name="T74" fmla="*/ 1040 w 1357"/>
                  <a:gd name="T75" fmla="*/ 574 h 947"/>
                  <a:gd name="T76" fmla="*/ 1310 w 1357"/>
                  <a:gd name="T77" fmla="*/ 772 h 947"/>
                  <a:gd name="T78" fmla="*/ 1259 w 1357"/>
                  <a:gd name="T79" fmla="*/ 621 h 947"/>
                  <a:gd name="T80" fmla="*/ 1310 w 1357"/>
                  <a:gd name="T81" fmla="*/ 699 h 947"/>
                  <a:gd name="T82" fmla="*/ 1086 w 1357"/>
                  <a:gd name="T83" fmla="*/ 621 h 947"/>
                  <a:gd name="T84" fmla="*/ 1155 w 1357"/>
                  <a:gd name="T85" fmla="*/ 621 h 947"/>
                  <a:gd name="T86" fmla="*/ 1180 w 1357"/>
                  <a:gd name="T87" fmla="*/ 621 h 947"/>
                  <a:gd name="T88" fmla="*/ 1086 w 1357"/>
                  <a:gd name="T89" fmla="*/ 726 h 947"/>
                  <a:gd name="T90" fmla="*/ 782 w 1357"/>
                  <a:gd name="T91" fmla="*/ 170 h 947"/>
                  <a:gd name="T92" fmla="*/ 782 w 1357"/>
                  <a:gd name="T93" fmla="*/ 170 h 947"/>
                  <a:gd name="T94" fmla="*/ 678 w 1357"/>
                  <a:gd name="T95" fmla="*/ 216 h 947"/>
                  <a:gd name="T96" fmla="*/ 602 w 1357"/>
                  <a:gd name="T97" fmla="*/ 250 h 947"/>
                  <a:gd name="T98" fmla="*/ 628 w 1357"/>
                  <a:gd name="T99" fmla="*/ 313 h 947"/>
                  <a:gd name="T100" fmla="*/ 704 w 1357"/>
                  <a:gd name="T101" fmla="*/ 264 h 947"/>
                  <a:gd name="T102" fmla="*/ 794 w 1357"/>
                  <a:gd name="T103" fmla="*/ 207 h 947"/>
                  <a:gd name="T104" fmla="*/ 885 w 1357"/>
                  <a:gd name="T105" fmla="*/ 149 h 947"/>
                  <a:gd name="T106" fmla="*/ 935 w 1357"/>
                  <a:gd name="T107" fmla="*/ 102 h 947"/>
                  <a:gd name="T108" fmla="*/ 999 w 1357"/>
                  <a:gd name="T109" fmla="*/ 74 h 947"/>
                  <a:gd name="T110" fmla="*/ 955 w 1357"/>
                  <a:gd name="T111" fmla="*/ 93 h 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357" h="947">
                    <a:moveTo>
                      <a:pt x="1128" y="374"/>
                    </a:moveTo>
                    <a:lnTo>
                      <a:pt x="1032" y="374"/>
                    </a:lnTo>
                    <a:lnTo>
                      <a:pt x="1032" y="120"/>
                    </a:lnTo>
                    <a:lnTo>
                      <a:pt x="1048" y="109"/>
                    </a:lnTo>
                    <a:lnTo>
                      <a:pt x="1068" y="97"/>
                    </a:lnTo>
                    <a:lnTo>
                      <a:pt x="1059" y="76"/>
                    </a:lnTo>
                    <a:lnTo>
                      <a:pt x="1039" y="26"/>
                    </a:lnTo>
                    <a:lnTo>
                      <a:pt x="1029" y="0"/>
                    </a:lnTo>
                    <a:lnTo>
                      <a:pt x="1003" y="11"/>
                    </a:lnTo>
                    <a:lnTo>
                      <a:pt x="447" y="257"/>
                    </a:lnTo>
                    <a:lnTo>
                      <a:pt x="378" y="257"/>
                    </a:lnTo>
                    <a:lnTo>
                      <a:pt x="378" y="470"/>
                    </a:lnTo>
                    <a:lnTo>
                      <a:pt x="415" y="470"/>
                    </a:lnTo>
                    <a:lnTo>
                      <a:pt x="415" y="861"/>
                    </a:lnTo>
                    <a:lnTo>
                      <a:pt x="0" y="861"/>
                    </a:lnTo>
                    <a:lnTo>
                      <a:pt x="0" y="947"/>
                    </a:lnTo>
                    <a:lnTo>
                      <a:pt x="1357" y="947"/>
                    </a:lnTo>
                    <a:lnTo>
                      <a:pt x="1357" y="861"/>
                    </a:lnTo>
                    <a:lnTo>
                      <a:pt x="541" y="861"/>
                    </a:lnTo>
                    <a:lnTo>
                      <a:pt x="541" y="470"/>
                    </a:lnTo>
                    <a:lnTo>
                      <a:pt x="581" y="470"/>
                    </a:lnTo>
                    <a:lnTo>
                      <a:pt x="581" y="408"/>
                    </a:lnTo>
                    <a:lnTo>
                      <a:pt x="1006" y="136"/>
                    </a:lnTo>
                    <a:lnTo>
                      <a:pt x="1006" y="374"/>
                    </a:lnTo>
                    <a:lnTo>
                      <a:pt x="911" y="374"/>
                    </a:lnTo>
                    <a:lnTo>
                      <a:pt x="911" y="531"/>
                    </a:lnTo>
                    <a:lnTo>
                      <a:pt x="1128" y="531"/>
                    </a:lnTo>
                    <a:lnTo>
                      <a:pt x="1128" y="374"/>
                    </a:lnTo>
                    <a:lnTo>
                      <a:pt x="1128" y="374"/>
                    </a:lnTo>
                    <a:close/>
                    <a:moveTo>
                      <a:pt x="295" y="288"/>
                    </a:moveTo>
                    <a:lnTo>
                      <a:pt x="319" y="288"/>
                    </a:lnTo>
                    <a:lnTo>
                      <a:pt x="319" y="310"/>
                    </a:lnTo>
                    <a:lnTo>
                      <a:pt x="319" y="512"/>
                    </a:lnTo>
                    <a:lnTo>
                      <a:pt x="319" y="536"/>
                    </a:lnTo>
                    <a:lnTo>
                      <a:pt x="295" y="536"/>
                    </a:lnTo>
                    <a:lnTo>
                      <a:pt x="25" y="536"/>
                    </a:lnTo>
                    <a:lnTo>
                      <a:pt x="1" y="536"/>
                    </a:lnTo>
                    <a:lnTo>
                      <a:pt x="1" y="512"/>
                    </a:lnTo>
                    <a:lnTo>
                      <a:pt x="1" y="310"/>
                    </a:lnTo>
                    <a:lnTo>
                      <a:pt x="1" y="288"/>
                    </a:lnTo>
                    <a:lnTo>
                      <a:pt x="25" y="288"/>
                    </a:lnTo>
                    <a:lnTo>
                      <a:pt x="295" y="288"/>
                    </a:lnTo>
                    <a:lnTo>
                      <a:pt x="295" y="288"/>
                    </a:lnTo>
                    <a:close/>
                    <a:moveTo>
                      <a:pt x="221" y="334"/>
                    </a:moveTo>
                    <a:lnTo>
                      <a:pt x="272" y="485"/>
                    </a:lnTo>
                    <a:lnTo>
                      <a:pt x="272" y="489"/>
                    </a:lnTo>
                    <a:lnTo>
                      <a:pt x="245" y="489"/>
                    </a:lnTo>
                    <a:lnTo>
                      <a:pt x="194" y="334"/>
                    </a:lnTo>
                    <a:lnTo>
                      <a:pt x="221" y="334"/>
                    </a:lnTo>
                    <a:lnTo>
                      <a:pt x="221" y="334"/>
                    </a:lnTo>
                    <a:close/>
                    <a:moveTo>
                      <a:pt x="272" y="411"/>
                    </a:moveTo>
                    <a:lnTo>
                      <a:pt x="246" y="334"/>
                    </a:lnTo>
                    <a:lnTo>
                      <a:pt x="272" y="334"/>
                    </a:lnTo>
                    <a:lnTo>
                      <a:pt x="272" y="411"/>
                    </a:lnTo>
                    <a:lnTo>
                      <a:pt x="272" y="411"/>
                    </a:lnTo>
                    <a:close/>
                    <a:moveTo>
                      <a:pt x="65" y="334"/>
                    </a:moveTo>
                    <a:lnTo>
                      <a:pt x="117" y="489"/>
                    </a:lnTo>
                    <a:lnTo>
                      <a:pt x="90" y="489"/>
                    </a:lnTo>
                    <a:lnTo>
                      <a:pt x="48" y="365"/>
                    </a:lnTo>
                    <a:lnTo>
                      <a:pt x="48" y="334"/>
                    </a:lnTo>
                    <a:lnTo>
                      <a:pt x="65" y="334"/>
                    </a:lnTo>
                    <a:lnTo>
                      <a:pt x="65" y="334"/>
                    </a:lnTo>
                    <a:close/>
                    <a:moveTo>
                      <a:pt x="142" y="489"/>
                    </a:moveTo>
                    <a:lnTo>
                      <a:pt x="90" y="334"/>
                    </a:lnTo>
                    <a:lnTo>
                      <a:pt x="117" y="334"/>
                    </a:lnTo>
                    <a:lnTo>
                      <a:pt x="169" y="489"/>
                    </a:lnTo>
                    <a:lnTo>
                      <a:pt x="142" y="489"/>
                    </a:lnTo>
                    <a:lnTo>
                      <a:pt x="142" y="489"/>
                    </a:lnTo>
                    <a:close/>
                    <a:moveTo>
                      <a:pt x="194" y="489"/>
                    </a:moveTo>
                    <a:lnTo>
                      <a:pt x="142" y="334"/>
                    </a:lnTo>
                    <a:lnTo>
                      <a:pt x="169" y="334"/>
                    </a:lnTo>
                    <a:lnTo>
                      <a:pt x="221" y="489"/>
                    </a:lnTo>
                    <a:lnTo>
                      <a:pt x="194" y="489"/>
                    </a:lnTo>
                    <a:lnTo>
                      <a:pt x="194" y="489"/>
                    </a:lnTo>
                    <a:close/>
                    <a:moveTo>
                      <a:pt x="48" y="438"/>
                    </a:moveTo>
                    <a:lnTo>
                      <a:pt x="65" y="489"/>
                    </a:lnTo>
                    <a:lnTo>
                      <a:pt x="48" y="489"/>
                    </a:lnTo>
                    <a:lnTo>
                      <a:pt x="48" y="438"/>
                    </a:lnTo>
                    <a:lnTo>
                      <a:pt x="48" y="438"/>
                    </a:lnTo>
                    <a:close/>
                    <a:moveTo>
                      <a:pt x="295" y="574"/>
                    </a:moveTo>
                    <a:lnTo>
                      <a:pt x="319" y="574"/>
                    </a:lnTo>
                    <a:lnTo>
                      <a:pt x="319" y="597"/>
                    </a:lnTo>
                    <a:lnTo>
                      <a:pt x="319" y="799"/>
                    </a:lnTo>
                    <a:lnTo>
                      <a:pt x="319" y="822"/>
                    </a:lnTo>
                    <a:lnTo>
                      <a:pt x="295" y="822"/>
                    </a:lnTo>
                    <a:lnTo>
                      <a:pt x="25" y="822"/>
                    </a:lnTo>
                    <a:lnTo>
                      <a:pt x="1" y="822"/>
                    </a:lnTo>
                    <a:lnTo>
                      <a:pt x="1" y="799"/>
                    </a:lnTo>
                    <a:lnTo>
                      <a:pt x="1" y="597"/>
                    </a:lnTo>
                    <a:lnTo>
                      <a:pt x="1" y="574"/>
                    </a:lnTo>
                    <a:lnTo>
                      <a:pt x="25" y="574"/>
                    </a:lnTo>
                    <a:lnTo>
                      <a:pt x="295" y="574"/>
                    </a:lnTo>
                    <a:lnTo>
                      <a:pt x="295" y="574"/>
                    </a:lnTo>
                    <a:close/>
                    <a:moveTo>
                      <a:pt x="221" y="621"/>
                    </a:moveTo>
                    <a:lnTo>
                      <a:pt x="272" y="772"/>
                    </a:lnTo>
                    <a:lnTo>
                      <a:pt x="272" y="776"/>
                    </a:lnTo>
                    <a:lnTo>
                      <a:pt x="245" y="776"/>
                    </a:lnTo>
                    <a:lnTo>
                      <a:pt x="194" y="621"/>
                    </a:lnTo>
                    <a:lnTo>
                      <a:pt x="221" y="621"/>
                    </a:lnTo>
                    <a:lnTo>
                      <a:pt x="221" y="621"/>
                    </a:lnTo>
                    <a:close/>
                    <a:moveTo>
                      <a:pt x="272" y="699"/>
                    </a:moveTo>
                    <a:lnTo>
                      <a:pt x="246" y="621"/>
                    </a:lnTo>
                    <a:lnTo>
                      <a:pt x="272" y="621"/>
                    </a:lnTo>
                    <a:lnTo>
                      <a:pt x="272" y="699"/>
                    </a:lnTo>
                    <a:lnTo>
                      <a:pt x="272" y="699"/>
                    </a:lnTo>
                    <a:close/>
                    <a:moveTo>
                      <a:pt x="65" y="621"/>
                    </a:moveTo>
                    <a:lnTo>
                      <a:pt x="117" y="776"/>
                    </a:lnTo>
                    <a:lnTo>
                      <a:pt x="90" y="776"/>
                    </a:lnTo>
                    <a:lnTo>
                      <a:pt x="48" y="652"/>
                    </a:lnTo>
                    <a:lnTo>
                      <a:pt x="48" y="621"/>
                    </a:lnTo>
                    <a:lnTo>
                      <a:pt x="65" y="621"/>
                    </a:lnTo>
                    <a:lnTo>
                      <a:pt x="65" y="621"/>
                    </a:lnTo>
                    <a:close/>
                    <a:moveTo>
                      <a:pt x="142" y="776"/>
                    </a:moveTo>
                    <a:lnTo>
                      <a:pt x="90" y="621"/>
                    </a:lnTo>
                    <a:lnTo>
                      <a:pt x="117" y="621"/>
                    </a:lnTo>
                    <a:lnTo>
                      <a:pt x="169" y="776"/>
                    </a:lnTo>
                    <a:lnTo>
                      <a:pt x="142" y="776"/>
                    </a:lnTo>
                    <a:lnTo>
                      <a:pt x="142" y="776"/>
                    </a:lnTo>
                    <a:close/>
                    <a:moveTo>
                      <a:pt x="194" y="776"/>
                    </a:moveTo>
                    <a:lnTo>
                      <a:pt x="142" y="621"/>
                    </a:lnTo>
                    <a:lnTo>
                      <a:pt x="169" y="621"/>
                    </a:lnTo>
                    <a:lnTo>
                      <a:pt x="221" y="776"/>
                    </a:lnTo>
                    <a:lnTo>
                      <a:pt x="194" y="776"/>
                    </a:lnTo>
                    <a:lnTo>
                      <a:pt x="194" y="776"/>
                    </a:lnTo>
                    <a:close/>
                    <a:moveTo>
                      <a:pt x="48" y="726"/>
                    </a:moveTo>
                    <a:lnTo>
                      <a:pt x="65" y="776"/>
                    </a:lnTo>
                    <a:lnTo>
                      <a:pt x="48" y="776"/>
                    </a:lnTo>
                    <a:lnTo>
                      <a:pt x="48" y="726"/>
                    </a:lnTo>
                    <a:lnTo>
                      <a:pt x="48" y="726"/>
                    </a:lnTo>
                    <a:close/>
                    <a:moveTo>
                      <a:pt x="948" y="574"/>
                    </a:moveTo>
                    <a:lnTo>
                      <a:pt x="971" y="574"/>
                    </a:lnTo>
                    <a:lnTo>
                      <a:pt x="971" y="597"/>
                    </a:lnTo>
                    <a:lnTo>
                      <a:pt x="971" y="799"/>
                    </a:lnTo>
                    <a:lnTo>
                      <a:pt x="971" y="822"/>
                    </a:lnTo>
                    <a:lnTo>
                      <a:pt x="948" y="822"/>
                    </a:lnTo>
                    <a:lnTo>
                      <a:pt x="678" y="822"/>
                    </a:lnTo>
                    <a:lnTo>
                      <a:pt x="654" y="822"/>
                    </a:lnTo>
                    <a:lnTo>
                      <a:pt x="654" y="799"/>
                    </a:lnTo>
                    <a:lnTo>
                      <a:pt x="654" y="597"/>
                    </a:lnTo>
                    <a:lnTo>
                      <a:pt x="654" y="574"/>
                    </a:lnTo>
                    <a:lnTo>
                      <a:pt x="678" y="574"/>
                    </a:lnTo>
                    <a:lnTo>
                      <a:pt x="948" y="574"/>
                    </a:lnTo>
                    <a:lnTo>
                      <a:pt x="948" y="574"/>
                    </a:lnTo>
                    <a:close/>
                    <a:moveTo>
                      <a:pt x="874" y="621"/>
                    </a:moveTo>
                    <a:lnTo>
                      <a:pt x="925" y="772"/>
                    </a:lnTo>
                    <a:lnTo>
                      <a:pt x="925" y="776"/>
                    </a:lnTo>
                    <a:lnTo>
                      <a:pt x="898" y="776"/>
                    </a:lnTo>
                    <a:lnTo>
                      <a:pt x="847" y="621"/>
                    </a:lnTo>
                    <a:lnTo>
                      <a:pt x="874" y="621"/>
                    </a:lnTo>
                    <a:lnTo>
                      <a:pt x="874" y="621"/>
                    </a:lnTo>
                    <a:close/>
                    <a:moveTo>
                      <a:pt x="925" y="699"/>
                    </a:moveTo>
                    <a:lnTo>
                      <a:pt x="899" y="621"/>
                    </a:lnTo>
                    <a:lnTo>
                      <a:pt x="925" y="621"/>
                    </a:lnTo>
                    <a:lnTo>
                      <a:pt x="925" y="699"/>
                    </a:lnTo>
                    <a:lnTo>
                      <a:pt x="925" y="699"/>
                    </a:lnTo>
                    <a:close/>
                    <a:moveTo>
                      <a:pt x="718" y="621"/>
                    </a:moveTo>
                    <a:lnTo>
                      <a:pt x="770" y="776"/>
                    </a:lnTo>
                    <a:lnTo>
                      <a:pt x="743" y="776"/>
                    </a:lnTo>
                    <a:lnTo>
                      <a:pt x="702" y="652"/>
                    </a:lnTo>
                    <a:lnTo>
                      <a:pt x="702" y="621"/>
                    </a:lnTo>
                    <a:lnTo>
                      <a:pt x="718" y="621"/>
                    </a:lnTo>
                    <a:lnTo>
                      <a:pt x="718" y="621"/>
                    </a:lnTo>
                    <a:close/>
                    <a:moveTo>
                      <a:pt x="795" y="776"/>
                    </a:moveTo>
                    <a:lnTo>
                      <a:pt x="743" y="621"/>
                    </a:lnTo>
                    <a:lnTo>
                      <a:pt x="770" y="621"/>
                    </a:lnTo>
                    <a:lnTo>
                      <a:pt x="822" y="776"/>
                    </a:lnTo>
                    <a:lnTo>
                      <a:pt x="795" y="776"/>
                    </a:lnTo>
                    <a:lnTo>
                      <a:pt x="795" y="776"/>
                    </a:lnTo>
                    <a:close/>
                    <a:moveTo>
                      <a:pt x="847" y="776"/>
                    </a:moveTo>
                    <a:lnTo>
                      <a:pt x="795" y="621"/>
                    </a:lnTo>
                    <a:lnTo>
                      <a:pt x="822" y="621"/>
                    </a:lnTo>
                    <a:lnTo>
                      <a:pt x="874" y="776"/>
                    </a:lnTo>
                    <a:lnTo>
                      <a:pt x="847" y="776"/>
                    </a:lnTo>
                    <a:lnTo>
                      <a:pt x="847" y="776"/>
                    </a:lnTo>
                    <a:close/>
                    <a:moveTo>
                      <a:pt x="702" y="726"/>
                    </a:moveTo>
                    <a:lnTo>
                      <a:pt x="718" y="776"/>
                    </a:lnTo>
                    <a:lnTo>
                      <a:pt x="702" y="776"/>
                    </a:lnTo>
                    <a:lnTo>
                      <a:pt x="702" y="726"/>
                    </a:lnTo>
                    <a:lnTo>
                      <a:pt x="702" y="726"/>
                    </a:lnTo>
                    <a:close/>
                    <a:moveTo>
                      <a:pt x="1334" y="574"/>
                    </a:moveTo>
                    <a:lnTo>
                      <a:pt x="1356" y="574"/>
                    </a:lnTo>
                    <a:lnTo>
                      <a:pt x="1356" y="597"/>
                    </a:lnTo>
                    <a:lnTo>
                      <a:pt x="1356" y="799"/>
                    </a:lnTo>
                    <a:lnTo>
                      <a:pt x="1356" y="822"/>
                    </a:lnTo>
                    <a:lnTo>
                      <a:pt x="1334" y="822"/>
                    </a:lnTo>
                    <a:lnTo>
                      <a:pt x="1063" y="822"/>
                    </a:lnTo>
                    <a:lnTo>
                      <a:pt x="1040" y="822"/>
                    </a:lnTo>
                    <a:lnTo>
                      <a:pt x="1040" y="799"/>
                    </a:lnTo>
                    <a:lnTo>
                      <a:pt x="1040" y="597"/>
                    </a:lnTo>
                    <a:lnTo>
                      <a:pt x="1040" y="574"/>
                    </a:lnTo>
                    <a:lnTo>
                      <a:pt x="1063" y="574"/>
                    </a:lnTo>
                    <a:lnTo>
                      <a:pt x="1334" y="574"/>
                    </a:lnTo>
                    <a:lnTo>
                      <a:pt x="1334" y="574"/>
                    </a:lnTo>
                    <a:close/>
                    <a:moveTo>
                      <a:pt x="1259" y="621"/>
                    </a:moveTo>
                    <a:lnTo>
                      <a:pt x="1310" y="772"/>
                    </a:lnTo>
                    <a:lnTo>
                      <a:pt x="1310" y="776"/>
                    </a:lnTo>
                    <a:lnTo>
                      <a:pt x="1284" y="776"/>
                    </a:lnTo>
                    <a:lnTo>
                      <a:pt x="1232" y="621"/>
                    </a:lnTo>
                    <a:lnTo>
                      <a:pt x="1259" y="621"/>
                    </a:lnTo>
                    <a:lnTo>
                      <a:pt x="1259" y="621"/>
                    </a:lnTo>
                    <a:close/>
                    <a:moveTo>
                      <a:pt x="1310" y="699"/>
                    </a:moveTo>
                    <a:lnTo>
                      <a:pt x="1284" y="621"/>
                    </a:lnTo>
                    <a:lnTo>
                      <a:pt x="1310" y="621"/>
                    </a:lnTo>
                    <a:lnTo>
                      <a:pt x="1310" y="699"/>
                    </a:lnTo>
                    <a:lnTo>
                      <a:pt x="1310" y="699"/>
                    </a:lnTo>
                    <a:close/>
                    <a:moveTo>
                      <a:pt x="1104" y="621"/>
                    </a:moveTo>
                    <a:lnTo>
                      <a:pt x="1155" y="776"/>
                    </a:lnTo>
                    <a:lnTo>
                      <a:pt x="1128" y="776"/>
                    </a:lnTo>
                    <a:lnTo>
                      <a:pt x="1086" y="652"/>
                    </a:lnTo>
                    <a:lnTo>
                      <a:pt x="1086" y="621"/>
                    </a:lnTo>
                    <a:lnTo>
                      <a:pt x="1104" y="621"/>
                    </a:lnTo>
                    <a:lnTo>
                      <a:pt x="1104" y="621"/>
                    </a:lnTo>
                    <a:close/>
                    <a:moveTo>
                      <a:pt x="1180" y="776"/>
                    </a:moveTo>
                    <a:lnTo>
                      <a:pt x="1128" y="621"/>
                    </a:lnTo>
                    <a:lnTo>
                      <a:pt x="1155" y="621"/>
                    </a:lnTo>
                    <a:lnTo>
                      <a:pt x="1207" y="776"/>
                    </a:lnTo>
                    <a:lnTo>
                      <a:pt x="1180" y="776"/>
                    </a:lnTo>
                    <a:lnTo>
                      <a:pt x="1180" y="776"/>
                    </a:lnTo>
                    <a:close/>
                    <a:moveTo>
                      <a:pt x="1232" y="776"/>
                    </a:moveTo>
                    <a:lnTo>
                      <a:pt x="1180" y="621"/>
                    </a:lnTo>
                    <a:lnTo>
                      <a:pt x="1207" y="621"/>
                    </a:lnTo>
                    <a:lnTo>
                      <a:pt x="1259" y="776"/>
                    </a:lnTo>
                    <a:lnTo>
                      <a:pt x="1232" y="776"/>
                    </a:lnTo>
                    <a:lnTo>
                      <a:pt x="1232" y="776"/>
                    </a:lnTo>
                    <a:close/>
                    <a:moveTo>
                      <a:pt x="1086" y="726"/>
                    </a:moveTo>
                    <a:lnTo>
                      <a:pt x="1103" y="776"/>
                    </a:lnTo>
                    <a:lnTo>
                      <a:pt x="1086" y="776"/>
                    </a:lnTo>
                    <a:lnTo>
                      <a:pt x="1086" y="726"/>
                    </a:lnTo>
                    <a:lnTo>
                      <a:pt x="1086" y="726"/>
                    </a:lnTo>
                    <a:close/>
                    <a:moveTo>
                      <a:pt x="782" y="170"/>
                    </a:moveTo>
                    <a:lnTo>
                      <a:pt x="841" y="143"/>
                    </a:lnTo>
                    <a:lnTo>
                      <a:pt x="831" y="184"/>
                    </a:lnTo>
                    <a:lnTo>
                      <a:pt x="820" y="190"/>
                    </a:lnTo>
                    <a:lnTo>
                      <a:pt x="782" y="170"/>
                    </a:lnTo>
                    <a:lnTo>
                      <a:pt x="782" y="170"/>
                    </a:lnTo>
                    <a:close/>
                    <a:moveTo>
                      <a:pt x="678" y="216"/>
                    </a:moveTo>
                    <a:lnTo>
                      <a:pt x="728" y="193"/>
                    </a:lnTo>
                    <a:lnTo>
                      <a:pt x="726" y="245"/>
                    </a:lnTo>
                    <a:lnTo>
                      <a:pt x="678" y="216"/>
                    </a:lnTo>
                    <a:lnTo>
                      <a:pt x="678" y="216"/>
                    </a:lnTo>
                    <a:close/>
                    <a:moveTo>
                      <a:pt x="602" y="250"/>
                    </a:moveTo>
                    <a:lnTo>
                      <a:pt x="634" y="236"/>
                    </a:lnTo>
                    <a:lnTo>
                      <a:pt x="632" y="278"/>
                    </a:lnTo>
                    <a:lnTo>
                      <a:pt x="602" y="250"/>
                    </a:lnTo>
                    <a:lnTo>
                      <a:pt x="602" y="250"/>
                    </a:lnTo>
                    <a:close/>
                    <a:moveTo>
                      <a:pt x="628" y="313"/>
                    </a:moveTo>
                    <a:lnTo>
                      <a:pt x="581" y="343"/>
                    </a:lnTo>
                    <a:lnTo>
                      <a:pt x="581" y="268"/>
                    </a:lnTo>
                    <a:lnTo>
                      <a:pt x="628" y="313"/>
                    </a:lnTo>
                    <a:lnTo>
                      <a:pt x="628" y="313"/>
                    </a:lnTo>
                    <a:close/>
                    <a:moveTo>
                      <a:pt x="704" y="264"/>
                    </a:moveTo>
                    <a:lnTo>
                      <a:pt x="659" y="293"/>
                    </a:lnTo>
                    <a:lnTo>
                      <a:pt x="661" y="239"/>
                    </a:lnTo>
                    <a:lnTo>
                      <a:pt x="704" y="264"/>
                    </a:lnTo>
                    <a:lnTo>
                      <a:pt x="704" y="264"/>
                    </a:lnTo>
                    <a:close/>
                    <a:moveTo>
                      <a:pt x="794" y="207"/>
                    </a:moveTo>
                    <a:lnTo>
                      <a:pt x="754" y="232"/>
                    </a:lnTo>
                    <a:lnTo>
                      <a:pt x="755" y="187"/>
                    </a:lnTo>
                    <a:lnTo>
                      <a:pt x="794" y="207"/>
                    </a:lnTo>
                    <a:lnTo>
                      <a:pt x="794" y="207"/>
                    </a:lnTo>
                    <a:close/>
                    <a:moveTo>
                      <a:pt x="885" y="149"/>
                    </a:moveTo>
                    <a:lnTo>
                      <a:pt x="865" y="161"/>
                    </a:lnTo>
                    <a:lnTo>
                      <a:pt x="872" y="139"/>
                    </a:lnTo>
                    <a:lnTo>
                      <a:pt x="885" y="149"/>
                    </a:lnTo>
                    <a:lnTo>
                      <a:pt x="885" y="149"/>
                    </a:lnTo>
                    <a:close/>
                    <a:moveTo>
                      <a:pt x="938" y="115"/>
                    </a:moveTo>
                    <a:lnTo>
                      <a:pt x="910" y="133"/>
                    </a:lnTo>
                    <a:lnTo>
                      <a:pt x="910" y="133"/>
                    </a:lnTo>
                    <a:lnTo>
                      <a:pt x="892" y="121"/>
                    </a:lnTo>
                    <a:lnTo>
                      <a:pt x="935" y="102"/>
                    </a:lnTo>
                    <a:lnTo>
                      <a:pt x="935" y="102"/>
                    </a:lnTo>
                    <a:lnTo>
                      <a:pt x="938" y="115"/>
                    </a:lnTo>
                    <a:lnTo>
                      <a:pt x="938" y="115"/>
                    </a:lnTo>
                    <a:close/>
                    <a:moveTo>
                      <a:pt x="955" y="93"/>
                    </a:moveTo>
                    <a:lnTo>
                      <a:pt x="999" y="74"/>
                    </a:lnTo>
                    <a:lnTo>
                      <a:pt x="1000" y="75"/>
                    </a:lnTo>
                    <a:lnTo>
                      <a:pt x="953" y="104"/>
                    </a:lnTo>
                    <a:lnTo>
                      <a:pt x="953" y="104"/>
                    </a:lnTo>
                    <a:lnTo>
                      <a:pt x="955" y="93"/>
                    </a:lnTo>
                    <a:lnTo>
                      <a:pt x="955" y="93"/>
                    </a:lnTo>
                    <a:close/>
                  </a:path>
                </a:pathLst>
              </a:custGeom>
              <a:grpFill/>
              <a:ln w="9525">
                <a:solidFill>
                  <a:schemeClr val="bg1"/>
                </a:solidFill>
              </a:ln>
            </p:spPr>
            <p:style>
              <a:lnRef idx="2">
                <a:schemeClr val="dk1"/>
              </a:lnRef>
              <a:fillRef idx="1">
                <a:schemeClr val="lt1"/>
              </a:fillRef>
              <a:effectRef idx="0">
                <a:schemeClr val="dk1"/>
              </a:effectRef>
              <a:fontRef idx="minor">
                <a:schemeClr val="dk1"/>
              </a:fontRef>
            </p:style>
            <p:txBody>
              <a:bodyPr vert="horz" wrap="square" lIns="84406" tIns="42203" rIns="84406" bIns="42203" numCol="1" anchor="t" anchorCtr="0" compatLnSpc="1">
                <a:prstTxWarp prst="textNoShape">
                  <a:avLst/>
                </a:prstTxWarp>
              </a:bodyPr>
              <a:lstStyle/>
              <a:p>
                <a:endParaRPr lang="uk-UA" sz="1600" dirty="0">
                  <a:solidFill>
                    <a:srgbClr val="000000"/>
                  </a:solidFill>
                  <a:latin typeface="Century Gothic" charset="0"/>
                  <a:ea typeface="Century Gothic" charset="0"/>
                  <a:cs typeface="Century Gothic" charset="0"/>
                </a:endParaRPr>
              </a:p>
            </p:txBody>
          </p:sp>
          <p:sp>
            <p:nvSpPr>
              <p:cNvPr id="86" name="Right Arrow 58"/>
              <p:cNvSpPr/>
              <p:nvPr/>
            </p:nvSpPr>
            <p:spPr bwMode="ltGray">
              <a:xfrm>
                <a:off x="536052" y="1504090"/>
                <a:ext cx="254506" cy="180000"/>
              </a:xfrm>
              <a:prstGeom prst="rightArrow">
                <a:avLst/>
              </a:prstGeom>
              <a:grpFill/>
              <a:ln w="9525">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uk-UA" sz="1600" dirty="0">
                  <a:solidFill>
                    <a:srgbClr val="FFFFFF"/>
                  </a:solidFill>
                  <a:latin typeface="Century Gothic" charset="0"/>
                  <a:ea typeface="Century Gothic" charset="0"/>
                  <a:cs typeface="Century Gothic" charset="0"/>
                </a:endParaRPr>
              </a:p>
            </p:txBody>
          </p:sp>
        </p:grpSp>
      </p:grpSp>
      <p:grpSp>
        <p:nvGrpSpPr>
          <p:cNvPr id="87" name="Group 59"/>
          <p:cNvGrpSpPr>
            <a:grpSpLocks noChangeAspect="1"/>
          </p:cNvGrpSpPr>
          <p:nvPr/>
        </p:nvGrpSpPr>
        <p:grpSpPr>
          <a:xfrm>
            <a:off x="11323500" y="3095556"/>
            <a:ext cx="432000" cy="432000"/>
            <a:chOff x="-618079" y="1959326"/>
            <a:chExt cx="468000" cy="468000"/>
          </a:xfrm>
          <a:solidFill>
            <a:srgbClr val="003E82"/>
          </a:solidFill>
        </p:grpSpPr>
        <p:sp>
          <p:nvSpPr>
            <p:cNvPr id="88" name="Oval 60"/>
            <p:cNvSpPr/>
            <p:nvPr/>
          </p:nvSpPr>
          <p:spPr bwMode="ltGray">
            <a:xfrm>
              <a:off x="-618079" y="1959326"/>
              <a:ext cx="468000" cy="468000"/>
            </a:xfrm>
            <a:prstGeom prst="ellipse">
              <a:avLst/>
            </a:prstGeom>
            <a:grpFill/>
            <a:ln w="9525">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uk-UA" sz="1600" dirty="0">
                <a:solidFill>
                  <a:srgbClr val="FFFFFF"/>
                </a:solidFill>
                <a:latin typeface="Century Gothic" charset="0"/>
                <a:ea typeface="Century Gothic" charset="0"/>
                <a:cs typeface="Century Gothic" charset="0"/>
              </a:endParaRPr>
            </a:p>
          </p:txBody>
        </p:sp>
        <p:grpSp>
          <p:nvGrpSpPr>
            <p:cNvPr id="89" name="Group 61"/>
            <p:cNvGrpSpPr>
              <a:grpSpLocks noChangeAspect="1"/>
            </p:cNvGrpSpPr>
            <p:nvPr/>
          </p:nvGrpSpPr>
          <p:grpSpPr>
            <a:xfrm>
              <a:off x="-543698" y="2013605"/>
              <a:ext cx="350442" cy="360000"/>
              <a:chOff x="-509275" y="2011225"/>
              <a:chExt cx="324000" cy="332837"/>
            </a:xfrm>
            <a:grpFill/>
          </p:grpSpPr>
          <p:sp>
            <p:nvSpPr>
              <p:cNvPr id="90" name="Freeform 293"/>
              <p:cNvSpPr>
                <a:spLocks noEditPoints="1"/>
              </p:cNvSpPr>
              <p:nvPr/>
            </p:nvSpPr>
            <p:spPr bwMode="auto">
              <a:xfrm>
                <a:off x="-506382" y="2011225"/>
                <a:ext cx="240054" cy="167684"/>
              </a:xfrm>
              <a:custGeom>
                <a:avLst/>
                <a:gdLst>
                  <a:gd name="T0" fmla="*/ 1068 w 1357"/>
                  <a:gd name="T1" fmla="*/ 97 h 947"/>
                  <a:gd name="T2" fmla="*/ 447 w 1357"/>
                  <a:gd name="T3" fmla="*/ 257 h 947"/>
                  <a:gd name="T4" fmla="*/ 0 w 1357"/>
                  <a:gd name="T5" fmla="*/ 861 h 947"/>
                  <a:gd name="T6" fmla="*/ 541 w 1357"/>
                  <a:gd name="T7" fmla="*/ 470 h 947"/>
                  <a:gd name="T8" fmla="*/ 911 w 1357"/>
                  <a:gd name="T9" fmla="*/ 374 h 947"/>
                  <a:gd name="T10" fmla="*/ 295 w 1357"/>
                  <a:gd name="T11" fmla="*/ 288 h 947"/>
                  <a:gd name="T12" fmla="*/ 295 w 1357"/>
                  <a:gd name="T13" fmla="*/ 536 h 947"/>
                  <a:gd name="T14" fmla="*/ 1 w 1357"/>
                  <a:gd name="T15" fmla="*/ 288 h 947"/>
                  <a:gd name="T16" fmla="*/ 272 w 1357"/>
                  <a:gd name="T17" fmla="*/ 485 h 947"/>
                  <a:gd name="T18" fmla="*/ 221 w 1357"/>
                  <a:gd name="T19" fmla="*/ 334 h 947"/>
                  <a:gd name="T20" fmla="*/ 272 w 1357"/>
                  <a:gd name="T21" fmla="*/ 411 h 947"/>
                  <a:gd name="T22" fmla="*/ 48 w 1357"/>
                  <a:gd name="T23" fmla="*/ 334 h 947"/>
                  <a:gd name="T24" fmla="*/ 117 w 1357"/>
                  <a:gd name="T25" fmla="*/ 334 h 947"/>
                  <a:gd name="T26" fmla="*/ 142 w 1357"/>
                  <a:gd name="T27" fmla="*/ 334 h 947"/>
                  <a:gd name="T28" fmla="*/ 48 w 1357"/>
                  <a:gd name="T29" fmla="*/ 438 h 947"/>
                  <a:gd name="T30" fmla="*/ 295 w 1357"/>
                  <a:gd name="T31" fmla="*/ 574 h 947"/>
                  <a:gd name="T32" fmla="*/ 295 w 1357"/>
                  <a:gd name="T33" fmla="*/ 822 h 947"/>
                  <a:gd name="T34" fmla="*/ 1 w 1357"/>
                  <a:gd name="T35" fmla="*/ 574 h 947"/>
                  <a:gd name="T36" fmla="*/ 272 w 1357"/>
                  <a:gd name="T37" fmla="*/ 772 h 947"/>
                  <a:gd name="T38" fmla="*/ 221 w 1357"/>
                  <a:gd name="T39" fmla="*/ 621 h 947"/>
                  <a:gd name="T40" fmla="*/ 272 w 1357"/>
                  <a:gd name="T41" fmla="*/ 699 h 947"/>
                  <a:gd name="T42" fmla="*/ 48 w 1357"/>
                  <a:gd name="T43" fmla="*/ 621 h 947"/>
                  <a:gd name="T44" fmla="*/ 117 w 1357"/>
                  <a:gd name="T45" fmla="*/ 621 h 947"/>
                  <a:gd name="T46" fmla="*/ 142 w 1357"/>
                  <a:gd name="T47" fmla="*/ 621 h 947"/>
                  <a:gd name="T48" fmla="*/ 48 w 1357"/>
                  <a:gd name="T49" fmla="*/ 726 h 947"/>
                  <a:gd name="T50" fmla="*/ 948 w 1357"/>
                  <a:gd name="T51" fmla="*/ 574 h 947"/>
                  <a:gd name="T52" fmla="*/ 948 w 1357"/>
                  <a:gd name="T53" fmla="*/ 822 h 947"/>
                  <a:gd name="T54" fmla="*/ 654 w 1357"/>
                  <a:gd name="T55" fmla="*/ 574 h 947"/>
                  <a:gd name="T56" fmla="*/ 925 w 1357"/>
                  <a:gd name="T57" fmla="*/ 772 h 947"/>
                  <a:gd name="T58" fmla="*/ 874 w 1357"/>
                  <a:gd name="T59" fmla="*/ 621 h 947"/>
                  <a:gd name="T60" fmla="*/ 925 w 1357"/>
                  <a:gd name="T61" fmla="*/ 699 h 947"/>
                  <a:gd name="T62" fmla="*/ 702 w 1357"/>
                  <a:gd name="T63" fmla="*/ 621 h 947"/>
                  <a:gd name="T64" fmla="*/ 770 w 1357"/>
                  <a:gd name="T65" fmla="*/ 621 h 947"/>
                  <a:gd name="T66" fmla="*/ 795 w 1357"/>
                  <a:gd name="T67" fmla="*/ 621 h 947"/>
                  <a:gd name="T68" fmla="*/ 702 w 1357"/>
                  <a:gd name="T69" fmla="*/ 726 h 947"/>
                  <a:gd name="T70" fmla="*/ 1334 w 1357"/>
                  <a:gd name="T71" fmla="*/ 574 h 947"/>
                  <a:gd name="T72" fmla="*/ 1334 w 1357"/>
                  <a:gd name="T73" fmla="*/ 822 h 947"/>
                  <a:gd name="T74" fmla="*/ 1040 w 1357"/>
                  <a:gd name="T75" fmla="*/ 574 h 947"/>
                  <a:gd name="T76" fmla="*/ 1310 w 1357"/>
                  <a:gd name="T77" fmla="*/ 772 h 947"/>
                  <a:gd name="T78" fmla="*/ 1259 w 1357"/>
                  <a:gd name="T79" fmla="*/ 621 h 947"/>
                  <a:gd name="T80" fmla="*/ 1310 w 1357"/>
                  <a:gd name="T81" fmla="*/ 699 h 947"/>
                  <a:gd name="T82" fmla="*/ 1086 w 1357"/>
                  <a:gd name="T83" fmla="*/ 621 h 947"/>
                  <a:gd name="T84" fmla="*/ 1155 w 1357"/>
                  <a:gd name="T85" fmla="*/ 621 h 947"/>
                  <a:gd name="T86" fmla="*/ 1180 w 1357"/>
                  <a:gd name="T87" fmla="*/ 621 h 947"/>
                  <a:gd name="T88" fmla="*/ 1086 w 1357"/>
                  <a:gd name="T89" fmla="*/ 726 h 947"/>
                  <a:gd name="T90" fmla="*/ 782 w 1357"/>
                  <a:gd name="T91" fmla="*/ 170 h 947"/>
                  <a:gd name="T92" fmla="*/ 782 w 1357"/>
                  <a:gd name="T93" fmla="*/ 170 h 947"/>
                  <a:gd name="T94" fmla="*/ 678 w 1357"/>
                  <a:gd name="T95" fmla="*/ 216 h 947"/>
                  <a:gd name="T96" fmla="*/ 602 w 1357"/>
                  <a:gd name="T97" fmla="*/ 250 h 947"/>
                  <a:gd name="T98" fmla="*/ 628 w 1357"/>
                  <a:gd name="T99" fmla="*/ 313 h 947"/>
                  <a:gd name="T100" fmla="*/ 704 w 1357"/>
                  <a:gd name="T101" fmla="*/ 264 h 947"/>
                  <a:gd name="T102" fmla="*/ 794 w 1357"/>
                  <a:gd name="T103" fmla="*/ 207 h 947"/>
                  <a:gd name="T104" fmla="*/ 885 w 1357"/>
                  <a:gd name="T105" fmla="*/ 149 h 947"/>
                  <a:gd name="T106" fmla="*/ 935 w 1357"/>
                  <a:gd name="T107" fmla="*/ 102 h 947"/>
                  <a:gd name="T108" fmla="*/ 999 w 1357"/>
                  <a:gd name="T109" fmla="*/ 74 h 947"/>
                  <a:gd name="T110" fmla="*/ 955 w 1357"/>
                  <a:gd name="T111" fmla="*/ 93 h 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357" h="947">
                    <a:moveTo>
                      <a:pt x="1128" y="374"/>
                    </a:moveTo>
                    <a:lnTo>
                      <a:pt x="1032" y="374"/>
                    </a:lnTo>
                    <a:lnTo>
                      <a:pt x="1032" y="120"/>
                    </a:lnTo>
                    <a:lnTo>
                      <a:pt x="1048" y="109"/>
                    </a:lnTo>
                    <a:lnTo>
                      <a:pt x="1068" y="97"/>
                    </a:lnTo>
                    <a:lnTo>
                      <a:pt x="1059" y="76"/>
                    </a:lnTo>
                    <a:lnTo>
                      <a:pt x="1039" y="26"/>
                    </a:lnTo>
                    <a:lnTo>
                      <a:pt x="1029" y="0"/>
                    </a:lnTo>
                    <a:lnTo>
                      <a:pt x="1003" y="11"/>
                    </a:lnTo>
                    <a:lnTo>
                      <a:pt x="447" y="257"/>
                    </a:lnTo>
                    <a:lnTo>
                      <a:pt x="378" y="257"/>
                    </a:lnTo>
                    <a:lnTo>
                      <a:pt x="378" y="470"/>
                    </a:lnTo>
                    <a:lnTo>
                      <a:pt x="415" y="470"/>
                    </a:lnTo>
                    <a:lnTo>
                      <a:pt x="415" y="861"/>
                    </a:lnTo>
                    <a:lnTo>
                      <a:pt x="0" y="861"/>
                    </a:lnTo>
                    <a:lnTo>
                      <a:pt x="0" y="947"/>
                    </a:lnTo>
                    <a:lnTo>
                      <a:pt x="1357" y="947"/>
                    </a:lnTo>
                    <a:lnTo>
                      <a:pt x="1357" y="861"/>
                    </a:lnTo>
                    <a:lnTo>
                      <a:pt x="541" y="861"/>
                    </a:lnTo>
                    <a:lnTo>
                      <a:pt x="541" y="470"/>
                    </a:lnTo>
                    <a:lnTo>
                      <a:pt x="581" y="470"/>
                    </a:lnTo>
                    <a:lnTo>
                      <a:pt x="581" y="408"/>
                    </a:lnTo>
                    <a:lnTo>
                      <a:pt x="1006" y="136"/>
                    </a:lnTo>
                    <a:lnTo>
                      <a:pt x="1006" y="374"/>
                    </a:lnTo>
                    <a:lnTo>
                      <a:pt x="911" y="374"/>
                    </a:lnTo>
                    <a:lnTo>
                      <a:pt x="911" y="531"/>
                    </a:lnTo>
                    <a:lnTo>
                      <a:pt x="1128" y="531"/>
                    </a:lnTo>
                    <a:lnTo>
                      <a:pt x="1128" y="374"/>
                    </a:lnTo>
                    <a:lnTo>
                      <a:pt x="1128" y="374"/>
                    </a:lnTo>
                    <a:close/>
                    <a:moveTo>
                      <a:pt x="295" y="288"/>
                    </a:moveTo>
                    <a:lnTo>
                      <a:pt x="319" y="288"/>
                    </a:lnTo>
                    <a:lnTo>
                      <a:pt x="319" y="310"/>
                    </a:lnTo>
                    <a:lnTo>
                      <a:pt x="319" y="512"/>
                    </a:lnTo>
                    <a:lnTo>
                      <a:pt x="319" y="536"/>
                    </a:lnTo>
                    <a:lnTo>
                      <a:pt x="295" y="536"/>
                    </a:lnTo>
                    <a:lnTo>
                      <a:pt x="25" y="536"/>
                    </a:lnTo>
                    <a:lnTo>
                      <a:pt x="1" y="536"/>
                    </a:lnTo>
                    <a:lnTo>
                      <a:pt x="1" y="512"/>
                    </a:lnTo>
                    <a:lnTo>
                      <a:pt x="1" y="310"/>
                    </a:lnTo>
                    <a:lnTo>
                      <a:pt x="1" y="288"/>
                    </a:lnTo>
                    <a:lnTo>
                      <a:pt x="25" y="288"/>
                    </a:lnTo>
                    <a:lnTo>
                      <a:pt x="295" y="288"/>
                    </a:lnTo>
                    <a:lnTo>
                      <a:pt x="295" y="288"/>
                    </a:lnTo>
                    <a:close/>
                    <a:moveTo>
                      <a:pt x="221" y="334"/>
                    </a:moveTo>
                    <a:lnTo>
                      <a:pt x="272" y="485"/>
                    </a:lnTo>
                    <a:lnTo>
                      <a:pt x="272" y="489"/>
                    </a:lnTo>
                    <a:lnTo>
                      <a:pt x="245" y="489"/>
                    </a:lnTo>
                    <a:lnTo>
                      <a:pt x="194" y="334"/>
                    </a:lnTo>
                    <a:lnTo>
                      <a:pt x="221" y="334"/>
                    </a:lnTo>
                    <a:lnTo>
                      <a:pt x="221" y="334"/>
                    </a:lnTo>
                    <a:close/>
                    <a:moveTo>
                      <a:pt x="272" y="411"/>
                    </a:moveTo>
                    <a:lnTo>
                      <a:pt x="246" y="334"/>
                    </a:lnTo>
                    <a:lnTo>
                      <a:pt x="272" y="334"/>
                    </a:lnTo>
                    <a:lnTo>
                      <a:pt x="272" y="411"/>
                    </a:lnTo>
                    <a:lnTo>
                      <a:pt x="272" y="411"/>
                    </a:lnTo>
                    <a:close/>
                    <a:moveTo>
                      <a:pt x="65" y="334"/>
                    </a:moveTo>
                    <a:lnTo>
                      <a:pt x="117" y="489"/>
                    </a:lnTo>
                    <a:lnTo>
                      <a:pt x="90" y="489"/>
                    </a:lnTo>
                    <a:lnTo>
                      <a:pt x="48" y="365"/>
                    </a:lnTo>
                    <a:lnTo>
                      <a:pt x="48" y="334"/>
                    </a:lnTo>
                    <a:lnTo>
                      <a:pt x="65" y="334"/>
                    </a:lnTo>
                    <a:lnTo>
                      <a:pt x="65" y="334"/>
                    </a:lnTo>
                    <a:close/>
                    <a:moveTo>
                      <a:pt x="142" y="489"/>
                    </a:moveTo>
                    <a:lnTo>
                      <a:pt x="90" y="334"/>
                    </a:lnTo>
                    <a:lnTo>
                      <a:pt x="117" y="334"/>
                    </a:lnTo>
                    <a:lnTo>
                      <a:pt x="169" y="489"/>
                    </a:lnTo>
                    <a:lnTo>
                      <a:pt x="142" y="489"/>
                    </a:lnTo>
                    <a:lnTo>
                      <a:pt x="142" y="489"/>
                    </a:lnTo>
                    <a:close/>
                    <a:moveTo>
                      <a:pt x="194" y="489"/>
                    </a:moveTo>
                    <a:lnTo>
                      <a:pt x="142" y="334"/>
                    </a:lnTo>
                    <a:lnTo>
                      <a:pt x="169" y="334"/>
                    </a:lnTo>
                    <a:lnTo>
                      <a:pt x="221" y="489"/>
                    </a:lnTo>
                    <a:lnTo>
                      <a:pt x="194" y="489"/>
                    </a:lnTo>
                    <a:lnTo>
                      <a:pt x="194" y="489"/>
                    </a:lnTo>
                    <a:close/>
                    <a:moveTo>
                      <a:pt x="48" y="438"/>
                    </a:moveTo>
                    <a:lnTo>
                      <a:pt x="65" y="489"/>
                    </a:lnTo>
                    <a:lnTo>
                      <a:pt x="48" y="489"/>
                    </a:lnTo>
                    <a:lnTo>
                      <a:pt x="48" y="438"/>
                    </a:lnTo>
                    <a:lnTo>
                      <a:pt x="48" y="438"/>
                    </a:lnTo>
                    <a:close/>
                    <a:moveTo>
                      <a:pt x="295" y="574"/>
                    </a:moveTo>
                    <a:lnTo>
                      <a:pt x="319" y="574"/>
                    </a:lnTo>
                    <a:lnTo>
                      <a:pt x="319" y="597"/>
                    </a:lnTo>
                    <a:lnTo>
                      <a:pt x="319" y="799"/>
                    </a:lnTo>
                    <a:lnTo>
                      <a:pt x="319" y="822"/>
                    </a:lnTo>
                    <a:lnTo>
                      <a:pt x="295" y="822"/>
                    </a:lnTo>
                    <a:lnTo>
                      <a:pt x="25" y="822"/>
                    </a:lnTo>
                    <a:lnTo>
                      <a:pt x="1" y="822"/>
                    </a:lnTo>
                    <a:lnTo>
                      <a:pt x="1" y="799"/>
                    </a:lnTo>
                    <a:lnTo>
                      <a:pt x="1" y="597"/>
                    </a:lnTo>
                    <a:lnTo>
                      <a:pt x="1" y="574"/>
                    </a:lnTo>
                    <a:lnTo>
                      <a:pt x="25" y="574"/>
                    </a:lnTo>
                    <a:lnTo>
                      <a:pt x="295" y="574"/>
                    </a:lnTo>
                    <a:lnTo>
                      <a:pt x="295" y="574"/>
                    </a:lnTo>
                    <a:close/>
                    <a:moveTo>
                      <a:pt x="221" y="621"/>
                    </a:moveTo>
                    <a:lnTo>
                      <a:pt x="272" y="772"/>
                    </a:lnTo>
                    <a:lnTo>
                      <a:pt x="272" y="776"/>
                    </a:lnTo>
                    <a:lnTo>
                      <a:pt x="245" y="776"/>
                    </a:lnTo>
                    <a:lnTo>
                      <a:pt x="194" y="621"/>
                    </a:lnTo>
                    <a:lnTo>
                      <a:pt x="221" y="621"/>
                    </a:lnTo>
                    <a:lnTo>
                      <a:pt x="221" y="621"/>
                    </a:lnTo>
                    <a:close/>
                    <a:moveTo>
                      <a:pt x="272" y="699"/>
                    </a:moveTo>
                    <a:lnTo>
                      <a:pt x="246" y="621"/>
                    </a:lnTo>
                    <a:lnTo>
                      <a:pt x="272" y="621"/>
                    </a:lnTo>
                    <a:lnTo>
                      <a:pt x="272" y="699"/>
                    </a:lnTo>
                    <a:lnTo>
                      <a:pt x="272" y="699"/>
                    </a:lnTo>
                    <a:close/>
                    <a:moveTo>
                      <a:pt x="65" y="621"/>
                    </a:moveTo>
                    <a:lnTo>
                      <a:pt x="117" y="776"/>
                    </a:lnTo>
                    <a:lnTo>
                      <a:pt x="90" y="776"/>
                    </a:lnTo>
                    <a:lnTo>
                      <a:pt x="48" y="652"/>
                    </a:lnTo>
                    <a:lnTo>
                      <a:pt x="48" y="621"/>
                    </a:lnTo>
                    <a:lnTo>
                      <a:pt x="65" y="621"/>
                    </a:lnTo>
                    <a:lnTo>
                      <a:pt x="65" y="621"/>
                    </a:lnTo>
                    <a:close/>
                    <a:moveTo>
                      <a:pt x="142" y="776"/>
                    </a:moveTo>
                    <a:lnTo>
                      <a:pt x="90" y="621"/>
                    </a:lnTo>
                    <a:lnTo>
                      <a:pt x="117" y="621"/>
                    </a:lnTo>
                    <a:lnTo>
                      <a:pt x="169" y="776"/>
                    </a:lnTo>
                    <a:lnTo>
                      <a:pt x="142" y="776"/>
                    </a:lnTo>
                    <a:lnTo>
                      <a:pt x="142" y="776"/>
                    </a:lnTo>
                    <a:close/>
                    <a:moveTo>
                      <a:pt x="194" y="776"/>
                    </a:moveTo>
                    <a:lnTo>
                      <a:pt x="142" y="621"/>
                    </a:lnTo>
                    <a:lnTo>
                      <a:pt x="169" y="621"/>
                    </a:lnTo>
                    <a:lnTo>
                      <a:pt x="221" y="776"/>
                    </a:lnTo>
                    <a:lnTo>
                      <a:pt x="194" y="776"/>
                    </a:lnTo>
                    <a:lnTo>
                      <a:pt x="194" y="776"/>
                    </a:lnTo>
                    <a:close/>
                    <a:moveTo>
                      <a:pt x="48" y="726"/>
                    </a:moveTo>
                    <a:lnTo>
                      <a:pt x="65" y="776"/>
                    </a:lnTo>
                    <a:lnTo>
                      <a:pt x="48" y="776"/>
                    </a:lnTo>
                    <a:lnTo>
                      <a:pt x="48" y="726"/>
                    </a:lnTo>
                    <a:lnTo>
                      <a:pt x="48" y="726"/>
                    </a:lnTo>
                    <a:close/>
                    <a:moveTo>
                      <a:pt x="948" y="574"/>
                    </a:moveTo>
                    <a:lnTo>
                      <a:pt x="971" y="574"/>
                    </a:lnTo>
                    <a:lnTo>
                      <a:pt x="971" y="597"/>
                    </a:lnTo>
                    <a:lnTo>
                      <a:pt x="971" y="799"/>
                    </a:lnTo>
                    <a:lnTo>
                      <a:pt x="971" y="822"/>
                    </a:lnTo>
                    <a:lnTo>
                      <a:pt x="948" y="822"/>
                    </a:lnTo>
                    <a:lnTo>
                      <a:pt x="678" y="822"/>
                    </a:lnTo>
                    <a:lnTo>
                      <a:pt x="654" y="822"/>
                    </a:lnTo>
                    <a:lnTo>
                      <a:pt x="654" y="799"/>
                    </a:lnTo>
                    <a:lnTo>
                      <a:pt x="654" y="597"/>
                    </a:lnTo>
                    <a:lnTo>
                      <a:pt x="654" y="574"/>
                    </a:lnTo>
                    <a:lnTo>
                      <a:pt x="678" y="574"/>
                    </a:lnTo>
                    <a:lnTo>
                      <a:pt x="948" y="574"/>
                    </a:lnTo>
                    <a:lnTo>
                      <a:pt x="948" y="574"/>
                    </a:lnTo>
                    <a:close/>
                    <a:moveTo>
                      <a:pt x="874" y="621"/>
                    </a:moveTo>
                    <a:lnTo>
                      <a:pt x="925" y="772"/>
                    </a:lnTo>
                    <a:lnTo>
                      <a:pt x="925" y="776"/>
                    </a:lnTo>
                    <a:lnTo>
                      <a:pt x="898" y="776"/>
                    </a:lnTo>
                    <a:lnTo>
                      <a:pt x="847" y="621"/>
                    </a:lnTo>
                    <a:lnTo>
                      <a:pt x="874" y="621"/>
                    </a:lnTo>
                    <a:lnTo>
                      <a:pt x="874" y="621"/>
                    </a:lnTo>
                    <a:close/>
                    <a:moveTo>
                      <a:pt x="925" y="699"/>
                    </a:moveTo>
                    <a:lnTo>
                      <a:pt x="899" y="621"/>
                    </a:lnTo>
                    <a:lnTo>
                      <a:pt x="925" y="621"/>
                    </a:lnTo>
                    <a:lnTo>
                      <a:pt x="925" y="699"/>
                    </a:lnTo>
                    <a:lnTo>
                      <a:pt x="925" y="699"/>
                    </a:lnTo>
                    <a:close/>
                    <a:moveTo>
                      <a:pt x="718" y="621"/>
                    </a:moveTo>
                    <a:lnTo>
                      <a:pt x="770" y="776"/>
                    </a:lnTo>
                    <a:lnTo>
                      <a:pt x="743" y="776"/>
                    </a:lnTo>
                    <a:lnTo>
                      <a:pt x="702" y="652"/>
                    </a:lnTo>
                    <a:lnTo>
                      <a:pt x="702" y="621"/>
                    </a:lnTo>
                    <a:lnTo>
                      <a:pt x="718" y="621"/>
                    </a:lnTo>
                    <a:lnTo>
                      <a:pt x="718" y="621"/>
                    </a:lnTo>
                    <a:close/>
                    <a:moveTo>
                      <a:pt x="795" y="776"/>
                    </a:moveTo>
                    <a:lnTo>
                      <a:pt x="743" y="621"/>
                    </a:lnTo>
                    <a:lnTo>
                      <a:pt x="770" y="621"/>
                    </a:lnTo>
                    <a:lnTo>
                      <a:pt x="822" y="776"/>
                    </a:lnTo>
                    <a:lnTo>
                      <a:pt x="795" y="776"/>
                    </a:lnTo>
                    <a:lnTo>
                      <a:pt x="795" y="776"/>
                    </a:lnTo>
                    <a:close/>
                    <a:moveTo>
                      <a:pt x="847" y="776"/>
                    </a:moveTo>
                    <a:lnTo>
                      <a:pt x="795" y="621"/>
                    </a:lnTo>
                    <a:lnTo>
                      <a:pt x="822" y="621"/>
                    </a:lnTo>
                    <a:lnTo>
                      <a:pt x="874" y="776"/>
                    </a:lnTo>
                    <a:lnTo>
                      <a:pt x="847" y="776"/>
                    </a:lnTo>
                    <a:lnTo>
                      <a:pt x="847" y="776"/>
                    </a:lnTo>
                    <a:close/>
                    <a:moveTo>
                      <a:pt x="702" y="726"/>
                    </a:moveTo>
                    <a:lnTo>
                      <a:pt x="718" y="776"/>
                    </a:lnTo>
                    <a:lnTo>
                      <a:pt x="702" y="776"/>
                    </a:lnTo>
                    <a:lnTo>
                      <a:pt x="702" y="726"/>
                    </a:lnTo>
                    <a:lnTo>
                      <a:pt x="702" y="726"/>
                    </a:lnTo>
                    <a:close/>
                    <a:moveTo>
                      <a:pt x="1334" y="574"/>
                    </a:moveTo>
                    <a:lnTo>
                      <a:pt x="1356" y="574"/>
                    </a:lnTo>
                    <a:lnTo>
                      <a:pt x="1356" y="597"/>
                    </a:lnTo>
                    <a:lnTo>
                      <a:pt x="1356" y="799"/>
                    </a:lnTo>
                    <a:lnTo>
                      <a:pt x="1356" y="822"/>
                    </a:lnTo>
                    <a:lnTo>
                      <a:pt x="1334" y="822"/>
                    </a:lnTo>
                    <a:lnTo>
                      <a:pt x="1063" y="822"/>
                    </a:lnTo>
                    <a:lnTo>
                      <a:pt x="1040" y="822"/>
                    </a:lnTo>
                    <a:lnTo>
                      <a:pt x="1040" y="799"/>
                    </a:lnTo>
                    <a:lnTo>
                      <a:pt x="1040" y="597"/>
                    </a:lnTo>
                    <a:lnTo>
                      <a:pt x="1040" y="574"/>
                    </a:lnTo>
                    <a:lnTo>
                      <a:pt x="1063" y="574"/>
                    </a:lnTo>
                    <a:lnTo>
                      <a:pt x="1334" y="574"/>
                    </a:lnTo>
                    <a:lnTo>
                      <a:pt x="1334" y="574"/>
                    </a:lnTo>
                    <a:close/>
                    <a:moveTo>
                      <a:pt x="1259" y="621"/>
                    </a:moveTo>
                    <a:lnTo>
                      <a:pt x="1310" y="772"/>
                    </a:lnTo>
                    <a:lnTo>
                      <a:pt x="1310" y="776"/>
                    </a:lnTo>
                    <a:lnTo>
                      <a:pt x="1284" y="776"/>
                    </a:lnTo>
                    <a:lnTo>
                      <a:pt x="1232" y="621"/>
                    </a:lnTo>
                    <a:lnTo>
                      <a:pt x="1259" y="621"/>
                    </a:lnTo>
                    <a:lnTo>
                      <a:pt x="1259" y="621"/>
                    </a:lnTo>
                    <a:close/>
                    <a:moveTo>
                      <a:pt x="1310" y="699"/>
                    </a:moveTo>
                    <a:lnTo>
                      <a:pt x="1284" y="621"/>
                    </a:lnTo>
                    <a:lnTo>
                      <a:pt x="1310" y="621"/>
                    </a:lnTo>
                    <a:lnTo>
                      <a:pt x="1310" y="699"/>
                    </a:lnTo>
                    <a:lnTo>
                      <a:pt x="1310" y="699"/>
                    </a:lnTo>
                    <a:close/>
                    <a:moveTo>
                      <a:pt x="1104" y="621"/>
                    </a:moveTo>
                    <a:lnTo>
                      <a:pt x="1155" y="776"/>
                    </a:lnTo>
                    <a:lnTo>
                      <a:pt x="1128" y="776"/>
                    </a:lnTo>
                    <a:lnTo>
                      <a:pt x="1086" y="652"/>
                    </a:lnTo>
                    <a:lnTo>
                      <a:pt x="1086" y="621"/>
                    </a:lnTo>
                    <a:lnTo>
                      <a:pt x="1104" y="621"/>
                    </a:lnTo>
                    <a:lnTo>
                      <a:pt x="1104" y="621"/>
                    </a:lnTo>
                    <a:close/>
                    <a:moveTo>
                      <a:pt x="1180" y="776"/>
                    </a:moveTo>
                    <a:lnTo>
                      <a:pt x="1128" y="621"/>
                    </a:lnTo>
                    <a:lnTo>
                      <a:pt x="1155" y="621"/>
                    </a:lnTo>
                    <a:lnTo>
                      <a:pt x="1207" y="776"/>
                    </a:lnTo>
                    <a:lnTo>
                      <a:pt x="1180" y="776"/>
                    </a:lnTo>
                    <a:lnTo>
                      <a:pt x="1180" y="776"/>
                    </a:lnTo>
                    <a:close/>
                    <a:moveTo>
                      <a:pt x="1232" y="776"/>
                    </a:moveTo>
                    <a:lnTo>
                      <a:pt x="1180" y="621"/>
                    </a:lnTo>
                    <a:lnTo>
                      <a:pt x="1207" y="621"/>
                    </a:lnTo>
                    <a:lnTo>
                      <a:pt x="1259" y="776"/>
                    </a:lnTo>
                    <a:lnTo>
                      <a:pt x="1232" y="776"/>
                    </a:lnTo>
                    <a:lnTo>
                      <a:pt x="1232" y="776"/>
                    </a:lnTo>
                    <a:close/>
                    <a:moveTo>
                      <a:pt x="1086" y="726"/>
                    </a:moveTo>
                    <a:lnTo>
                      <a:pt x="1103" y="776"/>
                    </a:lnTo>
                    <a:lnTo>
                      <a:pt x="1086" y="776"/>
                    </a:lnTo>
                    <a:lnTo>
                      <a:pt x="1086" y="726"/>
                    </a:lnTo>
                    <a:lnTo>
                      <a:pt x="1086" y="726"/>
                    </a:lnTo>
                    <a:close/>
                    <a:moveTo>
                      <a:pt x="782" y="170"/>
                    </a:moveTo>
                    <a:lnTo>
                      <a:pt x="841" y="143"/>
                    </a:lnTo>
                    <a:lnTo>
                      <a:pt x="831" y="184"/>
                    </a:lnTo>
                    <a:lnTo>
                      <a:pt x="820" y="190"/>
                    </a:lnTo>
                    <a:lnTo>
                      <a:pt x="782" y="170"/>
                    </a:lnTo>
                    <a:lnTo>
                      <a:pt x="782" y="170"/>
                    </a:lnTo>
                    <a:close/>
                    <a:moveTo>
                      <a:pt x="678" y="216"/>
                    </a:moveTo>
                    <a:lnTo>
                      <a:pt x="728" y="193"/>
                    </a:lnTo>
                    <a:lnTo>
                      <a:pt x="726" y="245"/>
                    </a:lnTo>
                    <a:lnTo>
                      <a:pt x="678" y="216"/>
                    </a:lnTo>
                    <a:lnTo>
                      <a:pt x="678" y="216"/>
                    </a:lnTo>
                    <a:close/>
                    <a:moveTo>
                      <a:pt x="602" y="250"/>
                    </a:moveTo>
                    <a:lnTo>
                      <a:pt x="634" y="236"/>
                    </a:lnTo>
                    <a:lnTo>
                      <a:pt x="632" y="278"/>
                    </a:lnTo>
                    <a:lnTo>
                      <a:pt x="602" y="250"/>
                    </a:lnTo>
                    <a:lnTo>
                      <a:pt x="602" y="250"/>
                    </a:lnTo>
                    <a:close/>
                    <a:moveTo>
                      <a:pt x="628" y="313"/>
                    </a:moveTo>
                    <a:lnTo>
                      <a:pt x="581" y="343"/>
                    </a:lnTo>
                    <a:lnTo>
                      <a:pt x="581" y="268"/>
                    </a:lnTo>
                    <a:lnTo>
                      <a:pt x="628" y="313"/>
                    </a:lnTo>
                    <a:lnTo>
                      <a:pt x="628" y="313"/>
                    </a:lnTo>
                    <a:close/>
                    <a:moveTo>
                      <a:pt x="704" y="264"/>
                    </a:moveTo>
                    <a:lnTo>
                      <a:pt x="659" y="293"/>
                    </a:lnTo>
                    <a:lnTo>
                      <a:pt x="661" y="239"/>
                    </a:lnTo>
                    <a:lnTo>
                      <a:pt x="704" y="264"/>
                    </a:lnTo>
                    <a:lnTo>
                      <a:pt x="704" y="264"/>
                    </a:lnTo>
                    <a:close/>
                    <a:moveTo>
                      <a:pt x="794" y="207"/>
                    </a:moveTo>
                    <a:lnTo>
                      <a:pt x="754" y="232"/>
                    </a:lnTo>
                    <a:lnTo>
                      <a:pt x="755" y="187"/>
                    </a:lnTo>
                    <a:lnTo>
                      <a:pt x="794" y="207"/>
                    </a:lnTo>
                    <a:lnTo>
                      <a:pt x="794" y="207"/>
                    </a:lnTo>
                    <a:close/>
                    <a:moveTo>
                      <a:pt x="885" y="149"/>
                    </a:moveTo>
                    <a:lnTo>
                      <a:pt x="865" y="161"/>
                    </a:lnTo>
                    <a:lnTo>
                      <a:pt x="872" y="139"/>
                    </a:lnTo>
                    <a:lnTo>
                      <a:pt x="885" y="149"/>
                    </a:lnTo>
                    <a:lnTo>
                      <a:pt x="885" y="149"/>
                    </a:lnTo>
                    <a:close/>
                    <a:moveTo>
                      <a:pt x="938" y="115"/>
                    </a:moveTo>
                    <a:lnTo>
                      <a:pt x="910" y="133"/>
                    </a:lnTo>
                    <a:lnTo>
                      <a:pt x="910" y="133"/>
                    </a:lnTo>
                    <a:lnTo>
                      <a:pt x="892" y="121"/>
                    </a:lnTo>
                    <a:lnTo>
                      <a:pt x="935" y="102"/>
                    </a:lnTo>
                    <a:lnTo>
                      <a:pt x="935" y="102"/>
                    </a:lnTo>
                    <a:lnTo>
                      <a:pt x="938" y="115"/>
                    </a:lnTo>
                    <a:lnTo>
                      <a:pt x="938" y="115"/>
                    </a:lnTo>
                    <a:close/>
                    <a:moveTo>
                      <a:pt x="955" y="93"/>
                    </a:moveTo>
                    <a:lnTo>
                      <a:pt x="999" y="74"/>
                    </a:lnTo>
                    <a:lnTo>
                      <a:pt x="1000" y="75"/>
                    </a:lnTo>
                    <a:lnTo>
                      <a:pt x="953" y="104"/>
                    </a:lnTo>
                    <a:lnTo>
                      <a:pt x="953" y="104"/>
                    </a:lnTo>
                    <a:lnTo>
                      <a:pt x="955" y="93"/>
                    </a:lnTo>
                    <a:lnTo>
                      <a:pt x="955" y="93"/>
                    </a:lnTo>
                    <a:close/>
                  </a:path>
                </a:pathLst>
              </a:custGeom>
              <a:grpFill/>
              <a:ln w="9525">
                <a:solidFill>
                  <a:schemeClr val="bg1"/>
                </a:solidFill>
              </a:ln>
            </p:spPr>
            <p:style>
              <a:lnRef idx="2">
                <a:schemeClr val="dk1"/>
              </a:lnRef>
              <a:fillRef idx="1">
                <a:schemeClr val="lt1"/>
              </a:fillRef>
              <a:effectRef idx="0">
                <a:schemeClr val="dk1"/>
              </a:effectRef>
              <a:fontRef idx="minor">
                <a:schemeClr val="dk1"/>
              </a:fontRef>
            </p:style>
            <p:txBody>
              <a:bodyPr vert="horz" wrap="square" lIns="84406" tIns="42203" rIns="84406" bIns="42203" numCol="1" anchor="t" anchorCtr="0" compatLnSpc="1">
                <a:prstTxWarp prst="textNoShape">
                  <a:avLst/>
                </a:prstTxWarp>
              </a:bodyPr>
              <a:lstStyle/>
              <a:p>
                <a:endParaRPr lang="uk-UA" sz="1600" dirty="0">
                  <a:solidFill>
                    <a:srgbClr val="000000"/>
                  </a:solidFill>
                  <a:latin typeface="Century Gothic" charset="0"/>
                  <a:ea typeface="Century Gothic" charset="0"/>
                  <a:cs typeface="Century Gothic" charset="0"/>
                </a:endParaRPr>
              </a:p>
            </p:txBody>
          </p:sp>
          <p:sp>
            <p:nvSpPr>
              <p:cNvPr id="91" name="Right Arrow 63"/>
              <p:cNvSpPr/>
              <p:nvPr/>
            </p:nvSpPr>
            <p:spPr bwMode="ltGray">
              <a:xfrm flipH="1">
                <a:off x="-509275" y="2222117"/>
                <a:ext cx="141489" cy="100069"/>
              </a:xfrm>
              <a:prstGeom prst="rightArrow">
                <a:avLst/>
              </a:prstGeom>
              <a:grpFill/>
              <a:ln w="9525">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uk-UA" sz="1600" dirty="0">
                  <a:solidFill>
                    <a:srgbClr val="FFFFFF"/>
                  </a:solidFill>
                  <a:latin typeface="Century Gothic" charset="0"/>
                  <a:ea typeface="Century Gothic" charset="0"/>
                  <a:cs typeface="Century Gothic" charset="0"/>
                </a:endParaRPr>
              </a:p>
            </p:txBody>
          </p:sp>
          <p:sp>
            <p:nvSpPr>
              <p:cNvPr id="92" name="Oval 64"/>
              <p:cNvSpPr>
                <a:spLocks noChangeAspect="1"/>
              </p:cNvSpPr>
              <p:nvPr/>
            </p:nvSpPr>
            <p:spPr bwMode="ltGray">
              <a:xfrm>
                <a:off x="-379008" y="2150329"/>
                <a:ext cx="193733" cy="193733"/>
              </a:xfrm>
              <a:prstGeom prst="ellipse">
                <a:avLst/>
              </a:prstGeom>
              <a:grpFill/>
              <a:ln w="9525">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uk-UA" sz="1600" dirty="0">
                  <a:solidFill>
                    <a:srgbClr val="FFFFFF"/>
                  </a:solidFill>
                  <a:latin typeface="Century Gothic" charset="0"/>
                  <a:ea typeface="Century Gothic" charset="0"/>
                  <a:cs typeface="Century Gothic" charset="0"/>
                </a:endParaRPr>
              </a:p>
            </p:txBody>
          </p:sp>
          <p:sp>
            <p:nvSpPr>
              <p:cNvPr id="93" name="Freeform 116"/>
              <p:cNvSpPr>
                <a:spLocks noChangeAspect="1" noEditPoints="1"/>
              </p:cNvSpPr>
              <p:nvPr/>
            </p:nvSpPr>
            <p:spPr bwMode="auto">
              <a:xfrm>
                <a:off x="-361396" y="2167941"/>
                <a:ext cx="158509" cy="158509"/>
              </a:xfrm>
              <a:custGeom>
                <a:avLst/>
                <a:gdLst>
                  <a:gd name="T0" fmla="*/ 272 w 812"/>
                  <a:gd name="T1" fmla="*/ 272 h 810"/>
                  <a:gd name="T2" fmla="*/ 202 w 812"/>
                  <a:gd name="T3" fmla="*/ 286 h 810"/>
                  <a:gd name="T4" fmla="*/ 507 w 812"/>
                  <a:gd name="T5" fmla="*/ 135 h 810"/>
                  <a:gd name="T6" fmla="*/ 406 w 812"/>
                  <a:gd name="T7" fmla="*/ 0 h 810"/>
                  <a:gd name="T8" fmla="*/ 285 w 812"/>
                  <a:gd name="T9" fmla="*/ 18 h 810"/>
                  <a:gd name="T10" fmla="*/ 179 w 812"/>
                  <a:gd name="T11" fmla="*/ 69 h 810"/>
                  <a:gd name="T12" fmla="*/ 92 w 812"/>
                  <a:gd name="T13" fmla="*/ 147 h 810"/>
                  <a:gd name="T14" fmla="*/ 31 w 812"/>
                  <a:gd name="T15" fmla="*/ 248 h 810"/>
                  <a:gd name="T16" fmla="*/ 2 w 812"/>
                  <a:gd name="T17" fmla="*/ 363 h 810"/>
                  <a:gd name="T18" fmla="*/ 5 w 812"/>
                  <a:gd name="T19" fmla="*/ 466 h 810"/>
                  <a:gd name="T20" fmla="*/ 39 w 812"/>
                  <a:gd name="T21" fmla="*/ 581 h 810"/>
                  <a:gd name="T22" fmla="*/ 106 w 812"/>
                  <a:gd name="T23" fmla="*/ 677 h 810"/>
                  <a:gd name="T24" fmla="*/ 195 w 812"/>
                  <a:gd name="T25" fmla="*/ 751 h 810"/>
                  <a:gd name="T26" fmla="*/ 305 w 812"/>
                  <a:gd name="T27" fmla="*/ 797 h 810"/>
                  <a:gd name="T28" fmla="*/ 406 w 812"/>
                  <a:gd name="T29" fmla="*/ 810 h 810"/>
                  <a:gd name="T30" fmla="*/ 526 w 812"/>
                  <a:gd name="T31" fmla="*/ 792 h 810"/>
                  <a:gd name="T32" fmla="*/ 632 w 812"/>
                  <a:gd name="T33" fmla="*/ 740 h 810"/>
                  <a:gd name="T34" fmla="*/ 719 w 812"/>
                  <a:gd name="T35" fmla="*/ 662 h 810"/>
                  <a:gd name="T36" fmla="*/ 781 w 812"/>
                  <a:gd name="T37" fmla="*/ 563 h 810"/>
                  <a:gd name="T38" fmla="*/ 809 w 812"/>
                  <a:gd name="T39" fmla="*/ 446 h 810"/>
                  <a:gd name="T40" fmla="*/ 807 w 812"/>
                  <a:gd name="T41" fmla="*/ 343 h 810"/>
                  <a:gd name="T42" fmla="*/ 772 w 812"/>
                  <a:gd name="T43" fmla="*/ 230 h 810"/>
                  <a:gd name="T44" fmla="*/ 706 w 812"/>
                  <a:gd name="T45" fmla="*/ 132 h 810"/>
                  <a:gd name="T46" fmla="*/ 617 w 812"/>
                  <a:gd name="T47" fmla="*/ 59 h 810"/>
                  <a:gd name="T48" fmla="*/ 507 w 812"/>
                  <a:gd name="T49" fmla="*/ 12 h 810"/>
                  <a:gd name="T50" fmla="*/ 406 w 812"/>
                  <a:gd name="T51" fmla="*/ 0 h 810"/>
                  <a:gd name="T52" fmla="*/ 700 w 812"/>
                  <a:gd name="T53" fmla="*/ 639 h 810"/>
                  <a:gd name="T54" fmla="*/ 629 w 812"/>
                  <a:gd name="T55" fmla="*/ 707 h 810"/>
                  <a:gd name="T56" fmla="*/ 523 w 812"/>
                  <a:gd name="T57" fmla="*/ 762 h 810"/>
                  <a:gd name="T58" fmla="*/ 421 w 812"/>
                  <a:gd name="T59" fmla="*/ 780 h 810"/>
                  <a:gd name="T60" fmla="*/ 321 w 812"/>
                  <a:gd name="T61" fmla="*/ 770 h 810"/>
                  <a:gd name="T62" fmla="*/ 226 w 812"/>
                  <a:gd name="T63" fmla="*/ 734 h 810"/>
                  <a:gd name="T64" fmla="*/ 147 w 812"/>
                  <a:gd name="T65" fmla="*/ 677 h 810"/>
                  <a:gd name="T66" fmla="*/ 76 w 812"/>
                  <a:gd name="T67" fmla="*/ 585 h 810"/>
                  <a:gd name="T68" fmla="*/ 39 w 812"/>
                  <a:gd name="T69" fmla="*/ 490 h 810"/>
                  <a:gd name="T70" fmla="*/ 30 w 812"/>
                  <a:gd name="T71" fmla="*/ 405 h 810"/>
                  <a:gd name="T72" fmla="*/ 55 w 812"/>
                  <a:gd name="T73" fmla="*/ 268 h 810"/>
                  <a:gd name="T74" fmla="*/ 130 w 812"/>
                  <a:gd name="T75" fmla="*/ 307 h 810"/>
                  <a:gd name="T76" fmla="*/ 202 w 812"/>
                  <a:gd name="T77" fmla="*/ 506 h 810"/>
                  <a:gd name="T78" fmla="*/ 321 w 812"/>
                  <a:gd name="T79" fmla="*/ 726 h 810"/>
                  <a:gd name="T80" fmla="*/ 355 w 812"/>
                  <a:gd name="T81" fmla="*/ 617 h 810"/>
                  <a:gd name="T82" fmla="*/ 431 w 812"/>
                  <a:gd name="T83" fmla="*/ 493 h 810"/>
                  <a:gd name="T84" fmla="*/ 344 w 812"/>
                  <a:gd name="T85" fmla="*/ 371 h 810"/>
                  <a:gd name="T86" fmla="*/ 219 w 812"/>
                  <a:gd name="T87" fmla="*/ 322 h 810"/>
                  <a:gd name="T88" fmla="*/ 142 w 812"/>
                  <a:gd name="T89" fmla="*/ 274 h 810"/>
                  <a:gd name="T90" fmla="*/ 178 w 812"/>
                  <a:gd name="T91" fmla="*/ 213 h 810"/>
                  <a:gd name="T92" fmla="*/ 305 w 812"/>
                  <a:gd name="T93" fmla="*/ 118 h 810"/>
                  <a:gd name="T94" fmla="*/ 321 w 812"/>
                  <a:gd name="T95" fmla="*/ 84 h 810"/>
                  <a:gd name="T96" fmla="*/ 321 w 812"/>
                  <a:gd name="T97" fmla="*/ 67 h 810"/>
                  <a:gd name="T98" fmla="*/ 393 w 812"/>
                  <a:gd name="T99" fmla="*/ 57 h 810"/>
                  <a:gd name="T100" fmla="*/ 467 w 812"/>
                  <a:gd name="T101" fmla="*/ 34 h 810"/>
                  <a:gd name="T102" fmla="*/ 581 w 812"/>
                  <a:gd name="T103" fmla="*/ 90 h 810"/>
                  <a:gd name="T104" fmla="*/ 609 w 812"/>
                  <a:gd name="T105" fmla="*/ 152 h 810"/>
                  <a:gd name="T106" fmla="*/ 687 w 812"/>
                  <a:gd name="T107" fmla="*/ 155 h 810"/>
                  <a:gd name="T108" fmla="*/ 677 w 812"/>
                  <a:gd name="T109" fmla="*/ 219 h 810"/>
                  <a:gd name="T110" fmla="*/ 574 w 812"/>
                  <a:gd name="T111" fmla="*/ 252 h 810"/>
                  <a:gd name="T112" fmla="*/ 643 w 812"/>
                  <a:gd name="T113" fmla="*/ 371 h 810"/>
                  <a:gd name="T114" fmla="*/ 741 w 812"/>
                  <a:gd name="T115" fmla="*/ 409 h 810"/>
                  <a:gd name="T116" fmla="*/ 701 w 812"/>
                  <a:gd name="T117" fmla="*/ 532 h 8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12" h="810">
                    <a:moveTo>
                      <a:pt x="237" y="270"/>
                    </a:moveTo>
                    <a:lnTo>
                      <a:pt x="235" y="279"/>
                    </a:lnTo>
                    <a:lnTo>
                      <a:pt x="248" y="289"/>
                    </a:lnTo>
                    <a:lnTo>
                      <a:pt x="285" y="292"/>
                    </a:lnTo>
                    <a:lnTo>
                      <a:pt x="291" y="280"/>
                    </a:lnTo>
                    <a:lnTo>
                      <a:pt x="272" y="272"/>
                    </a:lnTo>
                    <a:lnTo>
                      <a:pt x="237" y="270"/>
                    </a:lnTo>
                    <a:close/>
                    <a:moveTo>
                      <a:pt x="208" y="266"/>
                    </a:moveTo>
                    <a:lnTo>
                      <a:pt x="186" y="243"/>
                    </a:lnTo>
                    <a:lnTo>
                      <a:pt x="159" y="238"/>
                    </a:lnTo>
                    <a:lnTo>
                      <a:pt x="152" y="252"/>
                    </a:lnTo>
                    <a:lnTo>
                      <a:pt x="202" y="286"/>
                    </a:lnTo>
                    <a:lnTo>
                      <a:pt x="223" y="286"/>
                    </a:lnTo>
                    <a:lnTo>
                      <a:pt x="223" y="264"/>
                    </a:lnTo>
                    <a:lnTo>
                      <a:pt x="208" y="266"/>
                    </a:lnTo>
                    <a:close/>
                    <a:moveTo>
                      <a:pt x="473" y="84"/>
                    </a:moveTo>
                    <a:lnTo>
                      <a:pt x="456" y="101"/>
                    </a:lnTo>
                    <a:lnTo>
                      <a:pt x="507" y="135"/>
                    </a:lnTo>
                    <a:lnTo>
                      <a:pt x="536" y="123"/>
                    </a:lnTo>
                    <a:lnTo>
                      <a:pt x="537" y="119"/>
                    </a:lnTo>
                    <a:lnTo>
                      <a:pt x="524" y="101"/>
                    </a:lnTo>
                    <a:lnTo>
                      <a:pt x="473" y="84"/>
                    </a:lnTo>
                    <a:close/>
                    <a:moveTo>
                      <a:pt x="406" y="0"/>
                    </a:moveTo>
                    <a:lnTo>
                      <a:pt x="406" y="0"/>
                    </a:lnTo>
                    <a:lnTo>
                      <a:pt x="385" y="0"/>
                    </a:lnTo>
                    <a:lnTo>
                      <a:pt x="365" y="1"/>
                    </a:lnTo>
                    <a:lnTo>
                      <a:pt x="344" y="5"/>
                    </a:lnTo>
                    <a:lnTo>
                      <a:pt x="324" y="8"/>
                    </a:lnTo>
                    <a:lnTo>
                      <a:pt x="305" y="12"/>
                    </a:lnTo>
                    <a:lnTo>
                      <a:pt x="285" y="18"/>
                    </a:lnTo>
                    <a:lnTo>
                      <a:pt x="266" y="24"/>
                    </a:lnTo>
                    <a:lnTo>
                      <a:pt x="248" y="31"/>
                    </a:lnTo>
                    <a:lnTo>
                      <a:pt x="230" y="40"/>
                    </a:lnTo>
                    <a:lnTo>
                      <a:pt x="212" y="48"/>
                    </a:lnTo>
                    <a:lnTo>
                      <a:pt x="195" y="59"/>
                    </a:lnTo>
                    <a:lnTo>
                      <a:pt x="179" y="69"/>
                    </a:lnTo>
                    <a:lnTo>
                      <a:pt x="162" y="81"/>
                    </a:lnTo>
                    <a:lnTo>
                      <a:pt x="148" y="93"/>
                    </a:lnTo>
                    <a:lnTo>
                      <a:pt x="132" y="105"/>
                    </a:lnTo>
                    <a:lnTo>
                      <a:pt x="119" y="118"/>
                    </a:lnTo>
                    <a:lnTo>
                      <a:pt x="106" y="132"/>
                    </a:lnTo>
                    <a:lnTo>
                      <a:pt x="92" y="147"/>
                    </a:lnTo>
                    <a:lnTo>
                      <a:pt x="80" y="162"/>
                    </a:lnTo>
                    <a:lnTo>
                      <a:pt x="70" y="178"/>
                    </a:lnTo>
                    <a:lnTo>
                      <a:pt x="59" y="195"/>
                    </a:lnTo>
                    <a:lnTo>
                      <a:pt x="49" y="212"/>
                    </a:lnTo>
                    <a:lnTo>
                      <a:pt x="39" y="230"/>
                    </a:lnTo>
                    <a:lnTo>
                      <a:pt x="31" y="248"/>
                    </a:lnTo>
                    <a:lnTo>
                      <a:pt x="24" y="266"/>
                    </a:lnTo>
                    <a:lnTo>
                      <a:pt x="18" y="285"/>
                    </a:lnTo>
                    <a:lnTo>
                      <a:pt x="13" y="304"/>
                    </a:lnTo>
                    <a:lnTo>
                      <a:pt x="8" y="323"/>
                    </a:lnTo>
                    <a:lnTo>
                      <a:pt x="5" y="343"/>
                    </a:lnTo>
                    <a:lnTo>
                      <a:pt x="2" y="363"/>
                    </a:lnTo>
                    <a:lnTo>
                      <a:pt x="0" y="383"/>
                    </a:lnTo>
                    <a:lnTo>
                      <a:pt x="0" y="405"/>
                    </a:lnTo>
                    <a:lnTo>
                      <a:pt x="0" y="405"/>
                    </a:lnTo>
                    <a:lnTo>
                      <a:pt x="0" y="426"/>
                    </a:lnTo>
                    <a:lnTo>
                      <a:pt x="2" y="446"/>
                    </a:lnTo>
                    <a:lnTo>
                      <a:pt x="5" y="466"/>
                    </a:lnTo>
                    <a:lnTo>
                      <a:pt x="8" y="487"/>
                    </a:lnTo>
                    <a:lnTo>
                      <a:pt x="13" y="506"/>
                    </a:lnTo>
                    <a:lnTo>
                      <a:pt x="18" y="525"/>
                    </a:lnTo>
                    <a:lnTo>
                      <a:pt x="24" y="545"/>
                    </a:lnTo>
                    <a:lnTo>
                      <a:pt x="31" y="563"/>
                    </a:lnTo>
                    <a:lnTo>
                      <a:pt x="39" y="581"/>
                    </a:lnTo>
                    <a:lnTo>
                      <a:pt x="49" y="597"/>
                    </a:lnTo>
                    <a:lnTo>
                      <a:pt x="59" y="614"/>
                    </a:lnTo>
                    <a:lnTo>
                      <a:pt x="70" y="631"/>
                    </a:lnTo>
                    <a:lnTo>
                      <a:pt x="80" y="647"/>
                    </a:lnTo>
                    <a:lnTo>
                      <a:pt x="92" y="662"/>
                    </a:lnTo>
                    <a:lnTo>
                      <a:pt x="106" y="677"/>
                    </a:lnTo>
                    <a:lnTo>
                      <a:pt x="119" y="691"/>
                    </a:lnTo>
                    <a:lnTo>
                      <a:pt x="132" y="704"/>
                    </a:lnTo>
                    <a:lnTo>
                      <a:pt x="148" y="718"/>
                    </a:lnTo>
                    <a:lnTo>
                      <a:pt x="162" y="730"/>
                    </a:lnTo>
                    <a:lnTo>
                      <a:pt x="179" y="740"/>
                    </a:lnTo>
                    <a:lnTo>
                      <a:pt x="195" y="751"/>
                    </a:lnTo>
                    <a:lnTo>
                      <a:pt x="212" y="761"/>
                    </a:lnTo>
                    <a:lnTo>
                      <a:pt x="230" y="770"/>
                    </a:lnTo>
                    <a:lnTo>
                      <a:pt x="248" y="778"/>
                    </a:lnTo>
                    <a:lnTo>
                      <a:pt x="266" y="785"/>
                    </a:lnTo>
                    <a:lnTo>
                      <a:pt x="285" y="792"/>
                    </a:lnTo>
                    <a:lnTo>
                      <a:pt x="305" y="797"/>
                    </a:lnTo>
                    <a:lnTo>
                      <a:pt x="324" y="802"/>
                    </a:lnTo>
                    <a:lnTo>
                      <a:pt x="344" y="805"/>
                    </a:lnTo>
                    <a:lnTo>
                      <a:pt x="365" y="808"/>
                    </a:lnTo>
                    <a:lnTo>
                      <a:pt x="385" y="809"/>
                    </a:lnTo>
                    <a:lnTo>
                      <a:pt x="406" y="810"/>
                    </a:lnTo>
                    <a:lnTo>
                      <a:pt x="406" y="810"/>
                    </a:lnTo>
                    <a:lnTo>
                      <a:pt x="426" y="809"/>
                    </a:lnTo>
                    <a:lnTo>
                      <a:pt x="447" y="808"/>
                    </a:lnTo>
                    <a:lnTo>
                      <a:pt x="467" y="805"/>
                    </a:lnTo>
                    <a:lnTo>
                      <a:pt x="488" y="802"/>
                    </a:lnTo>
                    <a:lnTo>
                      <a:pt x="507" y="797"/>
                    </a:lnTo>
                    <a:lnTo>
                      <a:pt x="526" y="792"/>
                    </a:lnTo>
                    <a:lnTo>
                      <a:pt x="546" y="785"/>
                    </a:lnTo>
                    <a:lnTo>
                      <a:pt x="564" y="778"/>
                    </a:lnTo>
                    <a:lnTo>
                      <a:pt x="582" y="770"/>
                    </a:lnTo>
                    <a:lnTo>
                      <a:pt x="600" y="761"/>
                    </a:lnTo>
                    <a:lnTo>
                      <a:pt x="617" y="751"/>
                    </a:lnTo>
                    <a:lnTo>
                      <a:pt x="632" y="740"/>
                    </a:lnTo>
                    <a:lnTo>
                      <a:pt x="649" y="730"/>
                    </a:lnTo>
                    <a:lnTo>
                      <a:pt x="664" y="718"/>
                    </a:lnTo>
                    <a:lnTo>
                      <a:pt x="679" y="704"/>
                    </a:lnTo>
                    <a:lnTo>
                      <a:pt x="693" y="691"/>
                    </a:lnTo>
                    <a:lnTo>
                      <a:pt x="706" y="677"/>
                    </a:lnTo>
                    <a:lnTo>
                      <a:pt x="719" y="662"/>
                    </a:lnTo>
                    <a:lnTo>
                      <a:pt x="731" y="647"/>
                    </a:lnTo>
                    <a:lnTo>
                      <a:pt x="742" y="631"/>
                    </a:lnTo>
                    <a:lnTo>
                      <a:pt x="753" y="614"/>
                    </a:lnTo>
                    <a:lnTo>
                      <a:pt x="762" y="597"/>
                    </a:lnTo>
                    <a:lnTo>
                      <a:pt x="772" y="581"/>
                    </a:lnTo>
                    <a:lnTo>
                      <a:pt x="781" y="563"/>
                    </a:lnTo>
                    <a:lnTo>
                      <a:pt x="788" y="545"/>
                    </a:lnTo>
                    <a:lnTo>
                      <a:pt x="794" y="525"/>
                    </a:lnTo>
                    <a:lnTo>
                      <a:pt x="799" y="506"/>
                    </a:lnTo>
                    <a:lnTo>
                      <a:pt x="803" y="487"/>
                    </a:lnTo>
                    <a:lnTo>
                      <a:pt x="807" y="466"/>
                    </a:lnTo>
                    <a:lnTo>
                      <a:pt x="809" y="446"/>
                    </a:lnTo>
                    <a:lnTo>
                      <a:pt x="812" y="426"/>
                    </a:lnTo>
                    <a:lnTo>
                      <a:pt x="812" y="405"/>
                    </a:lnTo>
                    <a:lnTo>
                      <a:pt x="812" y="405"/>
                    </a:lnTo>
                    <a:lnTo>
                      <a:pt x="812" y="383"/>
                    </a:lnTo>
                    <a:lnTo>
                      <a:pt x="809" y="363"/>
                    </a:lnTo>
                    <a:lnTo>
                      <a:pt x="807" y="343"/>
                    </a:lnTo>
                    <a:lnTo>
                      <a:pt x="803" y="323"/>
                    </a:lnTo>
                    <a:lnTo>
                      <a:pt x="799" y="304"/>
                    </a:lnTo>
                    <a:lnTo>
                      <a:pt x="794" y="285"/>
                    </a:lnTo>
                    <a:lnTo>
                      <a:pt x="788" y="266"/>
                    </a:lnTo>
                    <a:lnTo>
                      <a:pt x="781" y="248"/>
                    </a:lnTo>
                    <a:lnTo>
                      <a:pt x="772" y="230"/>
                    </a:lnTo>
                    <a:lnTo>
                      <a:pt x="762" y="212"/>
                    </a:lnTo>
                    <a:lnTo>
                      <a:pt x="753" y="195"/>
                    </a:lnTo>
                    <a:lnTo>
                      <a:pt x="742" y="178"/>
                    </a:lnTo>
                    <a:lnTo>
                      <a:pt x="731" y="162"/>
                    </a:lnTo>
                    <a:lnTo>
                      <a:pt x="719" y="147"/>
                    </a:lnTo>
                    <a:lnTo>
                      <a:pt x="706" y="132"/>
                    </a:lnTo>
                    <a:lnTo>
                      <a:pt x="693" y="118"/>
                    </a:lnTo>
                    <a:lnTo>
                      <a:pt x="679" y="105"/>
                    </a:lnTo>
                    <a:lnTo>
                      <a:pt x="664" y="93"/>
                    </a:lnTo>
                    <a:lnTo>
                      <a:pt x="649" y="81"/>
                    </a:lnTo>
                    <a:lnTo>
                      <a:pt x="632" y="69"/>
                    </a:lnTo>
                    <a:lnTo>
                      <a:pt x="617" y="59"/>
                    </a:lnTo>
                    <a:lnTo>
                      <a:pt x="600" y="48"/>
                    </a:lnTo>
                    <a:lnTo>
                      <a:pt x="582" y="40"/>
                    </a:lnTo>
                    <a:lnTo>
                      <a:pt x="564" y="31"/>
                    </a:lnTo>
                    <a:lnTo>
                      <a:pt x="546" y="24"/>
                    </a:lnTo>
                    <a:lnTo>
                      <a:pt x="526" y="18"/>
                    </a:lnTo>
                    <a:lnTo>
                      <a:pt x="507" y="12"/>
                    </a:lnTo>
                    <a:lnTo>
                      <a:pt x="488" y="8"/>
                    </a:lnTo>
                    <a:lnTo>
                      <a:pt x="467" y="5"/>
                    </a:lnTo>
                    <a:lnTo>
                      <a:pt x="447" y="1"/>
                    </a:lnTo>
                    <a:lnTo>
                      <a:pt x="426" y="0"/>
                    </a:lnTo>
                    <a:lnTo>
                      <a:pt x="406" y="0"/>
                    </a:lnTo>
                    <a:lnTo>
                      <a:pt x="406" y="0"/>
                    </a:lnTo>
                    <a:close/>
                    <a:moveTo>
                      <a:pt x="701" y="532"/>
                    </a:moveTo>
                    <a:lnTo>
                      <a:pt x="694" y="557"/>
                    </a:lnTo>
                    <a:lnTo>
                      <a:pt x="694" y="590"/>
                    </a:lnTo>
                    <a:lnTo>
                      <a:pt x="681" y="601"/>
                    </a:lnTo>
                    <a:lnTo>
                      <a:pt x="677" y="624"/>
                    </a:lnTo>
                    <a:lnTo>
                      <a:pt x="700" y="639"/>
                    </a:lnTo>
                    <a:lnTo>
                      <a:pt x="700" y="639"/>
                    </a:lnTo>
                    <a:lnTo>
                      <a:pt x="687" y="654"/>
                    </a:lnTo>
                    <a:lnTo>
                      <a:pt x="673" y="668"/>
                    </a:lnTo>
                    <a:lnTo>
                      <a:pt x="659" y="683"/>
                    </a:lnTo>
                    <a:lnTo>
                      <a:pt x="644" y="695"/>
                    </a:lnTo>
                    <a:lnTo>
                      <a:pt x="629" y="707"/>
                    </a:lnTo>
                    <a:lnTo>
                      <a:pt x="612" y="719"/>
                    </a:lnTo>
                    <a:lnTo>
                      <a:pt x="595" y="728"/>
                    </a:lnTo>
                    <a:lnTo>
                      <a:pt x="578" y="738"/>
                    </a:lnTo>
                    <a:lnTo>
                      <a:pt x="560" y="748"/>
                    </a:lnTo>
                    <a:lnTo>
                      <a:pt x="542" y="755"/>
                    </a:lnTo>
                    <a:lnTo>
                      <a:pt x="523" y="762"/>
                    </a:lnTo>
                    <a:lnTo>
                      <a:pt x="503" y="768"/>
                    </a:lnTo>
                    <a:lnTo>
                      <a:pt x="484" y="772"/>
                    </a:lnTo>
                    <a:lnTo>
                      <a:pt x="464" y="776"/>
                    </a:lnTo>
                    <a:lnTo>
                      <a:pt x="443" y="779"/>
                    </a:lnTo>
                    <a:lnTo>
                      <a:pt x="421" y="780"/>
                    </a:lnTo>
                    <a:lnTo>
                      <a:pt x="421" y="780"/>
                    </a:lnTo>
                    <a:lnTo>
                      <a:pt x="372" y="743"/>
                    </a:lnTo>
                    <a:lnTo>
                      <a:pt x="350" y="764"/>
                    </a:lnTo>
                    <a:lnTo>
                      <a:pt x="355" y="776"/>
                    </a:lnTo>
                    <a:lnTo>
                      <a:pt x="355" y="776"/>
                    </a:lnTo>
                    <a:lnTo>
                      <a:pt x="338" y="774"/>
                    </a:lnTo>
                    <a:lnTo>
                      <a:pt x="321" y="770"/>
                    </a:lnTo>
                    <a:lnTo>
                      <a:pt x="305" y="767"/>
                    </a:lnTo>
                    <a:lnTo>
                      <a:pt x="288" y="761"/>
                    </a:lnTo>
                    <a:lnTo>
                      <a:pt x="272" y="756"/>
                    </a:lnTo>
                    <a:lnTo>
                      <a:pt x="256" y="750"/>
                    </a:lnTo>
                    <a:lnTo>
                      <a:pt x="242" y="743"/>
                    </a:lnTo>
                    <a:lnTo>
                      <a:pt x="226" y="734"/>
                    </a:lnTo>
                    <a:lnTo>
                      <a:pt x="212" y="726"/>
                    </a:lnTo>
                    <a:lnTo>
                      <a:pt x="199" y="718"/>
                    </a:lnTo>
                    <a:lnTo>
                      <a:pt x="184" y="708"/>
                    </a:lnTo>
                    <a:lnTo>
                      <a:pt x="171" y="698"/>
                    </a:lnTo>
                    <a:lnTo>
                      <a:pt x="159" y="688"/>
                    </a:lnTo>
                    <a:lnTo>
                      <a:pt x="147" y="677"/>
                    </a:lnTo>
                    <a:lnTo>
                      <a:pt x="124" y="653"/>
                    </a:lnTo>
                    <a:lnTo>
                      <a:pt x="113" y="639"/>
                    </a:lnTo>
                    <a:lnTo>
                      <a:pt x="102" y="627"/>
                    </a:lnTo>
                    <a:lnTo>
                      <a:pt x="92" y="613"/>
                    </a:lnTo>
                    <a:lnTo>
                      <a:pt x="84" y="600"/>
                    </a:lnTo>
                    <a:lnTo>
                      <a:pt x="76" y="585"/>
                    </a:lnTo>
                    <a:lnTo>
                      <a:pt x="68" y="570"/>
                    </a:lnTo>
                    <a:lnTo>
                      <a:pt x="61" y="555"/>
                    </a:lnTo>
                    <a:lnTo>
                      <a:pt x="54" y="540"/>
                    </a:lnTo>
                    <a:lnTo>
                      <a:pt x="49" y="524"/>
                    </a:lnTo>
                    <a:lnTo>
                      <a:pt x="43" y="507"/>
                    </a:lnTo>
                    <a:lnTo>
                      <a:pt x="39" y="490"/>
                    </a:lnTo>
                    <a:lnTo>
                      <a:pt x="36" y="475"/>
                    </a:lnTo>
                    <a:lnTo>
                      <a:pt x="33" y="457"/>
                    </a:lnTo>
                    <a:lnTo>
                      <a:pt x="31" y="440"/>
                    </a:lnTo>
                    <a:lnTo>
                      <a:pt x="30" y="422"/>
                    </a:lnTo>
                    <a:lnTo>
                      <a:pt x="30" y="405"/>
                    </a:lnTo>
                    <a:lnTo>
                      <a:pt x="30" y="405"/>
                    </a:lnTo>
                    <a:lnTo>
                      <a:pt x="30" y="381"/>
                    </a:lnTo>
                    <a:lnTo>
                      <a:pt x="32" y="357"/>
                    </a:lnTo>
                    <a:lnTo>
                      <a:pt x="36" y="334"/>
                    </a:lnTo>
                    <a:lnTo>
                      <a:pt x="41" y="311"/>
                    </a:lnTo>
                    <a:lnTo>
                      <a:pt x="48" y="290"/>
                    </a:lnTo>
                    <a:lnTo>
                      <a:pt x="55" y="268"/>
                    </a:lnTo>
                    <a:lnTo>
                      <a:pt x="64" y="248"/>
                    </a:lnTo>
                    <a:lnTo>
                      <a:pt x="74" y="227"/>
                    </a:lnTo>
                    <a:lnTo>
                      <a:pt x="83" y="292"/>
                    </a:lnTo>
                    <a:lnTo>
                      <a:pt x="99" y="301"/>
                    </a:lnTo>
                    <a:lnTo>
                      <a:pt x="108" y="289"/>
                    </a:lnTo>
                    <a:lnTo>
                      <a:pt x="130" y="307"/>
                    </a:lnTo>
                    <a:lnTo>
                      <a:pt x="118" y="328"/>
                    </a:lnTo>
                    <a:lnTo>
                      <a:pt x="135" y="355"/>
                    </a:lnTo>
                    <a:lnTo>
                      <a:pt x="178" y="368"/>
                    </a:lnTo>
                    <a:lnTo>
                      <a:pt x="168" y="405"/>
                    </a:lnTo>
                    <a:lnTo>
                      <a:pt x="168" y="439"/>
                    </a:lnTo>
                    <a:lnTo>
                      <a:pt x="202" y="506"/>
                    </a:lnTo>
                    <a:lnTo>
                      <a:pt x="237" y="523"/>
                    </a:lnTo>
                    <a:lnTo>
                      <a:pt x="237" y="590"/>
                    </a:lnTo>
                    <a:lnTo>
                      <a:pt x="254" y="624"/>
                    </a:lnTo>
                    <a:lnTo>
                      <a:pt x="254" y="657"/>
                    </a:lnTo>
                    <a:lnTo>
                      <a:pt x="288" y="726"/>
                    </a:lnTo>
                    <a:lnTo>
                      <a:pt x="321" y="726"/>
                    </a:lnTo>
                    <a:lnTo>
                      <a:pt x="321" y="709"/>
                    </a:lnTo>
                    <a:lnTo>
                      <a:pt x="301" y="690"/>
                    </a:lnTo>
                    <a:lnTo>
                      <a:pt x="290" y="666"/>
                    </a:lnTo>
                    <a:lnTo>
                      <a:pt x="326" y="650"/>
                    </a:lnTo>
                    <a:lnTo>
                      <a:pt x="330" y="619"/>
                    </a:lnTo>
                    <a:lnTo>
                      <a:pt x="355" y="617"/>
                    </a:lnTo>
                    <a:lnTo>
                      <a:pt x="372" y="590"/>
                    </a:lnTo>
                    <a:lnTo>
                      <a:pt x="372" y="569"/>
                    </a:lnTo>
                    <a:lnTo>
                      <a:pt x="389" y="557"/>
                    </a:lnTo>
                    <a:lnTo>
                      <a:pt x="412" y="560"/>
                    </a:lnTo>
                    <a:lnTo>
                      <a:pt x="435" y="529"/>
                    </a:lnTo>
                    <a:lnTo>
                      <a:pt x="431" y="493"/>
                    </a:lnTo>
                    <a:lnTo>
                      <a:pt x="456" y="489"/>
                    </a:lnTo>
                    <a:lnTo>
                      <a:pt x="473" y="439"/>
                    </a:lnTo>
                    <a:lnTo>
                      <a:pt x="423" y="405"/>
                    </a:lnTo>
                    <a:lnTo>
                      <a:pt x="355" y="405"/>
                    </a:lnTo>
                    <a:lnTo>
                      <a:pt x="355" y="388"/>
                    </a:lnTo>
                    <a:lnTo>
                      <a:pt x="344" y="371"/>
                    </a:lnTo>
                    <a:lnTo>
                      <a:pt x="317" y="357"/>
                    </a:lnTo>
                    <a:lnTo>
                      <a:pt x="309" y="343"/>
                    </a:lnTo>
                    <a:lnTo>
                      <a:pt x="280" y="325"/>
                    </a:lnTo>
                    <a:lnTo>
                      <a:pt x="256" y="337"/>
                    </a:lnTo>
                    <a:lnTo>
                      <a:pt x="232" y="333"/>
                    </a:lnTo>
                    <a:lnTo>
                      <a:pt x="219" y="322"/>
                    </a:lnTo>
                    <a:lnTo>
                      <a:pt x="194" y="328"/>
                    </a:lnTo>
                    <a:lnTo>
                      <a:pt x="182" y="344"/>
                    </a:lnTo>
                    <a:lnTo>
                      <a:pt x="147" y="329"/>
                    </a:lnTo>
                    <a:lnTo>
                      <a:pt x="150" y="298"/>
                    </a:lnTo>
                    <a:lnTo>
                      <a:pt x="139" y="290"/>
                    </a:lnTo>
                    <a:lnTo>
                      <a:pt x="142" y="274"/>
                    </a:lnTo>
                    <a:lnTo>
                      <a:pt x="135" y="269"/>
                    </a:lnTo>
                    <a:lnTo>
                      <a:pt x="115" y="278"/>
                    </a:lnTo>
                    <a:lnTo>
                      <a:pt x="100" y="266"/>
                    </a:lnTo>
                    <a:lnTo>
                      <a:pt x="118" y="219"/>
                    </a:lnTo>
                    <a:lnTo>
                      <a:pt x="164" y="194"/>
                    </a:lnTo>
                    <a:lnTo>
                      <a:pt x="178" y="213"/>
                    </a:lnTo>
                    <a:lnTo>
                      <a:pt x="202" y="202"/>
                    </a:lnTo>
                    <a:lnTo>
                      <a:pt x="202" y="185"/>
                    </a:lnTo>
                    <a:lnTo>
                      <a:pt x="237" y="168"/>
                    </a:lnTo>
                    <a:lnTo>
                      <a:pt x="237" y="152"/>
                    </a:lnTo>
                    <a:lnTo>
                      <a:pt x="285" y="148"/>
                    </a:lnTo>
                    <a:lnTo>
                      <a:pt x="305" y="118"/>
                    </a:lnTo>
                    <a:lnTo>
                      <a:pt x="332" y="102"/>
                    </a:lnTo>
                    <a:lnTo>
                      <a:pt x="338" y="118"/>
                    </a:lnTo>
                    <a:lnTo>
                      <a:pt x="355" y="118"/>
                    </a:lnTo>
                    <a:lnTo>
                      <a:pt x="366" y="103"/>
                    </a:lnTo>
                    <a:lnTo>
                      <a:pt x="361" y="89"/>
                    </a:lnTo>
                    <a:lnTo>
                      <a:pt x="321" y="84"/>
                    </a:lnTo>
                    <a:lnTo>
                      <a:pt x="261" y="97"/>
                    </a:lnTo>
                    <a:lnTo>
                      <a:pt x="253" y="63"/>
                    </a:lnTo>
                    <a:lnTo>
                      <a:pt x="253" y="63"/>
                    </a:lnTo>
                    <a:lnTo>
                      <a:pt x="270" y="55"/>
                    </a:lnTo>
                    <a:lnTo>
                      <a:pt x="288" y="51"/>
                    </a:lnTo>
                    <a:lnTo>
                      <a:pt x="321" y="67"/>
                    </a:lnTo>
                    <a:lnTo>
                      <a:pt x="337" y="59"/>
                    </a:lnTo>
                    <a:lnTo>
                      <a:pt x="332" y="36"/>
                    </a:lnTo>
                    <a:lnTo>
                      <a:pt x="332" y="36"/>
                    </a:lnTo>
                    <a:lnTo>
                      <a:pt x="361" y="33"/>
                    </a:lnTo>
                    <a:lnTo>
                      <a:pt x="391" y="30"/>
                    </a:lnTo>
                    <a:lnTo>
                      <a:pt x="393" y="57"/>
                    </a:lnTo>
                    <a:lnTo>
                      <a:pt x="406" y="84"/>
                    </a:lnTo>
                    <a:lnTo>
                      <a:pt x="423" y="84"/>
                    </a:lnTo>
                    <a:lnTo>
                      <a:pt x="423" y="67"/>
                    </a:lnTo>
                    <a:lnTo>
                      <a:pt x="440" y="51"/>
                    </a:lnTo>
                    <a:lnTo>
                      <a:pt x="456" y="51"/>
                    </a:lnTo>
                    <a:lnTo>
                      <a:pt x="467" y="34"/>
                    </a:lnTo>
                    <a:lnTo>
                      <a:pt x="467" y="34"/>
                    </a:lnTo>
                    <a:lnTo>
                      <a:pt x="493" y="40"/>
                    </a:lnTo>
                    <a:lnTo>
                      <a:pt x="517" y="46"/>
                    </a:lnTo>
                    <a:lnTo>
                      <a:pt x="541" y="54"/>
                    </a:lnTo>
                    <a:lnTo>
                      <a:pt x="565" y="65"/>
                    </a:lnTo>
                    <a:lnTo>
                      <a:pt x="581" y="90"/>
                    </a:lnTo>
                    <a:lnTo>
                      <a:pt x="576" y="121"/>
                    </a:lnTo>
                    <a:lnTo>
                      <a:pt x="559" y="131"/>
                    </a:lnTo>
                    <a:lnTo>
                      <a:pt x="558" y="152"/>
                    </a:lnTo>
                    <a:lnTo>
                      <a:pt x="574" y="152"/>
                    </a:lnTo>
                    <a:lnTo>
                      <a:pt x="591" y="168"/>
                    </a:lnTo>
                    <a:lnTo>
                      <a:pt x="609" y="152"/>
                    </a:lnTo>
                    <a:lnTo>
                      <a:pt x="600" y="136"/>
                    </a:lnTo>
                    <a:lnTo>
                      <a:pt x="625" y="119"/>
                    </a:lnTo>
                    <a:lnTo>
                      <a:pt x="652" y="147"/>
                    </a:lnTo>
                    <a:lnTo>
                      <a:pt x="672" y="139"/>
                    </a:lnTo>
                    <a:lnTo>
                      <a:pt x="672" y="139"/>
                    </a:lnTo>
                    <a:lnTo>
                      <a:pt x="687" y="155"/>
                    </a:lnTo>
                    <a:lnTo>
                      <a:pt x="700" y="171"/>
                    </a:lnTo>
                    <a:lnTo>
                      <a:pt x="713" y="188"/>
                    </a:lnTo>
                    <a:lnTo>
                      <a:pt x="725" y="206"/>
                    </a:lnTo>
                    <a:lnTo>
                      <a:pt x="689" y="194"/>
                    </a:lnTo>
                    <a:lnTo>
                      <a:pt x="677" y="202"/>
                    </a:lnTo>
                    <a:lnTo>
                      <a:pt x="677" y="219"/>
                    </a:lnTo>
                    <a:lnTo>
                      <a:pt x="660" y="219"/>
                    </a:lnTo>
                    <a:lnTo>
                      <a:pt x="626" y="202"/>
                    </a:lnTo>
                    <a:lnTo>
                      <a:pt x="609" y="202"/>
                    </a:lnTo>
                    <a:lnTo>
                      <a:pt x="595" y="222"/>
                    </a:lnTo>
                    <a:lnTo>
                      <a:pt x="584" y="227"/>
                    </a:lnTo>
                    <a:lnTo>
                      <a:pt x="574" y="252"/>
                    </a:lnTo>
                    <a:lnTo>
                      <a:pt x="584" y="277"/>
                    </a:lnTo>
                    <a:lnTo>
                      <a:pt x="574" y="286"/>
                    </a:lnTo>
                    <a:lnTo>
                      <a:pt x="574" y="303"/>
                    </a:lnTo>
                    <a:lnTo>
                      <a:pt x="609" y="321"/>
                    </a:lnTo>
                    <a:lnTo>
                      <a:pt x="611" y="345"/>
                    </a:lnTo>
                    <a:lnTo>
                      <a:pt x="643" y="371"/>
                    </a:lnTo>
                    <a:lnTo>
                      <a:pt x="671" y="369"/>
                    </a:lnTo>
                    <a:lnTo>
                      <a:pt x="677" y="355"/>
                    </a:lnTo>
                    <a:lnTo>
                      <a:pt x="711" y="353"/>
                    </a:lnTo>
                    <a:lnTo>
                      <a:pt x="714" y="377"/>
                    </a:lnTo>
                    <a:lnTo>
                      <a:pt x="732" y="377"/>
                    </a:lnTo>
                    <a:lnTo>
                      <a:pt x="741" y="409"/>
                    </a:lnTo>
                    <a:lnTo>
                      <a:pt x="728" y="422"/>
                    </a:lnTo>
                    <a:lnTo>
                      <a:pt x="728" y="440"/>
                    </a:lnTo>
                    <a:lnTo>
                      <a:pt x="750" y="453"/>
                    </a:lnTo>
                    <a:lnTo>
                      <a:pt x="744" y="489"/>
                    </a:lnTo>
                    <a:lnTo>
                      <a:pt x="734" y="510"/>
                    </a:lnTo>
                    <a:lnTo>
                      <a:pt x="701" y="532"/>
                    </a:lnTo>
                    <a:close/>
                  </a:path>
                </a:pathLst>
              </a:custGeom>
              <a:grpFill/>
              <a:ln w="9525">
                <a:solidFill>
                  <a:schemeClr val="bg1"/>
                </a:solidFill>
              </a:ln>
            </p:spPr>
            <p:style>
              <a:lnRef idx="2">
                <a:schemeClr val="dk1"/>
              </a:lnRef>
              <a:fillRef idx="1">
                <a:schemeClr val="lt1"/>
              </a:fillRef>
              <a:effectRef idx="0">
                <a:schemeClr val="dk1"/>
              </a:effectRef>
              <a:fontRef idx="minor">
                <a:schemeClr val="dk1"/>
              </a:fontRef>
            </p:style>
            <p:txBody>
              <a:bodyPr vert="horz" wrap="square" lIns="84406" tIns="42203" rIns="84406" bIns="42203" numCol="1" anchor="t" anchorCtr="0" compatLnSpc="1">
                <a:prstTxWarp prst="textNoShape">
                  <a:avLst/>
                </a:prstTxWarp>
              </a:bodyPr>
              <a:lstStyle/>
              <a:p>
                <a:endParaRPr lang="uk-UA" sz="1600" dirty="0">
                  <a:solidFill>
                    <a:srgbClr val="000000"/>
                  </a:solidFill>
                  <a:latin typeface="Century Gothic" charset="0"/>
                  <a:ea typeface="Century Gothic" charset="0"/>
                  <a:cs typeface="Century Gothic" charset="0"/>
                </a:endParaRPr>
              </a:p>
            </p:txBody>
          </p:sp>
        </p:grpSp>
      </p:grpSp>
      <p:grpSp>
        <p:nvGrpSpPr>
          <p:cNvPr id="94" name="Group 30"/>
          <p:cNvGrpSpPr/>
          <p:nvPr/>
        </p:nvGrpSpPr>
        <p:grpSpPr>
          <a:xfrm>
            <a:off x="9689173" y="318020"/>
            <a:ext cx="2192469" cy="2213424"/>
            <a:chOff x="6864495" y="431807"/>
            <a:chExt cx="2192469" cy="2213424"/>
          </a:xfrm>
        </p:grpSpPr>
        <p:sp>
          <p:nvSpPr>
            <p:cNvPr id="96" name="TextBox 95"/>
            <p:cNvSpPr txBox="1"/>
            <p:nvPr/>
          </p:nvSpPr>
          <p:spPr>
            <a:xfrm>
              <a:off x="7121113" y="431807"/>
              <a:ext cx="1361166" cy="285686"/>
            </a:xfrm>
            <a:prstGeom prst="rect">
              <a:avLst/>
            </a:prstGeom>
            <a:noFill/>
          </p:spPr>
          <p:txBody>
            <a:bodyPr vert="horz" wrap="square" lIns="0" tIns="0" rIns="0" bIns="0" rtlCol="0">
              <a:noAutofit/>
            </a:bodyPr>
            <a:lstStyle/>
            <a:p>
              <a:pPr indent="-253225">
                <a:spcAft>
                  <a:spcPts val="831"/>
                </a:spcAft>
              </a:pPr>
              <a:r>
                <a:rPr lang="en-US" sz="900" b="1" dirty="0">
                  <a:solidFill>
                    <a:srgbClr val="000000"/>
                  </a:solidFill>
                  <a:latin typeface="Century Gothic" charset="0"/>
                  <a:ea typeface="Century Gothic" charset="0"/>
                  <a:cs typeface="Century Gothic" charset="0"/>
                </a:rPr>
                <a:t>KEY</a:t>
              </a:r>
              <a:r>
                <a:rPr lang="en-US" sz="900" b="1" i="1" dirty="0">
                  <a:solidFill>
                    <a:srgbClr val="000000"/>
                  </a:solidFill>
                  <a:latin typeface="Century Gothic" charset="0"/>
                  <a:ea typeface="Century Gothic" charset="0"/>
                  <a:cs typeface="Century Gothic" charset="0"/>
                </a:rPr>
                <a:t>:</a:t>
              </a:r>
              <a:endParaRPr lang="uk-UA" sz="900" b="1" i="1" dirty="0">
                <a:solidFill>
                  <a:srgbClr val="000000"/>
                </a:solidFill>
                <a:latin typeface="Century Gothic" charset="0"/>
                <a:ea typeface="Century Gothic" charset="0"/>
                <a:cs typeface="Century Gothic" charset="0"/>
              </a:endParaRPr>
            </a:p>
          </p:txBody>
        </p:sp>
        <p:sp>
          <p:nvSpPr>
            <p:cNvPr id="97" name="TextBox 96"/>
            <p:cNvSpPr txBox="1"/>
            <p:nvPr/>
          </p:nvSpPr>
          <p:spPr>
            <a:xfrm>
              <a:off x="7295431" y="725993"/>
              <a:ext cx="1761533" cy="1875374"/>
            </a:xfrm>
            <a:prstGeom prst="rect">
              <a:avLst/>
            </a:prstGeom>
            <a:noFill/>
          </p:spPr>
          <p:txBody>
            <a:bodyPr vert="horz" wrap="square" lIns="0" tIns="0" rIns="0" bIns="0" rtlCol="0">
              <a:noAutofit/>
            </a:bodyPr>
            <a:lstStyle/>
            <a:p>
              <a:pPr>
                <a:spcAft>
                  <a:spcPts val="1662"/>
                </a:spcAft>
              </a:pPr>
              <a:r>
                <a:rPr lang="en-US" sz="900" dirty="0">
                  <a:solidFill>
                    <a:srgbClr val="000000"/>
                  </a:solidFill>
                  <a:latin typeface="Century Gothic" charset="0"/>
                  <a:ea typeface="Century Gothic" charset="0"/>
                  <a:cs typeface="Century Gothic" charset="0"/>
                </a:rPr>
                <a:t>Local exporters</a:t>
              </a:r>
              <a:endParaRPr lang="uk-UA" sz="900" dirty="0">
                <a:solidFill>
                  <a:srgbClr val="000000"/>
                </a:solidFill>
                <a:latin typeface="Century Gothic" charset="0"/>
                <a:ea typeface="Century Gothic" charset="0"/>
                <a:cs typeface="Century Gothic" charset="0"/>
              </a:endParaRPr>
            </a:p>
            <a:p>
              <a:pPr>
                <a:spcAft>
                  <a:spcPts val="1385"/>
                </a:spcAft>
              </a:pPr>
              <a:r>
                <a:rPr lang="en-US" sz="900" dirty="0">
                  <a:solidFill>
                    <a:srgbClr val="000000"/>
                  </a:solidFill>
                  <a:latin typeface="Century Gothic" charset="0"/>
                  <a:ea typeface="Century Gothic" charset="0"/>
                  <a:cs typeface="Century Gothic" charset="0"/>
                </a:rPr>
                <a:t>GPA Parties importers</a:t>
              </a:r>
              <a:endParaRPr lang="uk-UA" sz="900" dirty="0">
                <a:solidFill>
                  <a:srgbClr val="000000"/>
                </a:solidFill>
                <a:latin typeface="Century Gothic" charset="0"/>
                <a:ea typeface="Century Gothic" charset="0"/>
                <a:cs typeface="Century Gothic" charset="0"/>
              </a:endParaRPr>
            </a:p>
            <a:p>
              <a:pPr>
                <a:spcAft>
                  <a:spcPts val="1385"/>
                </a:spcAft>
              </a:pPr>
              <a:r>
                <a:rPr lang="en-US" sz="900" dirty="0">
                  <a:solidFill>
                    <a:srgbClr val="000000"/>
                  </a:solidFill>
                  <a:latin typeface="Century Gothic" charset="0"/>
                  <a:ea typeface="Century Gothic" charset="0"/>
                  <a:cs typeface="Century Gothic" charset="0"/>
                </a:rPr>
                <a:t>MEDTA and other state institutions, diplomatic missions</a:t>
              </a:r>
              <a:endParaRPr lang="uk-UA" sz="900" dirty="0">
                <a:solidFill>
                  <a:srgbClr val="000000"/>
                </a:solidFill>
                <a:latin typeface="Century Gothic" charset="0"/>
                <a:ea typeface="Century Gothic" charset="0"/>
                <a:cs typeface="Century Gothic" charset="0"/>
              </a:endParaRPr>
            </a:p>
            <a:p>
              <a:pPr>
                <a:spcAft>
                  <a:spcPts val="1385"/>
                </a:spcAft>
              </a:pPr>
              <a:r>
                <a:rPr lang="en-US" sz="900" dirty="0">
                  <a:solidFill>
                    <a:srgbClr val="000000"/>
                  </a:solidFill>
                  <a:latin typeface="Century Gothic" charset="0"/>
                  <a:ea typeface="Century Gothic" charset="0"/>
                  <a:cs typeface="Century Gothic" charset="0"/>
                </a:rPr>
                <a:t>Intergovernmental and foreign government agencies</a:t>
              </a:r>
            </a:p>
            <a:p>
              <a:pPr>
                <a:spcAft>
                  <a:spcPts val="1385"/>
                </a:spcAft>
              </a:pPr>
              <a:r>
                <a:rPr lang="en-US" sz="900" dirty="0">
                  <a:solidFill>
                    <a:srgbClr val="000000"/>
                  </a:solidFill>
                  <a:latin typeface="Century Gothic" charset="0"/>
                  <a:ea typeface="Century Gothic" charset="0"/>
                  <a:cs typeface="Century Gothic" charset="0"/>
                </a:rPr>
                <a:t>Business associations, educational institutions and professional intermediaries</a:t>
              </a:r>
              <a:endParaRPr lang="uk-UA" sz="900" dirty="0">
                <a:solidFill>
                  <a:srgbClr val="000000"/>
                </a:solidFill>
                <a:latin typeface="Century Gothic" charset="0"/>
                <a:ea typeface="Century Gothic" charset="0"/>
                <a:cs typeface="Century Gothic" charset="0"/>
              </a:endParaRPr>
            </a:p>
          </p:txBody>
        </p:sp>
        <p:grpSp>
          <p:nvGrpSpPr>
            <p:cNvPr id="98" name="Group 66"/>
            <p:cNvGrpSpPr>
              <a:grpSpLocks noChangeAspect="1"/>
            </p:cNvGrpSpPr>
            <p:nvPr/>
          </p:nvGrpSpPr>
          <p:grpSpPr>
            <a:xfrm>
              <a:off x="6864495" y="2312923"/>
              <a:ext cx="332308" cy="332308"/>
              <a:chOff x="-1584848" y="3314298"/>
              <a:chExt cx="468000" cy="468000"/>
            </a:xfrm>
            <a:solidFill>
              <a:srgbClr val="003E82"/>
            </a:solidFill>
          </p:grpSpPr>
          <p:sp>
            <p:nvSpPr>
              <p:cNvPr id="121" name="Oval 67"/>
              <p:cNvSpPr/>
              <p:nvPr/>
            </p:nvSpPr>
            <p:spPr bwMode="ltGray">
              <a:xfrm>
                <a:off x="-1584848" y="3314298"/>
                <a:ext cx="468000" cy="468000"/>
              </a:xfrm>
              <a:prstGeom prst="ellipse">
                <a:avLst/>
              </a:prstGeom>
              <a:grpFill/>
              <a:ln w="9525">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uk-UA" sz="1600" dirty="0">
                  <a:solidFill>
                    <a:srgbClr val="FFFFFF"/>
                  </a:solidFill>
                  <a:latin typeface="Century Gothic" charset="0"/>
                  <a:ea typeface="Century Gothic" charset="0"/>
                  <a:cs typeface="Century Gothic" charset="0"/>
                </a:endParaRPr>
              </a:p>
            </p:txBody>
          </p:sp>
          <p:sp>
            <p:nvSpPr>
              <p:cNvPr id="122" name="Freeform 4831"/>
              <p:cNvSpPr>
                <a:spLocks noChangeAspect="1" noEditPoints="1"/>
              </p:cNvSpPr>
              <p:nvPr/>
            </p:nvSpPr>
            <p:spPr bwMode="auto">
              <a:xfrm>
                <a:off x="-1538985" y="3456300"/>
                <a:ext cx="376274" cy="203044"/>
              </a:xfrm>
              <a:custGeom>
                <a:avLst/>
                <a:gdLst>
                  <a:gd name="T0" fmla="*/ 300 w 404"/>
                  <a:gd name="T1" fmla="*/ 166 h 218"/>
                  <a:gd name="T2" fmla="*/ 288 w 404"/>
                  <a:gd name="T3" fmla="*/ 172 h 218"/>
                  <a:gd name="T4" fmla="*/ 272 w 404"/>
                  <a:gd name="T5" fmla="*/ 184 h 218"/>
                  <a:gd name="T6" fmla="*/ 252 w 404"/>
                  <a:gd name="T7" fmla="*/ 170 h 218"/>
                  <a:gd name="T8" fmla="*/ 244 w 404"/>
                  <a:gd name="T9" fmla="*/ 186 h 218"/>
                  <a:gd name="T10" fmla="*/ 232 w 404"/>
                  <a:gd name="T11" fmla="*/ 188 h 218"/>
                  <a:gd name="T12" fmla="*/ 226 w 404"/>
                  <a:gd name="T13" fmla="*/ 188 h 218"/>
                  <a:gd name="T14" fmla="*/ 216 w 404"/>
                  <a:gd name="T15" fmla="*/ 166 h 218"/>
                  <a:gd name="T16" fmla="*/ 192 w 404"/>
                  <a:gd name="T17" fmla="*/ 154 h 218"/>
                  <a:gd name="T18" fmla="*/ 178 w 404"/>
                  <a:gd name="T19" fmla="*/ 142 h 218"/>
                  <a:gd name="T20" fmla="*/ 160 w 404"/>
                  <a:gd name="T21" fmla="*/ 138 h 218"/>
                  <a:gd name="T22" fmla="*/ 134 w 404"/>
                  <a:gd name="T23" fmla="*/ 120 h 218"/>
                  <a:gd name="T24" fmla="*/ 106 w 404"/>
                  <a:gd name="T25" fmla="*/ 136 h 218"/>
                  <a:gd name="T26" fmla="*/ 74 w 404"/>
                  <a:gd name="T27" fmla="*/ 124 h 218"/>
                  <a:gd name="T28" fmla="*/ 94 w 404"/>
                  <a:gd name="T29" fmla="*/ 42 h 218"/>
                  <a:gd name="T30" fmla="*/ 138 w 404"/>
                  <a:gd name="T31" fmla="*/ 38 h 218"/>
                  <a:gd name="T32" fmla="*/ 134 w 404"/>
                  <a:gd name="T33" fmla="*/ 66 h 218"/>
                  <a:gd name="T34" fmla="*/ 150 w 404"/>
                  <a:gd name="T35" fmla="*/ 88 h 218"/>
                  <a:gd name="T36" fmla="*/ 178 w 404"/>
                  <a:gd name="T37" fmla="*/ 92 h 218"/>
                  <a:gd name="T38" fmla="*/ 288 w 404"/>
                  <a:gd name="T39" fmla="*/ 92 h 218"/>
                  <a:gd name="T40" fmla="*/ 294 w 404"/>
                  <a:gd name="T41" fmla="*/ 100 h 218"/>
                  <a:gd name="T42" fmla="*/ 320 w 404"/>
                  <a:gd name="T43" fmla="*/ 144 h 218"/>
                  <a:gd name="T44" fmla="*/ 134 w 404"/>
                  <a:gd name="T45" fmla="*/ 132 h 218"/>
                  <a:gd name="T46" fmla="*/ 118 w 404"/>
                  <a:gd name="T47" fmla="*/ 142 h 218"/>
                  <a:gd name="T48" fmla="*/ 102 w 404"/>
                  <a:gd name="T49" fmla="*/ 190 h 218"/>
                  <a:gd name="T50" fmla="*/ 118 w 404"/>
                  <a:gd name="T51" fmla="*/ 198 h 218"/>
                  <a:gd name="T52" fmla="*/ 130 w 404"/>
                  <a:gd name="T53" fmla="*/ 204 h 218"/>
                  <a:gd name="T54" fmla="*/ 146 w 404"/>
                  <a:gd name="T55" fmla="*/ 214 h 218"/>
                  <a:gd name="T56" fmla="*/ 162 w 404"/>
                  <a:gd name="T57" fmla="*/ 204 h 218"/>
                  <a:gd name="T58" fmla="*/ 174 w 404"/>
                  <a:gd name="T59" fmla="*/ 216 h 218"/>
                  <a:gd name="T60" fmla="*/ 188 w 404"/>
                  <a:gd name="T61" fmla="*/ 218 h 218"/>
                  <a:gd name="T62" fmla="*/ 208 w 404"/>
                  <a:gd name="T63" fmla="*/ 194 h 218"/>
                  <a:gd name="T64" fmla="*/ 202 w 404"/>
                  <a:gd name="T65" fmla="*/ 168 h 218"/>
                  <a:gd name="T66" fmla="*/ 182 w 404"/>
                  <a:gd name="T67" fmla="*/ 170 h 218"/>
                  <a:gd name="T68" fmla="*/ 172 w 404"/>
                  <a:gd name="T69" fmla="*/ 152 h 218"/>
                  <a:gd name="T70" fmla="*/ 156 w 404"/>
                  <a:gd name="T71" fmla="*/ 150 h 218"/>
                  <a:gd name="T72" fmla="*/ 146 w 404"/>
                  <a:gd name="T73" fmla="*/ 138 h 218"/>
                  <a:gd name="T74" fmla="*/ 378 w 404"/>
                  <a:gd name="T75" fmla="*/ 0 h 218"/>
                  <a:gd name="T76" fmla="*/ 394 w 404"/>
                  <a:gd name="T77" fmla="*/ 160 h 218"/>
                  <a:gd name="T78" fmla="*/ 402 w 404"/>
                  <a:gd name="T79" fmla="*/ 70 h 218"/>
                  <a:gd name="T80" fmla="*/ 26 w 404"/>
                  <a:gd name="T81" fmla="*/ 0 h 218"/>
                  <a:gd name="T82" fmla="*/ 0 w 404"/>
                  <a:gd name="T83" fmla="*/ 96 h 218"/>
                  <a:gd name="T84" fmla="*/ 18 w 404"/>
                  <a:gd name="T85" fmla="*/ 178 h 218"/>
                  <a:gd name="T86" fmla="*/ 96 w 404"/>
                  <a:gd name="T87" fmla="*/ 154 h 218"/>
                  <a:gd name="T88" fmla="*/ 68 w 404"/>
                  <a:gd name="T89" fmla="*/ 142 h 218"/>
                  <a:gd name="T90" fmla="*/ 74 w 404"/>
                  <a:gd name="T91" fmla="*/ 170 h 218"/>
                  <a:gd name="T92" fmla="*/ 88 w 404"/>
                  <a:gd name="T93" fmla="*/ 172 h 218"/>
                  <a:gd name="T94" fmla="*/ 306 w 404"/>
                  <a:gd name="T95" fmla="*/ 34 h 218"/>
                  <a:gd name="T96" fmla="*/ 230 w 404"/>
                  <a:gd name="T97" fmla="*/ 8 h 218"/>
                  <a:gd name="T98" fmla="*/ 192 w 404"/>
                  <a:gd name="T99" fmla="*/ 2 h 218"/>
                  <a:gd name="T100" fmla="*/ 190 w 404"/>
                  <a:gd name="T101" fmla="*/ 0 h 218"/>
                  <a:gd name="T102" fmla="*/ 182 w 404"/>
                  <a:gd name="T103" fmla="*/ 2 h 218"/>
                  <a:gd name="T104" fmla="*/ 148 w 404"/>
                  <a:gd name="T105" fmla="*/ 44 h 218"/>
                  <a:gd name="T106" fmla="*/ 156 w 404"/>
                  <a:gd name="T107" fmla="*/ 78 h 218"/>
                  <a:gd name="T108" fmla="*/ 180 w 404"/>
                  <a:gd name="T109" fmla="*/ 78 h 218"/>
                  <a:gd name="T110" fmla="*/ 292 w 404"/>
                  <a:gd name="T111" fmla="*/ 82 h 218"/>
                  <a:gd name="T112" fmla="*/ 304 w 404"/>
                  <a:gd name="T113" fmla="*/ 94 h 218"/>
                  <a:gd name="T114" fmla="*/ 328 w 404"/>
                  <a:gd name="T115" fmla="*/ 116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04" h="218">
                    <a:moveTo>
                      <a:pt x="310" y="162"/>
                    </a:moveTo>
                    <a:lnTo>
                      <a:pt x="310" y="162"/>
                    </a:lnTo>
                    <a:lnTo>
                      <a:pt x="306" y="164"/>
                    </a:lnTo>
                    <a:lnTo>
                      <a:pt x="300" y="166"/>
                    </a:lnTo>
                    <a:lnTo>
                      <a:pt x="300" y="166"/>
                    </a:lnTo>
                    <a:lnTo>
                      <a:pt x="296" y="164"/>
                    </a:lnTo>
                    <a:lnTo>
                      <a:pt x="290" y="162"/>
                    </a:lnTo>
                    <a:lnTo>
                      <a:pt x="290" y="162"/>
                    </a:lnTo>
                    <a:lnTo>
                      <a:pt x="290" y="168"/>
                    </a:lnTo>
                    <a:lnTo>
                      <a:pt x="288" y="172"/>
                    </a:lnTo>
                    <a:lnTo>
                      <a:pt x="286" y="176"/>
                    </a:lnTo>
                    <a:lnTo>
                      <a:pt x="282" y="180"/>
                    </a:lnTo>
                    <a:lnTo>
                      <a:pt x="282" y="180"/>
                    </a:lnTo>
                    <a:lnTo>
                      <a:pt x="276" y="182"/>
                    </a:lnTo>
                    <a:lnTo>
                      <a:pt x="272" y="184"/>
                    </a:lnTo>
                    <a:lnTo>
                      <a:pt x="272" y="184"/>
                    </a:lnTo>
                    <a:lnTo>
                      <a:pt x="262" y="180"/>
                    </a:lnTo>
                    <a:lnTo>
                      <a:pt x="258" y="178"/>
                    </a:lnTo>
                    <a:lnTo>
                      <a:pt x="256" y="174"/>
                    </a:lnTo>
                    <a:lnTo>
                      <a:pt x="252" y="170"/>
                    </a:lnTo>
                    <a:lnTo>
                      <a:pt x="252" y="170"/>
                    </a:lnTo>
                    <a:lnTo>
                      <a:pt x="250" y="178"/>
                    </a:lnTo>
                    <a:lnTo>
                      <a:pt x="248" y="182"/>
                    </a:lnTo>
                    <a:lnTo>
                      <a:pt x="244" y="186"/>
                    </a:lnTo>
                    <a:lnTo>
                      <a:pt x="244" y="186"/>
                    </a:lnTo>
                    <a:lnTo>
                      <a:pt x="238" y="188"/>
                    </a:lnTo>
                    <a:lnTo>
                      <a:pt x="234" y="188"/>
                    </a:lnTo>
                    <a:lnTo>
                      <a:pt x="234" y="188"/>
                    </a:lnTo>
                    <a:lnTo>
                      <a:pt x="232" y="188"/>
                    </a:lnTo>
                    <a:lnTo>
                      <a:pt x="232" y="188"/>
                    </a:lnTo>
                    <a:lnTo>
                      <a:pt x="230" y="188"/>
                    </a:lnTo>
                    <a:lnTo>
                      <a:pt x="230" y="188"/>
                    </a:lnTo>
                    <a:lnTo>
                      <a:pt x="228" y="188"/>
                    </a:lnTo>
                    <a:lnTo>
                      <a:pt x="228" y="188"/>
                    </a:lnTo>
                    <a:lnTo>
                      <a:pt x="226" y="188"/>
                    </a:lnTo>
                    <a:lnTo>
                      <a:pt x="222" y="188"/>
                    </a:lnTo>
                    <a:lnTo>
                      <a:pt x="222" y="188"/>
                    </a:lnTo>
                    <a:lnTo>
                      <a:pt x="222" y="176"/>
                    </a:lnTo>
                    <a:lnTo>
                      <a:pt x="222" y="176"/>
                    </a:lnTo>
                    <a:lnTo>
                      <a:pt x="216" y="166"/>
                    </a:lnTo>
                    <a:lnTo>
                      <a:pt x="208" y="158"/>
                    </a:lnTo>
                    <a:lnTo>
                      <a:pt x="208" y="158"/>
                    </a:lnTo>
                    <a:lnTo>
                      <a:pt x="200" y="156"/>
                    </a:lnTo>
                    <a:lnTo>
                      <a:pt x="192" y="154"/>
                    </a:lnTo>
                    <a:lnTo>
                      <a:pt x="192" y="154"/>
                    </a:lnTo>
                    <a:lnTo>
                      <a:pt x="190" y="154"/>
                    </a:lnTo>
                    <a:lnTo>
                      <a:pt x="190" y="154"/>
                    </a:lnTo>
                    <a:lnTo>
                      <a:pt x="186" y="146"/>
                    </a:lnTo>
                    <a:lnTo>
                      <a:pt x="178" y="142"/>
                    </a:lnTo>
                    <a:lnTo>
                      <a:pt x="178" y="142"/>
                    </a:lnTo>
                    <a:lnTo>
                      <a:pt x="170" y="138"/>
                    </a:lnTo>
                    <a:lnTo>
                      <a:pt x="162" y="138"/>
                    </a:lnTo>
                    <a:lnTo>
                      <a:pt x="162" y="138"/>
                    </a:lnTo>
                    <a:lnTo>
                      <a:pt x="160" y="138"/>
                    </a:lnTo>
                    <a:lnTo>
                      <a:pt x="160" y="138"/>
                    </a:lnTo>
                    <a:lnTo>
                      <a:pt x="156" y="130"/>
                    </a:lnTo>
                    <a:lnTo>
                      <a:pt x="148" y="124"/>
                    </a:lnTo>
                    <a:lnTo>
                      <a:pt x="148" y="124"/>
                    </a:lnTo>
                    <a:lnTo>
                      <a:pt x="142" y="122"/>
                    </a:lnTo>
                    <a:lnTo>
                      <a:pt x="134" y="120"/>
                    </a:lnTo>
                    <a:lnTo>
                      <a:pt x="134" y="120"/>
                    </a:lnTo>
                    <a:lnTo>
                      <a:pt x="126" y="122"/>
                    </a:lnTo>
                    <a:lnTo>
                      <a:pt x="118" y="124"/>
                    </a:lnTo>
                    <a:lnTo>
                      <a:pt x="112" y="130"/>
                    </a:lnTo>
                    <a:lnTo>
                      <a:pt x="106" y="136"/>
                    </a:lnTo>
                    <a:lnTo>
                      <a:pt x="102" y="144"/>
                    </a:lnTo>
                    <a:lnTo>
                      <a:pt x="80" y="132"/>
                    </a:lnTo>
                    <a:lnTo>
                      <a:pt x="80" y="132"/>
                    </a:lnTo>
                    <a:lnTo>
                      <a:pt x="76" y="128"/>
                    </a:lnTo>
                    <a:lnTo>
                      <a:pt x="74" y="124"/>
                    </a:lnTo>
                    <a:lnTo>
                      <a:pt x="72" y="120"/>
                    </a:lnTo>
                    <a:lnTo>
                      <a:pt x="74" y="114"/>
                    </a:lnTo>
                    <a:lnTo>
                      <a:pt x="92" y="46"/>
                    </a:lnTo>
                    <a:lnTo>
                      <a:pt x="92" y="46"/>
                    </a:lnTo>
                    <a:lnTo>
                      <a:pt x="94" y="42"/>
                    </a:lnTo>
                    <a:lnTo>
                      <a:pt x="98" y="38"/>
                    </a:lnTo>
                    <a:lnTo>
                      <a:pt x="102" y="36"/>
                    </a:lnTo>
                    <a:lnTo>
                      <a:pt x="106" y="36"/>
                    </a:lnTo>
                    <a:lnTo>
                      <a:pt x="140" y="34"/>
                    </a:lnTo>
                    <a:lnTo>
                      <a:pt x="138" y="38"/>
                    </a:lnTo>
                    <a:lnTo>
                      <a:pt x="138" y="38"/>
                    </a:lnTo>
                    <a:lnTo>
                      <a:pt x="134" y="46"/>
                    </a:lnTo>
                    <a:lnTo>
                      <a:pt x="132" y="52"/>
                    </a:lnTo>
                    <a:lnTo>
                      <a:pt x="132" y="60"/>
                    </a:lnTo>
                    <a:lnTo>
                      <a:pt x="134" y="66"/>
                    </a:lnTo>
                    <a:lnTo>
                      <a:pt x="134" y="66"/>
                    </a:lnTo>
                    <a:lnTo>
                      <a:pt x="136" y="72"/>
                    </a:lnTo>
                    <a:lnTo>
                      <a:pt x="140" y="78"/>
                    </a:lnTo>
                    <a:lnTo>
                      <a:pt x="144" y="84"/>
                    </a:lnTo>
                    <a:lnTo>
                      <a:pt x="150" y="88"/>
                    </a:lnTo>
                    <a:lnTo>
                      <a:pt x="150" y="88"/>
                    </a:lnTo>
                    <a:lnTo>
                      <a:pt x="158" y="92"/>
                    </a:lnTo>
                    <a:lnTo>
                      <a:pt x="168" y="92"/>
                    </a:lnTo>
                    <a:lnTo>
                      <a:pt x="168" y="92"/>
                    </a:lnTo>
                    <a:lnTo>
                      <a:pt x="178" y="92"/>
                    </a:lnTo>
                    <a:lnTo>
                      <a:pt x="186" y="88"/>
                    </a:lnTo>
                    <a:lnTo>
                      <a:pt x="194" y="82"/>
                    </a:lnTo>
                    <a:lnTo>
                      <a:pt x="198" y="74"/>
                    </a:lnTo>
                    <a:lnTo>
                      <a:pt x="212" y="52"/>
                    </a:lnTo>
                    <a:lnTo>
                      <a:pt x="288" y="92"/>
                    </a:lnTo>
                    <a:lnTo>
                      <a:pt x="288" y="92"/>
                    </a:lnTo>
                    <a:lnTo>
                      <a:pt x="290" y="94"/>
                    </a:lnTo>
                    <a:lnTo>
                      <a:pt x="294" y="98"/>
                    </a:lnTo>
                    <a:lnTo>
                      <a:pt x="294" y="98"/>
                    </a:lnTo>
                    <a:lnTo>
                      <a:pt x="294" y="100"/>
                    </a:lnTo>
                    <a:lnTo>
                      <a:pt x="294" y="100"/>
                    </a:lnTo>
                    <a:lnTo>
                      <a:pt x="296" y="100"/>
                    </a:lnTo>
                    <a:lnTo>
                      <a:pt x="318" y="136"/>
                    </a:lnTo>
                    <a:lnTo>
                      <a:pt x="318" y="136"/>
                    </a:lnTo>
                    <a:lnTo>
                      <a:pt x="320" y="144"/>
                    </a:lnTo>
                    <a:lnTo>
                      <a:pt x="320" y="150"/>
                    </a:lnTo>
                    <a:lnTo>
                      <a:pt x="316" y="158"/>
                    </a:lnTo>
                    <a:lnTo>
                      <a:pt x="310" y="162"/>
                    </a:lnTo>
                    <a:lnTo>
                      <a:pt x="310" y="162"/>
                    </a:lnTo>
                    <a:close/>
                    <a:moveTo>
                      <a:pt x="134" y="132"/>
                    </a:moveTo>
                    <a:lnTo>
                      <a:pt x="134" y="132"/>
                    </a:lnTo>
                    <a:lnTo>
                      <a:pt x="128" y="132"/>
                    </a:lnTo>
                    <a:lnTo>
                      <a:pt x="124" y="134"/>
                    </a:lnTo>
                    <a:lnTo>
                      <a:pt x="120" y="138"/>
                    </a:lnTo>
                    <a:lnTo>
                      <a:pt x="118" y="142"/>
                    </a:lnTo>
                    <a:lnTo>
                      <a:pt x="102" y="170"/>
                    </a:lnTo>
                    <a:lnTo>
                      <a:pt x="102" y="170"/>
                    </a:lnTo>
                    <a:lnTo>
                      <a:pt x="98" y="176"/>
                    </a:lnTo>
                    <a:lnTo>
                      <a:pt x="100" y="184"/>
                    </a:lnTo>
                    <a:lnTo>
                      <a:pt x="102" y="190"/>
                    </a:lnTo>
                    <a:lnTo>
                      <a:pt x="108" y="194"/>
                    </a:lnTo>
                    <a:lnTo>
                      <a:pt x="108" y="194"/>
                    </a:lnTo>
                    <a:lnTo>
                      <a:pt x="112" y="196"/>
                    </a:lnTo>
                    <a:lnTo>
                      <a:pt x="118" y="198"/>
                    </a:lnTo>
                    <a:lnTo>
                      <a:pt x="118" y="198"/>
                    </a:lnTo>
                    <a:lnTo>
                      <a:pt x="122" y="196"/>
                    </a:lnTo>
                    <a:lnTo>
                      <a:pt x="128" y="194"/>
                    </a:lnTo>
                    <a:lnTo>
                      <a:pt x="128" y="194"/>
                    </a:lnTo>
                    <a:lnTo>
                      <a:pt x="128" y="198"/>
                    </a:lnTo>
                    <a:lnTo>
                      <a:pt x="130" y="204"/>
                    </a:lnTo>
                    <a:lnTo>
                      <a:pt x="132" y="208"/>
                    </a:lnTo>
                    <a:lnTo>
                      <a:pt x="138" y="212"/>
                    </a:lnTo>
                    <a:lnTo>
                      <a:pt x="138" y="212"/>
                    </a:lnTo>
                    <a:lnTo>
                      <a:pt x="142" y="214"/>
                    </a:lnTo>
                    <a:lnTo>
                      <a:pt x="146" y="214"/>
                    </a:lnTo>
                    <a:lnTo>
                      <a:pt x="146" y="214"/>
                    </a:lnTo>
                    <a:lnTo>
                      <a:pt x="152" y="214"/>
                    </a:lnTo>
                    <a:lnTo>
                      <a:pt x="156" y="212"/>
                    </a:lnTo>
                    <a:lnTo>
                      <a:pt x="160" y="208"/>
                    </a:lnTo>
                    <a:lnTo>
                      <a:pt x="162" y="204"/>
                    </a:lnTo>
                    <a:lnTo>
                      <a:pt x="166" y="200"/>
                    </a:lnTo>
                    <a:lnTo>
                      <a:pt x="166" y="200"/>
                    </a:lnTo>
                    <a:lnTo>
                      <a:pt x="168" y="208"/>
                    </a:lnTo>
                    <a:lnTo>
                      <a:pt x="170" y="212"/>
                    </a:lnTo>
                    <a:lnTo>
                      <a:pt x="174" y="216"/>
                    </a:lnTo>
                    <a:lnTo>
                      <a:pt x="174" y="216"/>
                    </a:lnTo>
                    <a:lnTo>
                      <a:pt x="178" y="218"/>
                    </a:lnTo>
                    <a:lnTo>
                      <a:pt x="184" y="218"/>
                    </a:lnTo>
                    <a:lnTo>
                      <a:pt x="184" y="218"/>
                    </a:lnTo>
                    <a:lnTo>
                      <a:pt x="188" y="218"/>
                    </a:lnTo>
                    <a:lnTo>
                      <a:pt x="192" y="216"/>
                    </a:lnTo>
                    <a:lnTo>
                      <a:pt x="196" y="212"/>
                    </a:lnTo>
                    <a:lnTo>
                      <a:pt x="200" y="208"/>
                    </a:lnTo>
                    <a:lnTo>
                      <a:pt x="208" y="194"/>
                    </a:lnTo>
                    <a:lnTo>
                      <a:pt x="208" y="194"/>
                    </a:lnTo>
                    <a:lnTo>
                      <a:pt x="210" y="188"/>
                    </a:lnTo>
                    <a:lnTo>
                      <a:pt x="210" y="180"/>
                    </a:lnTo>
                    <a:lnTo>
                      <a:pt x="206" y="174"/>
                    </a:lnTo>
                    <a:lnTo>
                      <a:pt x="202" y="168"/>
                    </a:lnTo>
                    <a:lnTo>
                      <a:pt x="202" y="168"/>
                    </a:lnTo>
                    <a:lnTo>
                      <a:pt x="196" y="166"/>
                    </a:lnTo>
                    <a:lnTo>
                      <a:pt x="192" y="166"/>
                    </a:lnTo>
                    <a:lnTo>
                      <a:pt x="192" y="166"/>
                    </a:lnTo>
                    <a:lnTo>
                      <a:pt x="186" y="168"/>
                    </a:lnTo>
                    <a:lnTo>
                      <a:pt x="182" y="170"/>
                    </a:lnTo>
                    <a:lnTo>
                      <a:pt x="182" y="170"/>
                    </a:lnTo>
                    <a:lnTo>
                      <a:pt x="180" y="164"/>
                    </a:lnTo>
                    <a:lnTo>
                      <a:pt x="180" y="160"/>
                    </a:lnTo>
                    <a:lnTo>
                      <a:pt x="176" y="156"/>
                    </a:lnTo>
                    <a:lnTo>
                      <a:pt x="172" y="152"/>
                    </a:lnTo>
                    <a:lnTo>
                      <a:pt x="172" y="152"/>
                    </a:lnTo>
                    <a:lnTo>
                      <a:pt x="168" y="150"/>
                    </a:lnTo>
                    <a:lnTo>
                      <a:pt x="162" y="150"/>
                    </a:lnTo>
                    <a:lnTo>
                      <a:pt x="162" y="150"/>
                    </a:lnTo>
                    <a:lnTo>
                      <a:pt x="156" y="150"/>
                    </a:lnTo>
                    <a:lnTo>
                      <a:pt x="152" y="152"/>
                    </a:lnTo>
                    <a:lnTo>
                      <a:pt x="152" y="152"/>
                    </a:lnTo>
                    <a:lnTo>
                      <a:pt x="152" y="148"/>
                    </a:lnTo>
                    <a:lnTo>
                      <a:pt x="150" y="142"/>
                    </a:lnTo>
                    <a:lnTo>
                      <a:pt x="146" y="138"/>
                    </a:lnTo>
                    <a:lnTo>
                      <a:pt x="142" y="134"/>
                    </a:lnTo>
                    <a:lnTo>
                      <a:pt x="142" y="134"/>
                    </a:lnTo>
                    <a:lnTo>
                      <a:pt x="138" y="132"/>
                    </a:lnTo>
                    <a:lnTo>
                      <a:pt x="134" y="132"/>
                    </a:lnTo>
                    <a:close/>
                    <a:moveTo>
                      <a:pt x="378" y="0"/>
                    </a:moveTo>
                    <a:lnTo>
                      <a:pt x="316" y="18"/>
                    </a:lnTo>
                    <a:lnTo>
                      <a:pt x="366" y="184"/>
                    </a:lnTo>
                    <a:lnTo>
                      <a:pt x="386" y="178"/>
                    </a:lnTo>
                    <a:lnTo>
                      <a:pt x="386" y="178"/>
                    </a:lnTo>
                    <a:lnTo>
                      <a:pt x="394" y="160"/>
                    </a:lnTo>
                    <a:lnTo>
                      <a:pt x="398" y="140"/>
                    </a:lnTo>
                    <a:lnTo>
                      <a:pt x="402" y="118"/>
                    </a:lnTo>
                    <a:lnTo>
                      <a:pt x="404" y="96"/>
                    </a:lnTo>
                    <a:lnTo>
                      <a:pt x="404" y="96"/>
                    </a:lnTo>
                    <a:lnTo>
                      <a:pt x="402" y="70"/>
                    </a:lnTo>
                    <a:lnTo>
                      <a:pt x="398" y="46"/>
                    </a:lnTo>
                    <a:lnTo>
                      <a:pt x="390" y="22"/>
                    </a:lnTo>
                    <a:lnTo>
                      <a:pt x="378" y="0"/>
                    </a:lnTo>
                    <a:lnTo>
                      <a:pt x="378" y="0"/>
                    </a:lnTo>
                    <a:close/>
                    <a:moveTo>
                      <a:pt x="26" y="0"/>
                    </a:moveTo>
                    <a:lnTo>
                      <a:pt x="26" y="0"/>
                    </a:lnTo>
                    <a:lnTo>
                      <a:pt x="14" y="22"/>
                    </a:lnTo>
                    <a:lnTo>
                      <a:pt x="6" y="46"/>
                    </a:lnTo>
                    <a:lnTo>
                      <a:pt x="2" y="70"/>
                    </a:lnTo>
                    <a:lnTo>
                      <a:pt x="0" y="96"/>
                    </a:lnTo>
                    <a:lnTo>
                      <a:pt x="0" y="96"/>
                    </a:lnTo>
                    <a:lnTo>
                      <a:pt x="2" y="118"/>
                    </a:lnTo>
                    <a:lnTo>
                      <a:pt x="6" y="140"/>
                    </a:lnTo>
                    <a:lnTo>
                      <a:pt x="10" y="160"/>
                    </a:lnTo>
                    <a:lnTo>
                      <a:pt x="18" y="178"/>
                    </a:lnTo>
                    <a:lnTo>
                      <a:pt x="40" y="184"/>
                    </a:lnTo>
                    <a:lnTo>
                      <a:pt x="88" y="18"/>
                    </a:lnTo>
                    <a:lnTo>
                      <a:pt x="26" y="0"/>
                    </a:lnTo>
                    <a:close/>
                    <a:moveTo>
                      <a:pt x="90" y="164"/>
                    </a:moveTo>
                    <a:lnTo>
                      <a:pt x="96" y="154"/>
                    </a:lnTo>
                    <a:lnTo>
                      <a:pt x="74" y="142"/>
                    </a:lnTo>
                    <a:lnTo>
                      <a:pt x="74" y="142"/>
                    </a:lnTo>
                    <a:lnTo>
                      <a:pt x="70" y="138"/>
                    </a:lnTo>
                    <a:lnTo>
                      <a:pt x="68" y="142"/>
                    </a:lnTo>
                    <a:lnTo>
                      <a:pt x="68" y="142"/>
                    </a:lnTo>
                    <a:lnTo>
                      <a:pt x="64" y="150"/>
                    </a:lnTo>
                    <a:lnTo>
                      <a:pt x="66" y="158"/>
                    </a:lnTo>
                    <a:lnTo>
                      <a:pt x="68" y="164"/>
                    </a:lnTo>
                    <a:lnTo>
                      <a:pt x="74" y="170"/>
                    </a:lnTo>
                    <a:lnTo>
                      <a:pt x="74" y="170"/>
                    </a:lnTo>
                    <a:lnTo>
                      <a:pt x="80" y="172"/>
                    </a:lnTo>
                    <a:lnTo>
                      <a:pt x="84" y="172"/>
                    </a:lnTo>
                    <a:lnTo>
                      <a:pt x="84" y="172"/>
                    </a:lnTo>
                    <a:lnTo>
                      <a:pt x="88" y="172"/>
                    </a:lnTo>
                    <a:lnTo>
                      <a:pt x="88" y="172"/>
                    </a:lnTo>
                    <a:lnTo>
                      <a:pt x="90" y="164"/>
                    </a:lnTo>
                    <a:lnTo>
                      <a:pt x="90" y="164"/>
                    </a:lnTo>
                    <a:close/>
                    <a:moveTo>
                      <a:pt x="328" y="106"/>
                    </a:moveTo>
                    <a:lnTo>
                      <a:pt x="306" y="34"/>
                    </a:lnTo>
                    <a:lnTo>
                      <a:pt x="306" y="34"/>
                    </a:lnTo>
                    <a:lnTo>
                      <a:pt x="304" y="30"/>
                    </a:lnTo>
                    <a:lnTo>
                      <a:pt x="300" y="26"/>
                    </a:lnTo>
                    <a:lnTo>
                      <a:pt x="296" y="24"/>
                    </a:lnTo>
                    <a:lnTo>
                      <a:pt x="292" y="22"/>
                    </a:lnTo>
                    <a:lnTo>
                      <a:pt x="230" y="8"/>
                    </a:lnTo>
                    <a:lnTo>
                      <a:pt x="230" y="8"/>
                    </a:lnTo>
                    <a:lnTo>
                      <a:pt x="230" y="8"/>
                    </a:lnTo>
                    <a:lnTo>
                      <a:pt x="194" y="2"/>
                    </a:lnTo>
                    <a:lnTo>
                      <a:pt x="194" y="2"/>
                    </a:lnTo>
                    <a:lnTo>
                      <a:pt x="192" y="2"/>
                    </a:lnTo>
                    <a:lnTo>
                      <a:pt x="192" y="2"/>
                    </a:lnTo>
                    <a:lnTo>
                      <a:pt x="192" y="2"/>
                    </a:lnTo>
                    <a:lnTo>
                      <a:pt x="192" y="2"/>
                    </a:lnTo>
                    <a:lnTo>
                      <a:pt x="192" y="0"/>
                    </a:lnTo>
                    <a:lnTo>
                      <a:pt x="190" y="0"/>
                    </a:lnTo>
                    <a:lnTo>
                      <a:pt x="190" y="0"/>
                    </a:lnTo>
                    <a:lnTo>
                      <a:pt x="190" y="0"/>
                    </a:lnTo>
                    <a:lnTo>
                      <a:pt x="188" y="0"/>
                    </a:lnTo>
                    <a:lnTo>
                      <a:pt x="188" y="0"/>
                    </a:lnTo>
                    <a:lnTo>
                      <a:pt x="182" y="2"/>
                    </a:lnTo>
                    <a:lnTo>
                      <a:pt x="176" y="4"/>
                    </a:lnTo>
                    <a:lnTo>
                      <a:pt x="170" y="8"/>
                    </a:lnTo>
                    <a:lnTo>
                      <a:pt x="166" y="12"/>
                    </a:lnTo>
                    <a:lnTo>
                      <a:pt x="148" y="44"/>
                    </a:lnTo>
                    <a:lnTo>
                      <a:pt x="148" y="44"/>
                    </a:lnTo>
                    <a:lnTo>
                      <a:pt x="144" y="54"/>
                    </a:lnTo>
                    <a:lnTo>
                      <a:pt x="146" y="62"/>
                    </a:lnTo>
                    <a:lnTo>
                      <a:pt x="150" y="72"/>
                    </a:lnTo>
                    <a:lnTo>
                      <a:pt x="156" y="78"/>
                    </a:lnTo>
                    <a:lnTo>
                      <a:pt x="156" y="78"/>
                    </a:lnTo>
                    <a:lnTo>
                      <a:pt x="162" y="80"/>
                    </a:lnTo>
                    <a:lnTo>
                      <a:pt x="168" y="80"/>
                    </a:lnTo>
                    <a:lnTo>
                      <a:pt x="168" y="80"/>
                    </a:lnTo>
                    <a:lnTo>
                      <a:pt x="174" y="80"/>
                    </a:lnTo>
                    <a:lnTo>
                      <a:pt x="180" y="78"/>
                    </a:lnTo>
                    <a:lnTo>
                      <a:pt x="184" y="74"/>
                    </a:lnTo>
                    <a:lnTo>
                      <a:pt x="188" y="68"/>
                    </a:lnTo>
                    <a:lnTo>
                      <a:pt x="208" y="36"/>
                    </a:lnTo>
                    <a:lnTo>
                      <a:pt x="292" y="82"/>
                    </a:lnTo>
                    <a:lnTo>
                      <a:pt x="292" y="82"/>
                    </a:lnTo>
                    <a:lnTo>
                      <a:pt x="298" y="86"/>
                    </a:lnTo>
                    <a:lnTo>
                      <a:pt x="304" y="90"/>
                    </a:lnTo>
                    <a:lnTo>
                      <a:pt x="304" y="90"/>
                    </a:lnTo>
                    <a:lnTo>
                      <a:pt x="304" y="94"/>
                    </a:lnTo>
                    <a:lnTo>
                      <a:pt x="304" y="94"/>
                    </a:lnTo>
                    <a:lnTo>
                      <a:pt x="306" y="94"/>
                    </a:lnTo>
                    <a:lnTo>
                      <a:pt x="324" y="124"/>
                    </a:lnTo>
                    <a:lnTo>
                      <a:pt x="324" y="124"/>
                    </a:lnTo>
                    <a:lnTo>
                      <a:pt x="326" y="120"/>
                    </a:lnTo>
                    <a:lnTo>
                      <a:pt x="328" y="116"/>
                    </a:lnTo>
                    <a:lnTo>
                      <a:pt x="330" y="110"/>
                    </a:lnTo>
                    <a:lnTo>
                      <a:pt x="328" y="106"/>
                    </a:lnTo>
                    <a:lnTo>
                      <a:pt x="328" y="106"/>
                    </a:lnTo>
                    <a:close/>
                  </a:path>
                </a:pathLst>
              </a:custGeom>
              <a:grpFill/>
              <a:ln w="9525">
                <a:solidFill>
                  <a:schemeClr val="bg1"/>
                </a:solidFill>
              </a:ln>
            </p:spPr>
            <p:style>
              <a:lnRef idx="2">
                <a:schemeClr val="dk1">
                  <a:shade val="50000"/>
                </a:schemeClr>
              </a:lnRef>
              <a:fillRef idx="1">
                <a:schemeClr val="dk1"/>
              </a:fillRef>
              <a:effectRef idx="0">
                <a:schemeClr val="dk1"/>
              </a:effectRef>
              <a:fontRef idx="minor">
                <a:schemeClr val="lt1"/>
              </a:fontRef>
            </p:style>
            <p:txBody>
              <a:bodyPr vert="horz" wrap="square" lIns="84406" tIns="42203" rIns="84406" bIns="42203" numCol="1" anchor="t" anchorCtr="0" compatLnSpc="1">
                <a:prstTxWarp prst="textNoShape">
                  <a:avLst/>
                </a:prstTxWarp>
              </a:bodyPr>
              <a:lstStyle/>
              <a:p>
                <a:endParaRPr lang="uk-UA" sz="1600" dirty="0">
                  <a:solidFill>
                    <a:srgbClr val="000000"/>
                  </a:solidFill>
                  <a:latin typeface="Century Gothic" charset="0"/>
                  <a:ea typeface="Century Gothic" charset="0"/>
                  <a:cs typeface="Century Gothic" charset="0"/>
                </a:endParaRPr>
              </a:p>
            </p:txBody>
          </p:sp>
        </p:grpSp>
        <p:grpSp>
          <p:nvGrpSpPr>
            <p:cNvPr id="99" name="Group 69"/>
            <p:cNvGrpSpPr>
              <a:grpSpLocks noChangeAspect="1"/>
            </p:cNvGrpSpPr>
            <p:nvPr/>
          </p:nvGrpSpPr>
          <p:grpSpPr>
            <a:xfrm>
              <a:off x="6864495" y="1368703"/>
              <a:ext cx="332308" cy="332308"/>
              <a:chOff x="-649854" y="3597304"/>
              <a:chExt cx="468000" cy="468000"/>
            </a:xfrm>
            <a:solidFill>
              <a:srgbClr val="003E82"/>
            </a:solidFill>
          </p:grpSpPr>
          <p:sp>
            <p:nvSpPr>
              <p:cNvPr id="119" name="Oval 70"/>
              <p:cNvSpPr/>
              <p:nvPr/>
            </p:nvSpPr>
            <p:spPr bwMode="ltGray">
              <a:xfrm>
                <a:off x="-649854" y="3597304"/>
                <a:ext cx="468000" cy="468000"/>
              </a:xfrm>
              <a:prstGeom prst="ellipse">
                <a:avLst/>
              </a:prstGeom>
              <a:grpFill/>
              <a:ln w="9525">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uk-UA" sz="1600" dirty="0">
                  <a:solidFill>
                    <a:srgbClr val="FFFFFF"/>
                  </a:solidFill>
                  <a:latin typeface="Century Gothic" charset="0"/>
                  <a:ea typeface="Century Gothic" charset="0"/>
                  <a:cs typeface="Century Gothic" charset="0"/>
                </a:endParaRPr>
              </a:p>
            </p:txBody>
          </p:sp>
          <p:sp>
            <p:nvSpPr>
              <p:cNvPr id="120" name="Freeform 4806"/>
              <p:cNvSpPr>
                <a:spLocks noChangeAspect="1" noEditPoints="1"/>
              </p:cNvSpPr>
              <p:nvPr/>
            </p:nvSpPr>
            <p:spPr bwMode="auto">
              <a:xfrm>
                <a:off x="-583167" y="3662072"/>
                <a:ext cx="334626" cy="294179"/>
              </a:xfrm>
              <a:custGeom>
                <a:avLst/>
                <a:gdLst>
                  <a:gd name="T0" fmla="*/ 310 w 364"/>
                  <a:gd name="T1" fmla="*/ 104 h 320"/>
                  <a:gd name="T2" fmla="*/ 314 w 364"/>
                  <a:gd name="T3" fmla="*/ 242 h 320"/>
                  <a:gd name="T4" fmla="*/ 304 w 364"/>
                  <a:gd name="T5" fmla="*/ 252 h 320"/>
                  <a:gd name="T6" fmla="*/ 276 w 364"/>
                  <a:gd name="T7" fmla="*/ 248 h 320"/>
                  <a:gd name="T8" fmla="*/ 274 w 364"/>
                  <a:gd name="T9" fmla="*/ 110 h 320"/>
                  <a:gd name="T10" fmla="*/ 284 w 364"/>
                  <a:gd name="T11" fmla="*/ 100 h 320"/>
                  <a:gd name="T12" fmla="*/ 26 w 364"/>
                  <a:gd name="T13" fmla="*/ 66 h 320"/>
                  <a:gd name="T14" fmla="*/ 178 w 364"/>
                  <a:gd name="T15" fmla="*/ 0 h 320"/>
                  <a:gd name="T16" fmla="*/ 180 w 364"/>
                  <a:gd name="T17" fmla="*/ 0 h 320"/>
                  <a:gd name="T18" fmla="*/ 184 w 364"/>
                  <a:gd name="T19" fmla="*/ 0 h 320"/>
                  <a:gd name="T20" fmla="*/ 186 w 364"/>
                  <a:gd name="T21" fmla="*/ 0 h 320"/>
                  <a:gd name="T22" fmla="*/ 332 w 364"/>
                  <a:gd name="T23" fmla="*/ 62 h 320"/>
                  <a:gd name="T24" fmla="*/ 338 w 364"/>
                  <a:gd name="T25" fmla="*/ 74 h 320"/>
                  <a:gd name="T26" fmla="*/ 328 w 364"/>
                  <a:gd name="T27" fmla="*/ 82 h 320"/>
                  <a:gd name="T28" fmla="*/ 36 w 364"/>
                  <a:gd name="T29" fmla="*/ 82 h 320"/>
                  <a:gd name="T30" fmla="*/ 26 w 364"/>
                  <a:gd name="T31" fmla="*/ 72 h 320"/>
                  <a:gd name="T32" fmla="*/ 168 w 364"/>
                  <a:gd name="T33" fmla="*/ 56 h 320"/>
                  <a:gd name="T34" fmla="*/ 190 w 364"/>
                  <a:gd name="T35" fmla="*/ 60 h 320"/>
                  <a:gd name="T36" fmla="*/ 200 w 364"/>
                  <a:gd name="T37" fmla="*/ 42 h 320"/>
                  <a:gd name="T38" fmla="*/ 182 w 364"/>
                  <a:gd name="T39" fmla="*/ 24 h 320"/>
                  <a:gd name="T40" fmla="*/ 164 w 364"/>
                  <a:gd name="T41" fmla="*/ 36 h 320"/>
                  <a:gd name="T42" fmla="*/ 230 w 364"/>
                  <a:gd name="T43" fmla="*/ 252 h 320"/>
                  <a:gd name="T44" fmla="*/ 240 w 364"/>
                  <a:gd name="T45" fmla="*/ 242 h 320"/>
                  <a:gd name="T46" fmla="*/ 236 w 364"/>
                  <a:gd name="T47" fmla="*/ 104 h 320"/>
                  <a:gd name="T48" fmla="*/ 134 w 364"/>
                  <a:gd name="T49" fmla="*/ 100 h 320"/>
                  <a:gd name="T50" fmla="*/ 124 w 364"/>
                  <a:gd name="T51" fmla="*/ 110 h 320"/>
                  <a:gd name="T52" fmla="*/ 128 w 364"/>
                  <a:gd name="T53" fmla="*/ 248 h 320"/>
                  <a:gd name="T54" fmla="*/ 162 w 364"/>
                  <a:gd name="T55" fmla="*/ 170 h 320"/>
                  <a:gd name="T56" fmla="*/ 174 w 364"/>
                  <a:gd name="T57" fmla="*/ 152 h 320"/>
                  <a:gd name="T58" fmla="*/ 196 w 364"/>
                  <a:gd name="T59" fmla="*/ 156 h 320"/>
                  <a:gd name="T60" fmla="*/ 230 w 364"/>
                  <a:gd name="T61" fmla="*/ 252 h 320"/>
                  <a:gd name="T62" fmla="*/ 332 w 364"/>
                  <a:gd name="T63" fmla="*/ 286 h 320"/>
                  <a:gd name="T64" fmla="*/ 338 w 364"/>
                  <a:gd name="T65" fmla="*/ 278 h 320"/>
                  <a:gd name="T66" fmla="*/ 328 w 364"/>
                  <a:gd name="T67" fmla="*/ 268 h 320"/>
                  <a:gd name="T68" fmla="*/ 28 w 364"/>
                  <a:gd name="T69" fmla="*/ 270 h 320"/>
                  <a:gd name="T70" fmla="*/ 26 w 364"/>
                  <a:gd name="T71" fmla="*/ 282 h 320"/>
                  <a:gd name="T72" fmla="*/ 36 w 364"/>
                  <a:gd name="T73" fmla="*/ 288 h 320"/>
                  <a:gd name="T74" fmla="*/ 6 w 364"/>
                  <a:gd name="T75" fmla="*/ 302 h 320"/>
                  <a:gd name="T76" fmla="*/ 0 w 364"/>
                  <a:gd name="T77" fmla="*/ 310 h 320"/>
                  <a:gd name="T78" fmla="*/ 10 w 364"/>
                  <a:gd name="T79" fmla="*/ 320 h 320"/>
                  <a:gd name="T80" fmla="*/ 362 w 364"/>
                  <a:gd name="T81" fmla="*/ 318 h 320"/>
                  <a:gd name="T82" fmla="*/ 364 w 364"/>
                  <a:gd name="T83" fmla="*/ 306 h 320"/>
                  <a:gd name="T84" fmla="*/ 354 w 364"/>
                  <a:gd name="T85" fmla="*/ 300 h 320"/>
                  <a:gd name="T86" fmla="*/ 54 w 364"/>
                  <a:gd name="T87" fmla="*/ 104 h 320"/>
                  <a:gd name="T88" fmla="*/ 50 w 364"/>
                  <a:gd name="T89" fmla="*/ 242 h 320"/>
                  <a:gd name="T90" fmla="*/ 60 w 364"/>
                  <a:gd name="T91" fmla="*/ 252 h 320"/>
                  <a:gd name="T92" fmla="*/ 88 w 364"/>
                  <a:gd name="T93" fmla="*/ 248 h 320"/>
                  <a:gd name="T94" fmla="*/ 90 w 364"/>
                  <a:gd name="T95" fmla="*/ 110 h 320"/>
                  <a:gd name="T96" fmla="*/ 80 w 364"/>
                  <a:gd name="T97" fmla="*/ 10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64" h="320">
                    <a:moveTo>
                      <a:pt x="304" y="100"/>
                    </a:moveTo>
                    <a:lnTo>
                      <a:pt x="304" y="100"/>
                    </a:lnTo>
                    <a:lnTo>
                      <a:pt x="308" y="102"/>
                    </a:lnTo>
                    <a:lnTo>
                      <a:pt x="310" y="104"/>
                    </a:lnTo>
                    <a:lnTo>
                      <a:pt x="312" y="106"/>
                    </a:lnTo>
                    <a:lnTo>
                      <a:pt x="314" y="110"/>
                    </a:lnTo>
                    <a:lnTo>
                      <a:pt x="314" y="242"/>
                    </a:lnTo>
                    <a:lnTo>
                      <a:pt x="314" y="242"/>
                    </a:lnTo>
                    <a:lnTo>
                      <a:pt x="312" y="246"/>
                    </a:lnTo>
                    <a:lnTo>
                      <a:pt x="310" y="248"/>
                    </a:lnTo>
                    <a:lnTo>
                      <a:pt x="308" y="250"/>
                    </a:lnTo>
                    <a:lnTo>
                      <a:pt x="304" y="252"/>
                    </a:lnTo>
                    <a:lnTo>
                      <a:pt x="284" y="252"/>
                    </a:lnTo>
                    <a:lnTo>
                      <a:pt x="284" y="252"/>
                    </a:lnTo>
                    <a:lnTo>
                      <a:pt x="280" y="250"/>
                    </a:lnTo>
                    <a:lnTo>
                      <a:pt x="276" y="248"/>
                    </a:lnTo>
                    <a:lnTo>
                      <a:pt x="274" y="246"/>
                    </a:lnTo>
                    <a:lnTo>
                      <a:pt x="274" y="242"/>
                    </a:lnTo>
                    <a:lnTo>
                      <a:pt x="274" y="110"/>
                    </a:lnTo>
                    <a:lnTo>
                      <a:pt x="274" y="110"/>
                    </a:lnTo>
                    <a:lnTo>
                      <a:pt x="274" y="106"/>
                    </a:lnTo>
                    <a:lnTo>
                      <a:pt x="276" y="104"/>
                    </a:lnTo>
                    <a:lnTo>
                      <a:pt x="280" y="102"/>
                    </a:lnTo>
                    <a:lnTo>
                      <a:pt x="284" y="100"/>
                    </a:lnTo>
                    <a:lnTo>
                      <a:pt x="304" y="100"/>
                    </a:lnTo>
                    <a:close/>
                    <a:moveTo>
                      <a:pt x="26" y="72"/>
                    </a:moveTo>
                    <a:lnTo>
                      <a:pt x="26" y="72"/>
                    </a:lnTo>
                    <a:lnTo>
                      <a:pt x="26" y="66"/>
                    </a:lnTo>
                    <a:lnTo>
                      <a:pt x="32" y="62"/>
                    </a:lnTo>
                    <a:lnTo>
                      <a:pt x="178" y="0"/>
                    </a:lnTo>
                    <a:lnTo>
                      <a:pt x="178" y="0"/>
                    </a:lnTo>
                    <a:lnTo>
                      <a:pt x="178" y="0"/>
                    </a:lnTo>
                    <a:lnTo>
                      <a:pt x="178" y="0"/>
                    </a:lnTo>
                    <a:lnTo>
                      <a:pt x="180" y="0"/>
                    </a:lnTo>
                    <a:lnTo>
                      <a:pt x="180" y="0"/>
                    </a:lnTo>
                    <a:lnTo>
                      <a:pt x="180" y="0"/>
                    </a:lnTo>
                    <a:lnTo>
                      <a:pt x="180" y="0"/>
                    </a:lnTo>
                    <a:lnTo>
                      <a:pt x="182" y="0"/>
                    </a:lnTo>
                    <a:lnTo>
                      <a:pt x="182" y="0"/>
                    </a:lnTo>
                    <a:lnTo>
                      <a:pt x="184" y="0"/>
                    </a:lnTo>
                    <a:lnTo>
                      <a:pt x="184" y="0"/>
                    </a:lnTo>
                    <a:lnTo>
                      <a:pt x="184" y="0"/>
                    </a:lnTo>
                    <a:lnTo>
                      <a:pt x="184" y="0"/>
                    </a:lnTo>
                    <a:lnTo>
                      <a:pt x="186" y="0"/>
                    </a:lnTo>
                    <a:lnTo>
                      <a:pt x="186" y="0"/>
                    </a:lnTo>
                    <a:lnTo>
                      <a:pt x="186" y="0"/>
                    </a:lnTo>
                    <a:lnTo>
                      <a:pt x="332" y="62"/>
                    </a:lnTo>
                    <a:lnTo>
                      <a:pt x="332" y="62"/>
                    </a:lnTo>
                    <a:lnTo>
                      <a:pt x="336" y="64"/>
                    </a:lnTo>
                    <a:lnTo>
                      <a:pt x="338" y="72"/>
                    </a:lnTo>
                    <a:lnTo>
                      <a:pt x="338" y="72"/>
                    </a:lnTo>
                    <a:lnTo>
                      <a:pt x="338" y="74"/>
                    </a:lnTo>
                    <a:lnTo>
                      <a:pt x="336" y="78"/>
                    </a:lnTo>
                    <a:lnTo>
                      <a:pt x="332" y="80"/>
                    </a:lnTo>
                    <a:lnTo>
                      <a:pt x="328" y="82"/>
                    </a:lnTo>
                    <a:lnTo>
                      <a:pt x="328" y="82"/>
                    </a:lnTo>
                    <a:lnTo>
                      <a:pt x="328" y="82"/>
                    </a:lnTo>
                    <a:lnTo>
                      <a:pt x="182" y="82"/>
                    </a:lnTo>
                    <a:lnTo>
                      <a:pt x="182" y="82"/>
                    </a:lnTo>
                    <a:lnTo>
                      <a:pt x="36" y="82"/>
                    </a:lnTo>
                    <a:lnTo>
                      <a:pt x="36" y="82"/>
                    </a:lnTo>
                    <a:lnTo>
                      <a:pt x="30" y="78"/>
                    </a:lnTo>
                    <a:lnTo>
                      <a:pt x="26" y="72"/>
                    </a:lnTo>
                    <a:lnTo>
                      <a:pt x="26" y="72"/>
                    </a:lnTo>
                    <a:close/>
                    <a:moveTo>
                      <a:pt x="164" y="42"/>
                    </a:moveTo>
                    <a:lnTo>
                      <a:pt x="164" y="42"/>
                    </a:lnTo>
                    <a:lnTo>
                      <a:pt x="164" y="50"/>
                    </a:lnTo>
                    <a:lnTo>
                      <a:pt x="168" y="56"/>
                    </a:lnTo>
                    <a:lnTo>
                      <a:pt x="174" y="60"/>
                    </a:lnTo>
                    <a:lnTo>
                      <a:pt x="182" y="62"/>
                    </a:lnTo>
                    <a:lnTo>
                      <a:pt x="182" y="62"/>
                    </a:lnTo>
                    <a:lnTo>
                      <a:pt x="190" y="60"/>
                    </a:lnTo>
                    <a:lnTo>
                      <a:pt x="196" y="56"/>
                    </a:lnTo>
                    <a:lnTo>
                      <a:pt x="200" y="50"/>
                    </a:lnTo>
                    <a:lnTo>
                      <a:pt x="200" y="42"/>
                    </a:lnTo>
                    <a:lnTo>
                      <a:pt x="200" y="42"/>
                    </a:lnTo>
                    <a:lnTo>
                      <a:pt x="200" y="36"/>
                    </a:lnTo>
                    <a:lnTo>
                      <a:pt x="196" y="30"/>
                    </a:lnTo>
                    <a:lnTo>
                      <a:pt x="190" y="26"/>
                    </a:lnTo>
                    <a:lnTo>
                      <a:pt x="182" y="24"/>
                    </a:lnTo>
                    <a:lnTo>
                      <a:pt x="182" y="24"/>
                    </a:lnTo>
                    <a:lnTo>
                      <a:pt x="174" y="26"/>
                    </a:lnTo>
                    <a:lnTo>
                      <a:pt x="168" y="30"/>
                    </a:lnTo>
                    <a:lnTo>
                      <a:pt x="164" y="36"/>
                    </a:lnTo>
                    <a:lnTo>
                      <a:pt x="164" y="42"/>
                    </a:lnTo>
                    <a:lnTo>
                      <a:pt x="164" y="42"/>
                    </a:lnTo>
                    <a:close/>
                    <a:moveTo>
                      <a:pt x="230" y="252"/>
                    </a:moveTo>
                    <a:lnTo>
                      <a:pt x="230" y="252"/>
                    </a:lnTo>
                    <a:lnTo>
                      <a:pt x="234" y="250"/>
                    </a:lnTo>
                    <a:lnTo>
                      <a:pt x="236" y="248"/>
                    </a:lnTo>
                    <a:lnTo>
                      <a:pt x="238" y="246"/>
                    </a:lnTo>
                    <a:lnTo>
                      <a:pt x="240" y="242"/>
                    </a:lnTo>
                    <a:lnTo>
                      <a:pt x="240" y="110"/>
                    </a:lnTo>
                    <a:lnTo>
                      <a:pt x="240" y="110"/>
                    </a:lnTo>
                    <a:lnTo>
                      <a:pt x="238" y="106"/>
                    </a:lnTo>
                    <a:lnTo>
                      <a:pt x="236" y="104"/>
                    </a:lnTo>
                    <a:lnTo>
                      <a:pt x="234" y="102"/>
                    </a:lnTo>
                    <a:lnTo>
                      <a:pt x="230" y="100"/>
                    </a:lnTo>
                    <a:lnTo>
                      <a:pt x="134" y="100"/>
                    </a:lnTo>
                    <a:lnTo>
                      <a:pt x="134" y="100"/>
                    </a:lnTo>
                    <a:lnTo>
                      <a:pt x="130" y="102"/>
                    </a:lnTo>
                    <a:lnTo>
                      <a:pt x="128" y="104"/>
                    </a:lnTo>
                    <a:lnTo>
                      <a:pt x="126" y="106"/>
                    </a:lnTo>
                    <a:lnTo>
                      <a:pt x="124" y="110"/>
                    </a:lnTo>
                    <a:lnTo>
                      <a:pt x="124" y="242"/>
                    </a:lnTo>
                    <a:lnTo>
                      <a:pt x="124" y="242"/>
                    </a:lnTo>
                    <a:lnTo>
                      <a:pt x="126" y="246"/>
                    </a:lnTo>
                    <a:lnTo>
                      <a:pt x="128" y="248"/>
                    </a:lnTo>
                    <a:lnTo>
                      <a:pt x="130" y="250"/>
                    </a:lnTo>
                    <a:lnTo>
                      <a:pt x="134" y="252"/>
                    </a:lnTo>
                    <a:lnTo>
                      <a:pt x="162" y="252"/>
                    </a:lnTo>
                    <a:lnTo>
                      <a:pt x="162" y="170"/>
                    </a:lnTo>
                    <a:lnTo>
                      <a:pt x="162" y="170"/>
                    </a:lnTo>
                    <a:lnTo>
                      <a:pt x="164" y="162"/>
                    </a:lnTo>
                    <a:lnTo>
                      <a:pt x="168" y="156"/>
                    </a:lnTo>
                    <a:lnTo>
                      <a:pt x="174" y="152"/>
                    </a:lnTo>
                    <a:lnTo>
                      <a:pt x="182" y="150"/>
                    </a:lnTo>
                    <a:lnTo>
                      <a:pt x="182" y="150"/>
                    </a:lnTo>
                    <a:lnTo>
                      <a:pt x="190" y="152"/>
                    </a:lnTo>
                    <a:lnTo>
                      <a:pt x="196" y="156"/>
                    </a:lnTo>
                    <a:lnTo>
                      <a:pt x="200" y="162"/>
                    </a:lnTo>
                    <a:lnTo>
                      <a:pt x="202" y="170"/>
                    </a:lnTo>
                    <a:lnTo>
                      <a:pt x="202" y="252"/>
                    </a:lnTo>
                    <a:lnTo>
                      <a:pt x="230" y="252"/>
                    </a:lnTo>
                    <a:close/>
                    <a:moveTo>
                      <a:pt x="36" y="288"/>
                    </a:moveTo>
                    <a:lnTo>
                      <a:pt x="328" y="288"/>
                    </a:lnTo>
                    <a:lnTo>
                      <a:pt x="328" y="288"/>
                    </a:lnTo>
                    <a:lnTo>
                      <a:pt x="332" y="286"/>
                    </a:lnTo>
                    <a:lnTo>
                      <a:pt x="336" y="284"/>
                    </a:lnTo>
                    <a:lnTo>
                      <a:pt x="338" y="282"/>
                    </a:lnTo>
                    <a:lnTo>
                      <a:pt x="338" y="278"/>
                    </a:lnTo>
                    <a:lnTo>
                      <a:pt x="338" y="278"/>
                    </a:lnTo>
                    <a:lnTo>
                      <a:pt x="338" y="274"/>
                    </a:lnTo>
                    <a:lnTo>
                      <a:pt x="336" y="270"/>
                    </a:lnTo>
                    <a:lnTo>
                      <a:pt x="332" y="268"/>
                    </a:lnTo>
                    <a:lnTo>
                      <a:pt x="328" y="268"/>
                    </a:lnTo>
                    <a:lnTo>
                      <a:pt x="36" y="268"/>
                    </a:lnTo>
                    <a:lnTo>
                      <a:pt x="36" y="268"/>
                    </a:lnTo>
                    <a:lnTo>
                      <a:pt x="32" y="268"/>
                    </a:lnTo>
                    <a:lnTo>
                      <a:pt x="28" y="270"/>
                    </a:lnTo>
                    <a:lnTo>
                      <a:pt x="26" y="274"/>
                    </a:lnTo>
                    <a:lnTo>
                      <a:pt x="26" y="278"/>
                    </a:lnTo>
                    <a:lnTo>
                      <a:pt x="26" y="278"/>
                    </a:lnTo>
                    <a:lnTo>
                      <a:pt x="26" y="282"/>
                    </a:lnTo>
                    <a:lnTo>
                      <a:pt x="28" y="284"/>
                    </a:lnTo>
                    <a:lnTo>
                      <a:pt x="32" y="286"/>
                    </a:lnTo>
                    <a:lnTo>
                      <a:pt x="36" y="288"/>
                    </a:lnTo>
                    <a:lnTo>
                      <a:pt x="36" y="288"/>
                    </a:lnTo>
                    <a:close/>
                    <a:moveTo>
                      <a:pt x="354" y="300"/>
                    </a:moveTo>
                    <a:lnTo>
                      <a:pt x="10" y="300"/>
                    </a:lnTo>
                    <a:lnTo>
                      <a:pt x="10" y="300"/>
                    </a:lnTo>
                    <a:lnTo>
                      <a:pt x="6" y="302"/>
                    </a:lnTo>
                    <a:lnTo>
                      <a:pt x="2" y="304"/>
                    </a:lnTo>
                    <a:lnTo>
                      <a:pt x="0" y="306"/>
                    </a:lnTo>
                    <a:lnTo>
                      <a:pt x="0" y="310"/>
                    </a:lnTo>
                    <a:lnTo>
                      <a:pt x="0" y="310"/>
                    </a:lnTo>
                    <a:lnTo>
                      <a:pt x="0" y="314"/>
                    </a:lnTo>
                    <a:lnTo>
                      <a:pt x="2" y="318"/>
                    </a:lnTo>
                    <a:lnTo>
                      <a:pt x="6" y="320"/>
                    </a:lnTo>
                    <a:lnTo>
                      <a:pt x="10" y="320"/>
                    </a:lnTo>
                    <a:lnTo>
                      <a:pt x="354" y="320"/>
                    </a:lnTo>
                    <a:lnTo>
                      <a:pt x="354" y="320"/>
                    </a:lnTo>
                    <a:lnTo>
                      <a:pt x="358" y="320"/>
                    </a:lnTo>
                    <a:lnTo>
                      <a:pt x="362" y="318"/>
                    </a:lnTo>
                    <a:lnTo>
                      <a:pt x="364" y="314"/>
                    </a:lnTo>
                    <a:lnTo>
                      <a:pt x="364" y="310"/>
                    </a:lnTo>
                    <a:lnTo>
                      <a:pt x="364" y="310"/>
                    </a:lnTo>
                    <a:lnTo>
                      <a:pt x="364" y="306"/>
                    </a:lnTo>
                    <a:lnTo>
                      <a:pt x="362" y="304"/>
                    </a:lnTo>
                    <a:lnTo>
                      <a:pt x="358" y="302"/>
                    </a:lnTo>
                    <a:lnTo>
                      <a:pt x="354" y="300"/>
                    </a:lnTo>
                    <a:lnTo>
                      <a:pt x="354" y="300"/>
                    </a:lnTo>
                    <a:close/>
                    <a:moveTo>
                      <a:pt x="60" y="100"/>
                    </a:moveTo>
                    <a:lnTo>
                      <a:pt x="60" y="100"/>
                    </a:lnTo>
                    <a:lnTo>
                      <a:pt x="56" y="102"/>
                    </a:lnTo>
                    <a:lnTo>
                      <a:pt x="54" y="104"/>
                    </a:lnTo>
                    <a:lnTo>
                      <a:pt x="52" y="106"/>
                    </a:lnTo>
                    <a:lnTo>
                      <a:pt x="50" y="110"/>
                    </a:lnTo>
                    <a:lnTo>
                      <a:pt x="50" y="242"/>
                    </a:lnTo>
                    <a:lnTo>
                      <a:pt x="50" y="242"/>
                    </a:lnTo>
                    <a:lnTo>
                      <a:pt x="52" y="246"/>
                    </a:lnTo>
                    <a:lnTo>
                      <a:pt x="54" y="248"/>
                    </a:lnTo>
                    <a:lnTo>
                      <a:pt x="56" y="250"/>
                    </a:lnTo>
                    <a:lnTo>
                      <a:pt x="60" y="252"/>
                    </a:lnTo>
                    <a:lnTo>
                      <a:pt x="80" y="252"/>
                    </a:lnTo>
                    <a:lnTo>
                      <a:pt x="80" y="252"/>
                    </a:lnTo>
                    <a:lnTo>
                      <a:pt x="84" y="250"/>
                    </a:lnTo>
                    <a:lnTo>
                      <a:pt x="88" y="248"/>
                    </a:lnTo>
                    <a:lnTo>
                      <a:pt x="90" y="246"/>
                    </a:lnTo>
                    <a:lnTo>
                      <a:pt x="90" y="242"/>
                    </a:lnTo>
                    <a:lnTo>
                      <a:pt x="90" y="110"/>
                    </a:lnTo>
                    <a:lnTo>
                      <a:pt x="90" y="110"/>
                    </a:lnTo>
                    <a:lnTo>
                      <a:pt x="90" y="106"/>
                    </a:lnTo>
                    <a:lnTo>
                      <a:pt x="88" y="104"/>
                    </a:lnTo>
                    <a:lnTo>
                      <a:pt x="84" y="102"/>
                    </a:lnTo>
                    <a:lnTo>
                      <a:pt x="80" y="100"/>
                    </a:lnTo>
                    <a:lnTo>
                      <a:pt x="60" y="100"/>
                    </a:lnTo>
                    <a:close/>
                  </a:path>
                </a:pathLst>
              </a:custGeom>
              <a:grpFill/>
              <a:ln w="9525">
                <a:solidFill>
                  <a:schemeClr val="bg1"/>
                </a:solidFill>
              </a:ln>
            </p:spPr>
            <p:style>
              <a:lnRef idx="2">
                <a:schemeClr val="dk1">
                  <a:shade val="50000"/>
                </a:schemeClr>
              </a:lnRef>
              <a:fillRef idx="1">
                <a:schemeClr val="dk1"/>
              </a:fillRef>
              <a:effectRef idx="0">
                <a:schemeClr val="dk1"/>
              </a:effectRef>
              <a:fontRef idx="minor">
                <a:schemeClr val="lt1"/>
              </a:fontRef>
            </p:style>
            <p:txBody>
              <a:bodyPr vert="horz" wrap="square" lIns="84406" tIns="42203" rIns="84406" bIns="42203" numCol="1" anchor="t" anchorCtr="0" compatLnSpc="1">
                <a:prstTxWarp prst="textNoShape">
                  <a:avLst/>
                </a:prstTxWarp>
              </a:bodyPr>
              <a:lstStyle/>
              <a:p>
                <a:endParaRPr lang="uk-UA" sz="1600" dirty="0">
                  <a:solidFill>
                    <a:srgbClr val="000000"/>
                  </a:solidFill>
                  <a:latin typeface="Century Gothic" charset="0"/>
                  <a:ea typeface="Century Gothic" charset="0"/>
                  <a:cs typeface="Century Gothic" charset="0"/>
                </a:endParaRPr>
              </a:p>
            </p:txBody>
          </p:sp>
        </p:grpSp>
        <p:grpSp>
          <p:nvGrpSpPr>
            <p:cNvPr id="100" name="Group 72"/>
            <p:cNvGrpSpPr>
              <a:grpSpLocks noChangeAspect="1"/>
            </p:cNvGrpSpPr>
            <p:nvPr/>
          </p:nvGrpSpPr>
          <p:grpSpPr>
            <a:xfrm>
              <a:off x="6864495" y="1820552"/>
              <a:ext cx="332308" cy="332308"/>
              <a:chOff x="-843285" y="3299737"/>
              <a:chExt cx="468000" cy="468000"/>
            </a:xfrm>
            <a:solidFill>
              <a:srgbClr val="003E82"/>
            </a:solidFill>
          </p:grpSpPr>
          <p:sp>
            <p:nvSpPr>
              <p:cNvPr id="113" name="Oval 73"/>
              <p:cNvSpPr/>
              <p:nvPr/>
            </p:nvSpPr>
            <p:spPr bwMode="ltGray">
              <a:xfrm>
                <a:off x="-843285" y="3299737"/>
                <a:ext cx="468000" cy="468000"/>
              </a:xfrm>
              <a:prstGeom prst="ellipse">
                <a:avLst/>
              </a:prstGeom>
              <a:grpFill/>
              <a:ln w="9525">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uk-UA" sz="1600" dirty="0">
                  <a:solidFill>
                    <a:srgbClr val="FFFFFF"/>
                  </a:solidFill>
                  <a:latin typeface="Century Gothic" charset="0"/>
                  <a:ea typeface="Century Gothic" charset="0"/>
                  <a:cs typeface="Century Gothic" charset="0"/>
                </a:endParaRPr>
              </a:p>
            </p:txBody>
          </p:sp>
          <p:grpSp>
            <p:nvGrpSpPr>
              <p:cNvPr id="114" name="Group 74"/>
              <p:cNvGrpSpPr>
                <a:grpSpLocks noChangeAspect="1"/>
              </p:cNvGrpSpPr>
              <p:nvPr/>
            </p:nvGrpSpPr>
            <p:grpSpPr>
              <a:xfrm>
                <a:off x="-801626" y="3370549"/>
                <a:ext cx="369900" cy="360000"/>
                <a:chOff x="4809796" y="3217499"/>
                <a:chExt cx="590652" cy="574843"/>
              </a:xfrm>
              <a:grpFill/>
            </p:grpSpPr>
            <p:sp>
              <p:nvSpPr>
                <p:cNvPr id="115" name="Freeform 4806"/>
                <p:cNvSpPr>
                  <a:spLocks noChangeAspect="1" noEditPoints="1"/>
                </p:cNvSpPr>
                <p:nvPr/>
              </p:nvSpPr>
              <p:spPr bwMode="auto">
                <a:xfrm>
                  <a:off x="4954279" y="3217499"/>
                  <a:ext cx="446169" cy="392236"/>
                </a:xfrm>
                <a:custGeom>
                  <a:avLst/>
                  <a:gdLst>
                    <a:gd name="T0" fmla="*/ 310 w 364"/>
                    <a:gd name="T1" fmla="*/ 104 h 320"/>
                    <a:gd name="T2" fmla="*/ 314 w 364"/>
                    <a:gd name="T3" fmla="*/ 242 h 320"/>
                    <a:gd name="T4" fmla="*/ 304 w 364"/>
                    <a:gd name="T5" fmla="*/ 252 h 320"/>
                    <a:gd name="T6" fmla="*/ 276 w 364"/>
                    <a:gd name="T7" fmla="*/ 248 h 320"/>
                    <a:gd name="T8" fmla="*/ 274 w 364"/>
                    <a:gd name="T9" fmla="*/ 110 h 320"/>
                    <a:gd name="T10" fmla="*/ 284 w 364"/>
                    <a:gd name="T11" fmla="*/ 100 h 320"/>
                    <a:gd name="T12" fmla="*/ 26 w 364"/>
                    <a:gd name="T13" fmla="*/ 66 h 320"/>
                    <a:gd name="T14" fmla="*/ 178 w 364"/>
                    <a:gd name="T15" fmla="*/ 0 h 320"/>
                    <a:gd name="T16" fmla="*/ 180 w 364"/>
                    <a:gd name="T17" fmla="*/ 0 h 320"/>
                    <a:gd name="T18" fmla="*/ 184 w 364"/>
                    <a:gd name="T19" fmla="*/ 0 h 320"/>
                    <a:gd name="T20" fmla="*/ 186 w 364"/>
                    <a:gd name="T21" fmla="*/ 0 h 320"/>
                    <a:gd name="T22" fmla="*/ 332 w 364"/>
                    <a:gd name="T23" fmla="*/ 62 h 320"/>
                    <a:gd name="T24" fmla="*/ 338 w 364"/>
                    <a:gd name="T25" fmla="*/ 74 h 320"/>
                    <a:gd name="T26" fmla="*/ 328 w 364"/>
                    <a:gd name="T27" fmla="*/ 82 h 320"/>
                    <a:gd name="T28" fmla="*/ 36 w 364"/>
                    <a:gd name="T29" fmla="*/ 82 h 320"/>
                    <a:gd name="T30" fmla="*/ 26 w 364"/>
                    <a:gd name="T31" fmla="*/ 72 h 320"/>
                    <a:gd name="T32" fmla="*/ 168 w 364"/>
                    <a:gd name="T33" fmla="*/ 56 h 320"/>
                    <a:gd name="T34" fmla="*/ 190 w 364"/>
                    <a:gd name="T35" fmla="*/ 60 h 320"/>
                    <a:gd name="T36" fmla="*/ 200 w 364"/>
                    <a:gd name="T37" fmla="*/ 42 h 320"/>
                    <a:gd name="T38" fmla="*/ 182 w 364"/>
                    <a:gd name="T39" fmla="*/ 24 h 320"/>
                    <a:gd name="T40" fmla="*/ 164 w 364"/>
                    <a:gd name="T41" fmla="*/ 36 h 320"/>
                    <a:gd name="T42" fmla="*/ 230 w 364"/>
                    <a:gd name="T43" fmla="*/ 252 h 320"/>
                    <a:gd name="T44" fmla="*/ 240 w 364"/>
                    <a:gd name="T45" fmla="*/ 242 h 320"/>
                    <a:gd name="T46" fmla="*/ 236 w 364"/>
                    <a:gd name="T47" fmla="*/ 104 h 320"/>
                    <a:gd name="T48" fmla="*/ 134 w 364"/>
                    <a:gd name="T49" fmla="*/ 100 h 320"/>
                    <a:gd name="T50" fmla="*/ 124 w 364"/>
                    <a:gd name="T51" fmla="*/ 110 h 320"/>
                    <a:gd name="T52" fmla="*/ 128 w 364"/>
                    <a:gd name="T53" fmla="*/ 248 h 320"/>
                    <a:gd name="T54" fmla="*/ 162 w 364"/>
                    <a:gd name="T55" fmla="*/ 170 h 320"/>
                    <a:gd name="T56" fmla="*/ 174 w 364"/>
                    <a:gd name="T57" fmla="*/ 152 h 320"/>
                    <a:gd name="T58" fmla="*/ 196 w 364"/>
                    <a:gd name="T59" fmla="*/ 156 h 320"/>
                    <a:gd name="T60" fmla="*/ 230 w 364"/>
                    <a:gd name="T61" fmla="*/ 252 h 320"/>
                    <a:gd name="T62" fmla="*/ 332 w 364"/>
                    <a:gd name="T63" fmla="*/ 286 h 320"/>
                    <a:gd name="T64" fmla="*/ 338 w 364"/>
                    <a:gd name="T65" fmla="*/ 278 h 320"/>
                    <a:gd name="T66" fmla="*/ 328 w 364"/>
                    <a:gd name="T67" fmla="*/ 268 h 320"/>
                    <a:gd name="T68" fmla="*/ 28 w 364"/>
                    <a:gd name="T69" fmla="*/ 270 h 320"/>
                    <a:gd name="T70" fmla="*/ 26 w 364"/>
                    <a:gd name="T71" fmla="*/ 282 h 320"/>
                    <a:gd name="T72" fmla="*/ 36 w 364"/>
                    <a:gd name="T73" fmla="*/ 288 h 320"/>
                    <a:gd name="T74" fmla="*/ 6 w 364"/>
                    <a:gd name="T75" fmla="*/ 302 h 320"/>
                    <a:gd name="T76" fmla="*/ 0 w 364"/>
                    <a:gd name="T77" fmla="*/ 310 h 320"/>
                    <a:gd name="T78" fmla="*/ 10 w 364"/>
                    <a:gd name="T79" fmla="*/ 320 h 320"/>
                    <a:gd name="T80" fmla="*/ 362 w 364"/>
                    <a:gd name="T81" fmla="*/ 318 h 320"/>
                    <a:gd name="T82" fmla="*/ 364 w 364"/>
                    <a:gd name="T83" fmla="*/ 306 h 320"/>
                    <a:gd name="T84" fmla="*/ 354 w 364"/>
                    <a:gd name="T85" fmla="*/ 300 h 320"/>
                    <a:gd name="T86" fmla="*/ 54 w 364"/>
                    <a:gd name="T87" fmla="*/ 104 h 320"/>
                    <a:gd name="T88" fmla="*/ 50 w 364"/>
                    <a:gd name="T89" fmla="*/ 242 h 320"/>
                    <a:gd name="T90" fmla="*/ 60 w 364"/>
                    <a:gd name="T91" fmla="*/ 252 h 320"/>
                    <a:gd name="T92" fmla="*/ 88 w 364"/>
                    <a:gd name="T93" fmla="*/ 248 h 320"/>
                    <a:gd name="T94" fmla="*/ 90 w 364"/>
                    <a:gd name="T95" fmla="*/ 110 h 320"/>
                    <a:gd name="T96" fmla="*/ 80 w 364"/>
                    <a:gd name="T97" fmla="*/ 10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64" h="320">
                      <a:moveTo>
                        <a:pt x="304" y="100"/>
                      </a:moveTo>
                      <a:lnTo>
                        <a:pt x="304" y="100"/>
                      </a:lnTo>
                      <a:lnTo>
                        <a:pt x="308" y="102"/>
                      </a:lnTo>
                      <a:lnTo>
                        <a:pt x="310" y="104"/>
                      </a:lnTo>
                      <a:lnTo>
                        <a:pt x="312" y="106"/>
                      </a:lnTo>
                      <a:lnTo>
                        <a:pt x="314" y="110"/>
                      </a:lnTo>
                      <a:lnTo>
                        <a:pt x="314" y="242"/>
                      </a:lnTo>
                      <a:lnTo>
                        <a:pt x="314" y="242"/>
                      </a:lnTo>
                      <a:lnTo>
                        <a:pt x="312" y="246"/>
                      </a:lnTo>
                      <a:lnTo>
                        <a:pt x="310" y="248"/>
                      </a:lnTo>
                      <a:lnTo>
                        <a:pt x="308" y="250"/>
                      </a:lnTo>
                      <a:lnTo>
                        <a:pt x="304" y="252"/>
                      </a:lnTo>
                      <a:lnTo>
                        <a:pt x="284" y="252"/>
                      </a:lnTo>
                      <a:lnTo>
                        <a:pt x="284" y="252"/>
                      </a:lnTo>
                      <a:lnTo>
                        <a:pt x="280" y="250"/>
                      </a:lnTo>
                      <a:lnTo>
                        <a:pt x="276" y="248"/>
                      </a:lnTo>
                      <a:lnTo>
                        <a:pt x="274" y="246"/>
                      </a:lnTo>
                      <a:lnTo>
                        <a:pt x="274" y="242"/>
                      </a:lnTo>
                      <a:lnTo>
                        <a:pt x="274" y="110"/>
                      </a:lnTo>
                      <a:lnTo>
                        <a:pt x="274" y="110"/>
                      </a:lnTo>
                      <a:lnTo>
                        <a:pt x="274" y="106"/>
                      </a:lnTo>
                      <a:lnTo>
                        <a:pt x="276" y="104"/>
                      </a:lnTo>
                      <a:lnTo>
                        <a:pt x="280" y="102"/>
                      </a:lnTo>
                      <a:lnTo>
                        <a:pt x="284" y="100"/>
                      </a:lnTo>
                      <a:lnTo>
                        <a:pt x="304" y="100"/>
                      </a:lnTo>
                      <a:close/>
                      <a:moveTo>
                        <a:pt x="26" y="72"/>
                      </a:moveTo>
                      <a:lnTo>
                        <a:pt x="26" y="72"/>
                      </a:lnTo>
                      <a:lnTo>
                        <a:pt x="26" y="66"/>
                      </a:lnTo>
                      <a:lnTo>
                        <a:pt x="32" y="62"/>
                      </a:lnTo>
                      <a:lnTo>
                        <a:pt x="178" y="0"/>
                      </a:lnTo>
                      <a:lnTo>
                        <a:pt x="178" y="0"/>
                      </a:lnTo>
                      <a:lnTo>
                        <a:pt x="178" y="0"/>
                      </a:lnTo>
                      <a:lnTo>
                        <a:pt x="178" y="0"/>
                      </a:lnTo>
                      <a:lnTo>
                        <a:pt x="180" y="0"/>
                      </a:lnTo>
                      <a:lnTo>
                        <a:pt x="180" y="0"/>
                      </a:lnTo>
                      <a:lnTo>
                        <a:pt x="180" y="0"/>
                      </a:lnTo>
                      <a:lnTo>
                        <a:pt x="180" y="0"/>
                      </a:lnTo>
                      <a:lnTo>
                        <a:pt x="182" y="0"/>
                      </a:lnTo>
                      <a:lnTo>
                        <a:pt x="182" y="0"/>
                      </a:lnTo>
                      <a:lnTo>
                        <a:pt x="184" y="0"/>
                      </a:lnTo>
                      <a:lnTo>
                        <a:pt x="184" y="0"/>
                      </a:lnTo>
                      <a:lnTo>
                        <a:pt x="184" y="0"/>
                      </a:lnTo>
                      <a:lnTo>
                        <a:pt x="184" y="0"/>
                      </a:lnTo>
                      <a:lnTo>
                        <a:pt x="186" y="0"/>
                      </a:lnTo>
                      <a:lnTo>
                        <a:pt x="186" y="0"/>
                      </a:lnTo>
                      <a:lnTo>
                        <a:pt x="186" y="0"/>
                      </a:lnTo>
                      <a:lnTo>
                        <a:pt x="332" y="62"/>
                      </a:lnTo>
                      <a:lnTo>
                        <a:pt x="332" y="62"/>
                      </a:lnTo>
                      <a:lnTo>
                        <a:pt x="336" y="64"/>
                      </a:lnTo>
                      <a:lnTo>
                        <a:pt x="338" y="72"/>
                      </a:lnTo>
                      <a:lnTo>
                        <a:pt x="338" y="72"/>
                      </a:lnTo>
                      <a:lnTo>
                        <a:pt x="338" y="74"/>
                      </a:lnTo>
                      <a:lnTo>
                        <a:pt x="336" y="78"/>
                      </a:lnTo>
                      <a:lnTo>
                        <a:pt x="332" y="80"/>
                      </a:lnTo>
                      <a:lnTo>
                        <a:pt x="328" y="82"/>
                      </a:lnTo>
                      <a:lnTo>
                        <a:pt x="328" y="82"/>
                      </a:lnTo>
                      <a:lnTo>
                        <a:pt x="328" y="82"/>
                      </a:lnTo>
                      <a:lnTo>
                        <a:pt x="182" y="82"/>
                      </a:lnTo>
                      <a:lnTo>
                        <a:pt x="182" y="82"/>
                      </a:lnTo>
                      <a:lnTo>
                        <a:pt x="36" y="82"/>
                      </a:lnTo>
                      <a:lnTo>
                        <a:pt x="36" y="82"/>
                      </a:lnTo>
                      <a:lnTo>
                        <a:pt x="30" y="78"/>
                      </a:lnTo>
                      <a:lnTo>
                        <a:pt x="26" y="72"/>
                      </a:lnTo>
                      <a:lnTo>
                        <a:pt x="26" y="72"/>
                      </a:lnTo>
                      <a:close/>
                      <a:moveTo>
                        <a:pt x="164" y="42"/>
                      </a:moveTo>
                      <a:lnTo>
                        <a:pt x="164" y="42"/>
                      </a:lnTo>
                      <a:lnTo>
                        <a:pt x="164" y="50"/>
                      </a:lnTo>
                      <a:lnTo>
                        <a:pt x="168" y="56"/>
                      </a:lnTo>
                      <a:lnTo>
                        <a:pt x="174" y="60"/>
                      </a:lnTo>
                      <a:lnTo>
                        <a:pt x="182" y="62"/>
                      </a:lnTo>
                      <a:lnTo>
                        <a:pt x="182" y="62"/>
                      </a:lnTo>
                      <a:lnTo>
                        <a:pt x="190" y="60"/>
                      </a:lnTo>
                      <a:lnTo>
                        <a:pt x="196" y="56"/>
                      </a:lnTo>
                      <a:lnTo>
                        <a:pt x="200" y="50"/>
                      </a:lnTo>
                      <a:lnTo>
                        <a:pt x="200" y="42"/>
                      </a:lnTo>
                      <a:lnTo>
                        <a:pt x="200" y="42"/>
                      </a:lnTo>
                      <a:lnTo>
                        <a:pt x="200" y="36"/>
                      </a:lnTo>
                      <a:lnTo>
                        <a:pt x="196" y="30"/>
                      </a:lnTo>
                      <a:lnTo>
                        <a:pt x="190" y="26"/>
                      </a:lnTo>
                      <a:lnTo>
                        <a:pt x="182" y="24"/>
                      </a:lnTo>
                      <a:lnTo>
                        <a:pt x="182" y="24"/>
                      </a:lnTo>
                      <a:lnTo>
                        <a:pt x="174" y="26"/>
                      </a:lnTo>
                      <a:lnTo>
                        <a:pt x="168" y="30"/>
                      </a:lnTo>
                      <a:lnTo>
                        <a:pt x="164" y="36"/>
                      </a:lnTo>
                      <a:lnTo>
                        <a:pt x="164" y="42"/>
                      </a:lnTo>
                      <a:lnTo>
                        <a:pt x="164" y="42"/>
                      </a:lnTo>
                      <a:close/>
                      <a:moveTo>
                        <a:pt x="230" y="252"/>
                      </a:moveTo>
                      <a:lnTo>
                        <a:pt x="230" y="252"/>
                      </a:lnTo>
                      <a:lnTo>
                        <a:pt x="234" y="250"/>
                      </a:lnTo>
                      <a:lnTo>
                        <a:pt x="236" y="248"/>
                      </a:lnTo>
                      <a:lnTo>
                        <a:pt x="238" y="246"/>
                      </a:lnTo>
                      <a:lnTo>
                        <a:pt x="240" y="242"/>
                      </a:lnTo>
                      <a:lnTo>
                        <a:pt x="240" y="110"/>
                      </a:lnTo>
                      <a:lnTo>
                        <a:pt x="240" y="110"/>
                      </a:lnTo>
                      <a:lnTo>
                        <a:pt x="238" y="106"/>
                      </a:lnTo>
                      <a:lnTo>
                        <a:pt x="236" y="104"/>
                      </a:lnTo>
                      <a:lnTo>
                        <a:pt x="234" y="102"/>
                      </a:lnTo>
                      <a:lnTo>
                        <a:pt x="230" y="100"/>
                      </a:lnTo>
                      <a:lnTo>
                        <a:pt x="134" y="100"/>
                      </a:lnTo>
                      <a:lnTo>
                        <a:pt x="134" y="100"/>
                      </a:lnTo>
                      <a:lnTo>
                        <a:pt x="130" y="102"/>
                      </a:lnTo>
                      <a:lnTo>
                        <a:pt x="128" y="104"/>
                      </a:lnTo>
                      <a:lnTo>
                        <a:pt x="126" y="106"/>
                      </a:lnTo>
                      <a:lnTo>
                        <a:pt x="124" y="110"/>
                      </a:lnTo>
                      <a:lnTo>
                        <a:pt x="124" y="242"/>
                      </a:lnTo>
                      <a:lnTo>
                        <a:pt x="124" y="242"/>
                      </a:lnTo>
                      <a:lnTo>
                        <a:pt x="126" y="246"/>
                      </a:lnTo>
                      <a:lnTo>
                        <a:pt x="128" y="248"/>
                      </a:lnTo>
                      <a:lnTo>
                        <a:pt x="130" y="250"/>
                      </a:lnTo>
                      <a:lnTo>
                        <a:pt x="134" y="252"/>
                      </a:lnTo>
                      <a:lnTo>
                        <a:pt x="162" y="252"/>
                      </a:lnTo>
                      <a:lnTo>
                        <a:pt x="162" y="170"/>
                      </a:lnTo>
                      <a:lnTo>
                        <a:pt x="162" y="170"/>
                      </a:lnTo>
                      <a:lnTo>
                        <a:pt x="164" y="162"/>
                      </a:lnTo>
                      <a:lnTo>
                        <a:pt x="168" y="156"/>
                      </a:lnTo>
                      <a:lnTo>
                        <a:pt x="174" y="152"/>
                      </a:lnTo>
                      <a:lnTo>
                        <a:pt x="182" y="150"/>
                      </a:lnTo>
                      <a:lnTo>
                        <a:pt x="182" y="150"/>
                      </a:lnTo>
                      <a:lnTo>
                        <a:pt x="190" y="152"/>
                      </a:lnTo>
                      <a:lnTo>
                        <a:pt x="196" y="156"/>
                      </a:lnTo>
                      <a:lnTo>
                        <a:pt x="200" y="162"/>
                      </a:lnTo>
                      <a:lnTo>
                        <a:pt x="202" y="170"/>
                      </a:lnTo>
                      <a:lnTo>
                        <a:pt x="202" y="252"/>
                      </a:lnTo>
                      <a:lnTo>
                        <a:pt x="230" y="252"/>
                      </a:lnTo>
                      <a:close/>
                      <a:moveTo>
                        <a:pt x="36" y="288"/>
                      </a:moveTo>
                      <a:lnTo>
                        <a:pt x="328" y="288"/>
                      </a:lnTo>
                      <a:lnTo>
                        <a:pt x="328" y="288"/>
                      </a:lnTo>
                      <a:lnTo>
                        <a:pt x="332" y="286"/>
                      </a:lnTo>
                      <a:lnTo>
                        <a:pt x="336" y="284"/>
                      </a:lnTo>
                      <a:lnTo>
                        <a:pt x="338" y="282"/>
                      </a:lnTo>
                      <a:lnTo>
                        <a:pt x="338" y="278"/>
                      </a:lnTo>
                      <a:lnTo>
                        <a:pt x="338" y="278"/>
                      </a:lnTo>
                      <a:lnTo>
                        <a:pt x="338" y="274"/>
                      </a:lnTo>
                      <a:lnTo>
                        <a:pt x="336" y="270"/>
                      </a:lnTo>
                      <a:lnTo>
                        <a:pt x="332" y="268"/>
                      </a:lnTo>
                      <a:lnTo>
                        <a:pt x="328" y="268"/>
                      </a:lnTo>
                      <a:lnTo>
                        <a:pt x="36" y="268"/>
                      </a:lnTo>
                      <a:lnTo>
                        <a:pt x="36" y="268"/>
                      </a:lnTo>
                      <a:lnTo>
                        <a:pt x="32" y="268"/>
                      </a:lnTo>
                      <a:lnTo>
                        <a:pt x="28" y="270"/>
                      </a:lnTo>
                      <a:lnTo>
                        <a:pt x="26" y="274"/>
                      </a:lnTo>
                      <a:lnTo>
                        <a:pt x="26" y="278"/>
                      </a:lnTo>
                      <a:lnTo>
                        <a:pt x="26" y="278"/>
                      </a:lnTo>
                      <a:lnTo>
                        <a:pt x="26" y="282"/>
                      </a:lnTo>
                      <a:lnTo>
                        <a:pt x="28" y="284"/>
                      </a:lnTo>
                      <a:lnTo>
                        <a:pt x="32" y="286"/>
                      </a:lnTo>
                      <a:lnTo>
                        <a:pt x="36" y="288"/>
                      </a:lnTo>
                      <a:lnTo>
                        <a:pt x="36" y="288"/>
                      </a:lnTo>
                      <a:close/>
                      <a:moveTo>
                        <a:pt x="354" y="300"/>
                      </a:moveTo>
                      <a:lnTo>
                        <a:pt x="10" y="300"/>
                      </a:lnTo>
                      <a:lnTo>
                        <a:pt x="10" y="300"/>
                      </a:lnTo>
                      <a:lnTo>
                        <a:pt x="6" y="302"/>
                      </a:lnTo>
                      <a:lnTo>
                        <a:pt x="2" y="304"/>
                      </a:lnTo>
                      <a:lnTo>
                        <a:pt x="0" y="306"/>
                      </a:lnTo>
                      <a:lnTo>
                        <a:pt x="0" y="310"/>
                      </a:lnTo>
                      <a:lnTo>
                        <a:pt x="0" y="310"/>
                      </a:lnTo>
                      <a:lnTo>
                        <a:pt x="0" y="314"/>
                      </a:lnTo>
                      <a:lnTo>
                        <a:pt x="2" y="318"/>
                      </a:lnTo>
                      <a:lnTo>
                        <a:pt x="6" y="320"/>
                      </a:lnTo>
                      <a:lnTo>
                        <a:pt x="10" y="320"/>
                      </a:lnTo>
                      <a:lnTo>
                        <a:pt x="354" y="320"/>
                      </a:lnTo>
                      <a:lnTo>
                        <a:pt x="354" y="320"/>
                      </a:lnTo>
                      <a:lnTo>
                        <a:pt x="358" y="320"/>
                      </a:lnTo>
                      <a:lnTo>
                        <a:pt x="362" y="318"/>
                      </a:lnTo>
                      <a:lnTo>
                        <a:pt x="364" y="314"/>
                      </a:lnTo>
                      <a:lnTo>
                        <a:pt x="364" y="310"/>
                      </a:lnTo>
                      <a:lnTo>
                        <a:pt x="364" y="310"/>
                      </a:lnTo>
                      <a:lnTo>
                        <a:pt x="364" y="306"/>
                      </a:lnTo>
                      <a:lnTo>
                        <a:pt x="362" y="304"/>
                      </a:lnTo>
                      <a:lnTo>
                        <a:pt x="358" y="302"/>
                      </a:lnTo>
                      <a:lnTo>
                        <a:pt x="354" y="300"/>
                      </a:lnTo>
                      <a:lnTo>
                        <a:pt x="354" y="300"/>
                      </a:lnTo>
                      <a:close/>
                      <a:moveTo>
                        <a:pt x="60" y="100"/>
                      </a:moveTo>
                      <a:lnTo>
                        <a:pt x="60" y="100"/>
                      </a:lnTo>
                      <a:lnTo>
                        <a:pt x="56" y="102"/>
                      </a:lnTo>
                      <a:lnTo>
                        <a:pt x="54" y="104"/>
                      </a:lnTo>
                      <a:lnTo>
                        <a:pt x="52" y="106"/>
                      </a:lnTo>
                      <a:lnTo>
                        <a:pt x="50" y="110"/>
                      </a:lnTo>
                      <a:lnTo>
                        <a:pt x="50" y="242"/>
                      </a:lnTo>
                      <a:lnTo>
                        <a:pt x="50" y="242"/>
                      </a:lnTo>
                      <a:lnTo>
                        <a:pt x="52" y="246"/>
                      </a:lnTo>
                      <a:lnTo>
                        <a:pt x="54" y="248"/>
                      </a:lnTo>
                      <a:lnTo>
                        <a:pt x="56" y="250"/>
                      </a:lnTo>
                      <a:lnTo>
                        <a:pt x="60" y="252"/>
                      </a:lnTo>
                      <a:lnTo>
                        <a:pt x="80" y="252"/>
                      </a:lnTo>
                      <a:lnTo>
                        <a:pt x="80" y="252"/>
                      </a:lnTo>
                      <a:lnTo>
                        <a:pt x="84" y="250"/>
                      </a:lnTo>
                      <a:lnTo>
                        <a:pt x="88" y="248"/>
                      </a:lnTo>
                      <a:lnTo>
                        <a:pt x="90" y="246"/>
                      </a:lnTo>
                      <a:lnTo>
                        <a:pt x="90" y="242"/>
                      </a:lnTo>
                      <a:lnTo>
                        <a:pt x="90" y="110"/>
                      </a:lnTo>
                      <a:lnTo>
                        <a:pt x="90" y="110"/>
                      </a:lnTo>
                      <a:lnTo>
                        <a:pt x="90" y="106"/>
                      </a:lnTo>
                      <a:lnTo>
                        <a:pt x="88" y="104"/>
                      </a:lnTo>
                      <a:lnTo>
                        <a:pt x="84" y="102"/>
                      </a:lnTo>
                      <a:lnTo>
                        <a:pt x="80" y="100"/>
                      </a:lnTo>
                      <a:lnTo>
                        <a:pt x="60" y="100"/>
                      </a:lnTo>
                      <a:close/>
                    </a:path>
                  </a:pathLst>
                </a:custGeom>
                <a:grpFill/>
                <a:ln w="9525">
                  <a:solidFill>
                    <a:schemeClr val="bg1"/>
                  </a:solidFill>
                </a:ln>
              </p:spPr>
              <p:style>
                <a:lnRef idx="2">
                  <a:schemeClr val="dk1">
                    <a:shade val="50000"/>
                  </a:schemeClr>
                </a:lnRef>
                <a:fillRef idx="1">
                  <a:schemeClr val="dk1"/>
                </a:fillRef>
                <a:effectRef idx="0">
                  <a:schemeClr val="dk1"/>
                </a:effectRef>
                <a:fontRef idx="minor">
                  <a:schemeClr val="lt1"/>
                </a:fontRef>
              </p:style>
              <p:txBody>
                <a:bodyPr vert="horz" wrap="square" lIns="84406" tIns="42203" rIns="84406" bIns="42203" numCol="1" anchor="t" anchorCtr="0" compatLnSpc="1">
                  <a:prstTxWarp prst="textNoShape">
                    <a:avLst/>
                  </a:prstTxWarp>
                </a:bodyPr>
                <a:lstStyle/>
                <a:p>
                  <a:endParaRPr lang="uk-UA" sz="1600" dirty="0">
                    <a:solidFill>
                      <a:srgbClr val="000000"/>
                    </a:solidFill>
                    <a:latin typeface="Century Gothic" charset="0"/>
                    <a:ea typeface="Century Gothic" charset="0"/>
                    <a:cs typeface="Century Gothic" charset="0"/>
                  </a:endParaRPr>
                </a:p>
              </p:txBody>
            </p:sp>
            <p:grpSp>
              <p:nvGrpSpPr>
                <p:cNvPr id="116" name="Group 76"/>
                <p:cNvGrpSpPr>
                  <a:grpSpLocks noChangeAspect="1"/>
                </p:cNvGrpSpPr>
                <p:nvPr/>
              </p:nvGrpSpPr>
              <p:grpSpPr>
                <a:xfrm>
                  <a:off x="4809796" y="3396342"/>
                  <a:ext cx="396000" cy="396000"/>
                  <a:chOff x="4781280" y="3717072"/>
                  <a:chExt cx="396000" cy="396000"/>
                </a:xfrm>
                <a:grpFill/>
              </p:grpSpPr>
              <p:sp>
                <p:nvSpPr>
                  <p:cNvPr id="117" name="Oval 77"/>
                  <p:cNvSpPr>
                    <a:spLocks noChangeAspect="1"/>
                  </p:cNvSpPr>
                  <p:nvPr/>
                </p:nvSpPr>
                <p:spPr bwMode="ltGray">
                  <a:xfrm>
                    <a:off x="4781280" y="3717072"/>
                    <a:ext cx="396000" cy="396000"/>
                  </a:xfrm>
                  <a:prstGeom prst="ellipse">
                    <a:avLst/>
                  </a:prstGeom>
                  <a:grpFill/>
                  <a:ln w="9525">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uk-UA" sz="1600" dirty="0">
                      <a:solidFill>
                        <a:srgbClr val="FFFFFF"/>
                      </a:solidFill>
                      <a:latin typeface="Century Gothic" charset="0"/>
                      <a:ea typeface="Century Gothic" charset="0"/>
                      <a:cs typeface="Century Gothic" charset="0"/>
                    </a:endParaRPr>
                  </a:p>
                </p:txBody>
              </p:sp>
              <p:sp>
                <p:nvSpPr>
                  <p:cNvPr id="118" name="Freeform 116"/>
                  <p:cNvSpPr>
                    <a:spLocks noChangeAspect="1" noEditPoints="1"/>
                  </p:cNvSpPr>
                  <p:nvPr/>
                </p:nvSpPr>
                <p:spPr bwMode="auto">
                  <a:xfrm>
                    <a:off x="4817280" y="3753072"/>
                    <a:ext cx="324000" cy="324000"/>
                  </a:xfrm>
                  <a:custGeom>
                    <a:avLst/>
                    <a:gdLst>
                      <a:gd name="T0" fmla="*/ 272 w 812"/>
                      <a:gd name="T1" fmla="*/ 272 h 810"/>
                      <a:gd name="T2" fmla="*/ 202 w 812"/>
                      <a:gd name="T3" fmla="*/ 286 h 810"/>
                      <a:gd name="T4" fmla="*/ 507 w 812"/>
                      <a:gd name="T5" fmla="*/ 135 h 810"/>
                      <a:gd name="T6" fmla="*/ 406 w 812"/>
                      <a:gd name="T7" fmla="*/ 0 h 810"/>
                      <a:gd name="T8" fmla="*/ 285 w 812"/>
                      <a:gd name="T9" fmla="*/ 18 h 810"/>
                      <a:gd name="T10" fmla="*/ 179 w 812"/>
                      <a:gd name="T11" fmla="*/ 69 h 810"/>
                      <a:gd name="T12" fmla="*/ 92 w 812"/>
                      <a:gd name="T13" fmla="*/ 147 h 810"/>
                      <a:gd name="T14" fmla="*/ 31 w 812"/>
                      <a:gd name="T15" fmla="*/ 248 h 810"/>
                      <a:gd name="T16" fmla="*/ 2 w 812"/>
                      <a:gd name="T17" fmla="*/ 363 h 810"/>
                      <a:gd name="T18" fmla="*/ 5 w 812"/>
                      <a:gd name="T19" fmla="*/ 466 h 810"/>
                      <a:gd name="T20" fmla="*/ 39 w 812"/>
                      <a:gd name="T21" fmla="*/ 581 h 810"/>
                      <a:gd name="T22" fmla="*/ 106 w 812"/>
                      <a:gd name="T23" fmla="*/ 677 h 810"/>
                      <a:gd name="T24" fmla="*/ 195 w 812"/>
                      <a:gd name="T25" fmla="*/ 751 h 810"/>
                      <a:gd name="T26" fmla="*/ 305 w 812"/>
                      <a:gd name="T27" fmla="*/ 797 h 810"/>
                      <a:gd name="T28" fmla="*/ 406 w 812"/>
                      <a:gd name="T29" fmla="*/ 810 h 810"/>
                      <a:gd name="T30" fmla="*/ 526 w 812"/>
                      <a:gd name="T31" fmla="*/ 792 h 810"/>
                      <a:gd name="T32" fmla="*/ 632 w 812"/>
                      <a:gd name="T33" fmla="*/ 740 h 810"/>
                      <a:gd name="T34" fmla="*/ 719 w 812"/>
                      <a:gd name="T35" fmla="*/ 662 h 810"/>
                      <a:gd name="T36" fmla="*/ 781 w 812"/>
                      <a:gd name="T37" fmla="*/ 563 h 810"/>
                      <a:gd name="T38" fmla="*/ 809 w 812"/>
                      <a:gd name="T39" fmla="*/ 446 h 810"/>
                      <a:gd name="T40" fmla="*/ 807 w 812"/>
                      <a:gd name="T41" fmla="*/ 343 h 810"/>
                      <a:gd name="T42" fmla="*/ 772 w 812"/>
                      <a:gd name="T43" fmla="*/ 230 h 810"/>
                      <a:gd name="T44" fmla="*/ 706 w 812"/>
                      <a:gd name="T45" fmla="*/ 132 h 810"/>
                      <a:gd name="T46" fmla="*/ 617 w 812"/>
                      <a:gd name="T47" fmla="*/ 59 h 810"/>
                      <a:gd name="T48" fmla="*/ 507 w 812"/>
                      <a:gd name="T49" fmla="*/ 12 h 810"/>
                      <a:gd name="T50" fmla="*/ 406 w 812"/>
                      <a:gd name="T51" fmla="*/ 0 h 810"/>
                      <a:gd name="T52" fmla="*/ 700 w 812"/>
                      <a:gd name="T53" fmla="*/ 639 h 810"/>
                      <a:gd name="T54" fmla="*/ 629 w 812"/>
                      <a:gd name="T55" fmla="*/ 707 h 810"/>
                      <a:gd name="T56" fmla="*/ 523 w 812"/>
                      <a:gd name="T57" fmla="*/ 762 h 810"/>
                      <a:gd name="T58" fmla="*/ 421 w 812"/>
                      <a:gd name="T59" fmla="*/ 780 h 810"/>
                      <a:gd name="T60" fmla="*/ 321 w 812"/>
                      <a:gd name="T61" fmla="*/ 770 h 810"/>
                      <a:gd name="T62" fmla="*/ 226 w 812"/>
                      <a:gd name="T63" fmla="*/ 734 h 810"/>
                      <a:gd name="T64" fmla="*/ 147 w 812"/>
                      <a:gd name="T65" fmla="*/ 677 h 810"/>
                      <a:gd name="T66" fmla="*/ 76 w 812"/>
                      <a:gd name="T67" fmla="*/ 585 h 810"/>
                      <a:gd name="T68" fmla="*/ 39 w 812"/>
                      <a:gd name="T69" fmla="*/ 490 h 810"/>
                      <a:gd name="T70" fmla="*/ 30 w 812"/>
                      <a:gd name="T71" fmla="*/ 405 h 810"/>
                      <a:gd name="T72" fmla="*/ 55 w 812"/>
                      <a:gd name="T73" fmla="*/ 268 h 810"/>
                      <a:gd name="T74" fmla="*/ 130 w 812"/>
                      <a:gd name="T75" fmla="*/ 307 h 810"/>
                      <a:gd name="T76" fmla="*/ 202 w 812"/>
                      <a:gd name="T77" fmla="*/ 506 h 810"/>
                      <a:gd name="T78" fmla="*/ 321 w 812"/>
                      <a:gd name="T79" fmla="*/ 726 h 810"/>
                      <a:gd name="T80" fmla="*/ 355 w 812"/>
                      <a:gd name="T81" fmla="*/ 617 h 810"/>
                      <a:gd name="T82" fmla="*/ 431 w 812"/>
                      <a:gd name="T83" fmla="*/ 493 h 810"/>
                      <a:gd name="T84" fmla="*/ 344 w 812"/>
                      <a:gd name="T85" fmla="*/ 371 h 810"/>
                      <a:gd name="T86" fmla="*/ 219 w 812"/>
                      <a:gd name="T87" fmla="*/ 322 h 810"/>
                      <a:gd name="T88" fmla="*/ 142 w 812"/>
                      <a:gd name="T89" fmla="*/ 274 h 810"/>
                      <a:gd name="T90" fmla="*/ 178 w 812"/>
                      <a:gd name="T91" fmla="*/ 213 h 810"/>
                      <a:gd name="T92" fmla="*/ 305 w 812"/>
                      <a:gd name="T93" fmla="*/ 118 h 810"/>
                      <a:gd name="T94" fmla="*/ 321 w 812"/>
                      <a:gd name="T95" fmla="*/ 84 h 810"/>
                      <a:gd name="T96" fmla="*/ 321 w 812"/>
                      <a:gd name="T97" fmla="*/ 67 h 810"/>
                      <a:gd name="T98" fmla="*/ 393 w 812"/>
                      <a:gd name="T99" fmla="*/ 57 h 810"/>
                      <a:gd name="T100" fmla="*/ 467 w 812"/>
                      <a:gd name="T101" fmla="*/ 34 h 810"/>
                      <a:gd name="T102" fmla="*/ 581 w 812"/>
                      <a:gd name="T103" fmla="*/ 90 h 810"/>
                      <a:gd name="T104" fmla="*/ 609 w 812"/>
                      <a:gd name="T105" fmla="*/ 152 h 810"/>
                      <a:gd name="T106" fmla="*/ 687 w 812"/>
                      <a:gd name="T107" fmla="*/ 155 h 810"/>
                      <a:gd name="T108" fmla="*/ 677 w 812"/>
                      <a:gd name="T109" fmla="*/ 219 h 810"/>
                      <a:gd name="T110" fmla="*/ 574 w 812"/>
                      <a:gd name="T111" fmla="*/ 252 h 810"/>
                      <a:gd name="T112" fmla="*/ 643 w 812"/>
                      <a:gd name="T113" fmla="*/ 371 h 810"/>
                      <a:gd name="T114" fmla="*/ 741 w 812"/>
                      <a:gd name="T115" fmla="*/ 409 h 810"/>
                      <a:gd name="T116" fmla="*/ 701 w 812"/>
                      <a:gd name="T117" fmla="*/ 532 h 8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12" h="810">
                        <a:moveTo>
                          <a:pt x="237" y="270"/>
                        </a:moveTo>
                        <a:lnTo>
                          <a:pt x="235" y="279"/>
                        </a:lnTo>
                        <a:lnTo>
                          <a:pt x="248" y="289"/>
                        </a:lnTo>
                        <a:lnTo>
                          <a:pt x="285" y="292"/>
                        </a:lnTo>
                        <a:lnTo>
                          <a:pt x="291" y="280"/>
                        </a:lnTo>
                        <a:lnTo>
                          <a:pt x="272" y="272"/>
                        </a:lnTo>
                        <a:lnTo>
                          <a:pt x="237" y="270"/>
                        </a:lnTo>
                        <a:close/>
                        <a:moveTo>
                          <a:pt x="208" y="266"/>
                        </a:moveTo>
                        <a:lnTo>
                          <a:pt x="186" y="243"/>
                        </a:lnTo>
                        <a:lnTo>
                          <a:pt x="159" y="238"/>
                        </a:lnTo>
                        <a:lnTo>
                          <a:pt x="152" y="252"/>
                        </a:lnTo>
                        <a:lnTo>
                          <a:pt x="202" y="286"/>
                        </a:lnTo>
                        <a:lnTo>
                          <a:pt x="223" y="286"/>
                        </a:lnTo>
                        <a:lnTo>
                          <a:pt x="223" y="264"/>
                        </a:lnTo>
                        <a:lnTo>
                          <a:pt x="208" y="266"/>
                        </a:lnTo>
                        <a:close/>
                        <a:moveTo>
                          <a:pt x="473" y="84"/>
                        </a:moveTo>
                        <a:lnTo>
                          <a:pt x="456" y="101"/>
                        </a:lnTo>
                        <a:lnTo>
                          <a:pt x="507" y="135"/>
                        </a:lnTo>
                        <a:lnTo>
                          <a:pt x="536" y="123"/>
                        </a:lnTo>
                        <a:lnTo>
                          <a:pt x="537" y="119"/>
                        </a:lnTo>
                        <a:lnTo>
                          <a:pt x="524" y="101"/>
                        </a:lnTo>
                        <a:lnTo>
                          <a:pt x="473" y="84"/>
                        </a:lnTo>
                        <a:close/>
                        <a:moveTo>
                          <a:pt x="406" y="0"/>
                        </a:moveTo>
                        <a:lnTo>
                          <a:pt x="406" y="0"/>
                        </a:lnTo>
                        <a:lnTo>
                          <a:pt x="385" y="0"/>
                        </a:lnTo>
                        <a:lnTo>
                          <a:pt x="365" y="1"/>
                        </a:lnTo>
                        <a:lnTo>
                          <a:pt x="344" y="5"/>
                        </a:lnTo>
                        <a:lnTo>
                          <a:pt x="324" y="8"/>
                        </a:lnTo>
                        <a:lnTo>
                          <a:pt x="305" y="12"/>
                        </a:lnTo>
                        <a:lnTo>
                          <a:pt x="285" y="18"/>
                        </a:lnTo>
                        <a:lnTo>
                          <a:pt x="266" y="24"/>
                        </a:lnTo>
                        <a:lnTo>
                          <a:pt x="248" y="31"/>
                        </a:lnTo>
                        <a:lnTo>
                          <a:pt x="230" y="40"/>
                        </a:lnTo>
                        <a:lnTo>
                          <a:pt x="212" y="48"/>
                        </a:lnTo>
                        <a:lnTo>
                          <a:pt x="195" y="59"/>
                        </a:lnTo>
                        <a:lnTo>
                          <a:pt x="179" y="69"/>
                        </a:lnTo>
                        <a:lnTo>
                          <a:pt x="162" y="81"/>
                        </a:lnTo>
                        <a:lnTo>
                          <a:pt x="148" y="93"/>
                        </a:lnTo>
                        <a:lnTo>
                          <a:pt x="132" y="105"/>
                        </a:lnTo>
                        <a:lnTo>
                          <a:pt x="119" y="118"/>
                        </a:lnTo>
                        <a:lnTo>
                          <a:pt x="106" y="132"/>
                        </a:lnTo>
                        <a:lnTo>
                          <a:pt x="92" y="147"/>
                        </a:lnTo>
                        <a:lnTo>
                          <a:pt x="80" y="162"/>
                        </a:lnTo>
                        <a:lnTo>
                          <a:pt x="70" y="178"/>
                        </a:lnTo>
                        <a:lnTo>
                          <a:pt x="59" y="195"/>
                        </a:lnTo>
                        <a:lnTo>
                          <a:pt x="49" y="212"/>
                        </a:lnTo>
                        <a:lnTo>
                          <a:pt x="39" y="230"/>
                        </a:lnTo>
                        <a:lnTo>
                          <a:pt x="31" y="248"/>
                        </a:lnTo>
                        <a:lnTo>
                          <a:pt x="24" y="266"/>
                        </a:lnTo>
                        <a:lnTo>
                          <a:pt x="18" y="285"/>
                        </a:lnTo>
                        <a:lnTo>
                          <a:pt x="13" y="304"/>
                        </a:lnTo>
                        <a:lnTo>
                          <a:pt x="8" y="323"/>
                        </a:lnTo>
                        <a:lnTo>
                          <a:pt x="5" y="343"/>
                        </a:lnTo>
                        <a:lnTo>
                          <a:pt x="2" y="363"/>
                        </a:lnTo>
                        <a:lnTo>
                          <a:pt x="0" y="383"/>
                        </a:lnTo>
                        <a:lnTo>
                          <a:pt x="0" y="405"/>
                        </a:lnTo>
                        <a:lnTo>
                          <a:pt x="0" y="405"/>
                        </a:lnTo>
                        <a:lnTo>
                          <a:pt x="0" y="426"/>
                        </a:lnTo>
                        <a:lnTo>
                          <a:pt x="2" y="446"/>
                        </a:lnTo>
                        <a:lnTo>
                          <a:pt x="5" y="466"/>
                        </a:lnTo>
                        <a:lnTo>
                          <a:pt x="8" y="487"/>
                        </a:lnTo>
                        <a:lnTo>
                          <a:pt x="13" y="506"/>
                        </a:lnTo>
                        <a:lnTo>
                          <a:pt x="18" y="525"/>
                        </a:lnTo>
                        <a:lnTo>
                          <a:pt x="24" y="545"/>
                        </a:lnTo>
                        <a:lnTo>
                          <a:pt x="31" y="563"/>
                        </a:lnTo>
                        <a:lnTo>
                          <a:pt x="39" y="581"/>
                        </a:lnTo>
                        <a:lnTo>
                          <a:pt x="49" y="597"/>
                        </a:lnTo>
                        <a:lnTo>
                          <a:pt x="59" y="614"/>
                        </a:lnTo>
                        <a:lnTo>
                          <a:pt x="70" y="631"/>
                        </a:lnTo>
                        <a:lnTo>
                          <a:pt x="80" y="647"/>
                        </a:lnTo>
                        <a:lnTo>
                          <a:pt x="92" y="662"/>
                        </a:lnTo>
                        <a:lnTo>
                          <a:pt x="106" y="677"/>
                        </a:lnTo>
                        <a:lnTo>
                          <a:pt x="119" y="691"/>
                        </a:lnTo>
                        <a:lnTo>
                          <a:pt x="132" y="704"/>
                        </a:lnTo>
                        <a:lnTo>
                          <a:pt x="148" y="718"/>
                        </a:lnTo>
                        <a:lnTo>
                          <a:pt x="162" y="730"/>
                        </a:lnTo>
                        <a:lnTo>
                          <a:pt x="179" y="740"/>
                        </a:lnTo>
                        <a:lnTo>
                          <a:pt x="195" y="751"/>
                        </a:lnTo>
                        <a:lnTo>
                          <a:pt x="212" y="761"/>
                        </a:lnTo>
                        <a:lnTo>
                          <a:pt x="230" y="770"/>
                        </a:lnTo>
                        <a:lnTo>
                          <a:pt x="248" y="778"/>
                        </a:lnTo>
                        <a:lnTo>
                          <a:pt x="266" y="785"/>
                        </a:lnTo>
                        <a:lnTo>
                          <a:pt x="285" y="792"/>
                        </a:lnTo>
                        <a:lnTo>
                          <a:pt x="305" y="797"/>
                        </a:lnTo>
                        <a:lnTo>
                          <a:pt x="324" y="802"/>
                        </a:lnTo>
                        <a:lnTo>
                          <a:pt x="344" y="805"/>
                        </a:lnTo>
                        <a:lnTo>
                          <a:pt x="365" y="808"/>
                        </a:lnTo>
                        <a:lnTo>
                          <a:pt x="385" y="809"/>
                        </a:lnTo>
                        <a:lnTo>
                          <a:pt x="406" y="810"/>
                        </a:lnTo>
                        <a:lnTo>
                          <a:pt x="406" y="810"/>
                        </a:lnTo>
                        <a:lnTo>
                          <a:pt x="426" y="809"/>
                        </a:lnTo>
                        <a:lnTo>
                          <a:pt x="447" y="808"/>
                        </a:lnTo>
                        <a:lnTo>
                          <a:pt x="467" y="805"/>
                        </a:lnTo>
                        <a:lnTo>
                          <a:pt x="488" y="802"/>
                        </a:lnTo>
                        <a:lnTo>
                          <a:pt x="507" y="797"/>
                        </a:lnTo>
                        <a:lnTo>
                          <a:pt x="526" y="792"/>
                        </a:lnTo>
                        <a:lnTo>
                          <a:pt x="546" y="785"/>
                        </a:lnTo>
                        <a:lnTo>
                          <a:pt x="564" y="778"/>
                        </a:lnTo>
                        <a:lnTo>
                          <a:pt x="582" y="770"/>
                        </a:lnTo>
                        <a:lnTo>
                          <a:pt x="600" y="761"/>
                        </a:lnTo>
                        <a:lnTo>
                          <a:pt x="617" y="751"/>
                        </a:lnTo>
                        <a:lnTo>
                          <a:pt x="632" y="740"/>
                        </a:lnTo>
                        <a:lnTo>
                          <a:pt x="649" y="730"/>
                        </a:lnTo>
                        <a:lnTo>
                          <a:pt x="664" y="718"/>
                        </a:lnTo>
                        <a:lnTo>
                          <a:pt x="679" y="704"/>
                        </a:lnTo>
                        <a:lnTo>
                          <a:pt x="693" y="691"/>
                        </a:lnTo>
                        <a:lnTo>
                          <a:pt x="706" y="677"/>
                        </a:lnTo>
                        <a:lnTo>
                          <a:pt x="719" y="662"/>
                        </a:lnTo>
                        <a:lnTo>
                          <a:pt x="731" y="647"/>
                        </a:lnTo>
                        <a:lnTo>
                          <a:pt x="742" y="631"/>
                        </a:lnTo>
                        <a:lnTo>
                          <a:pt x="753" y="614"/>
                        </a:lnTo>
                        <a:lnTo>
                          <a:pt x="762" y="597"/>
                        </a:lnTo>
                        <a:lnTo>
                          <a:pt x="772" y="581"/>
                        </a:lnTo>
                        <a:lnTo>
                          <a:pt x="781" y="563"/>
                        </a:lnTo>
                        <a:lnTo>
                          <a:pt x="788" y="545"/>
                        </a:lnTo>
                        <a:lnTo>
                          <a:pt x="794" y="525"/>
                        </a:lnTo>
                        <a:lnTo>
                          <a:pt x="799" y="506"/>
                        </a:lnTo>
                        <a:lnTo>
                          <a:pt x="803" y="487"/>
                        </a:lnTo>
                        <a:lnTo>
                          <a:pt x="807" y="466"/>
                        </a:lnTo>
                        <a:lnTo>
                          <a:pt x="809" y="446"/>
                        </a:lnTo>
                        <a:lnTo>
                          <a:pt x="812" y="426"/>
                        </a:lnTo>
                        <a:lnTo>
                          <a:pt x="812" y="405"/>
                        </a:lnTo>
                        <a:lnTo>
                          <a:pt x="812" y="405"/>
                        </a:lnTo>
                        <a:lnTo>
                          <a:pt x="812" y="383"/>
                        </a:lnTo>
                        <a:lnTo>
                          <a:pt x="809" y="363"/>
                        </a:lnTo>
                        <a:lnTo>
                          <a:pt x="807" y="343"/>
                        </a:lnTo>
                        <a:lnTo>
                          <a:pt x="803" y="323"/>
                        </a:lnTo>
                        <a:lnTo>
                          <a:pt x="799" y="304"/>
                        </a:lnTo>
                        <a:lnTo>
                          <a:pt x="794" y="285"/>
                        </a:lnTo>
                        <a:lnTo>
                          <a:pt x="788" y="266"/>
                        </a:lnTo>
                        <a:lnTo>
                          <a:pt x="781" y="248"/>
                        </a:lnTo>
                        <a:lnTo>
                          <a:pt x="772" y="230"/>
                        </a:lnTo>
                        <a:lnTo>
                          <a:pt x="762" y="212"/>
                        </a:lnTo>
                        <a:lnTo>
                          <a:pt x="753" y="195"/>
                        </a:lnTo>
                        <a:lnTo>
                          <a:pt x="742" y="178"/>
                        </a:lnTo>
                        <a:lnTo>
                          <a:pt x="731" y="162"/>
                        </a:lnTo>
                        <a:lnTo>
                          <a:pt x="719" y="147"/>
                        </a:lnTo>
                        <a:lnTo>
                          <a:pt x="706" y="132"/>
                        </a:lnTo>
                        <a:lnTo>
                          <a:pt x="693" y="118"/>
                        </a:lnTo>
                        <a:lnTo>
                          <a:pt x="679" y="105"/>
                        </a:lnTo>
                        <a:lnTo>
                          <a:pt x="664" y="93"/>
                        </a:lnTo>
                        <a:lnTo>
                          <a:pt x="649" y="81"/>
                        </a:lnTo>
                        <a:lnTo>
                          <a:pt x="632" y="69"/>
                        </a:lnTo>
                        <a:lnTo>
                          <a:pt x="617" y="59"/>
                        </a:lnTo>
                        <a:lnTo>
                          <a:pt x="600" y="48"/>
                        </a:lnTo>
                        <a:lnTo>
                          <a:pt x="582" y="40"/>
                        </a:lnTo>
                        <a:lnTo>
                          <a:pt x="564" y="31"/>
                        </a:lnTo>
                        <a:lnTo>
                          <a:pt x="546" y="24"/>
                        </a:lnTo>
                        <a:lnTo>
                          <a:pt x="526" y="18"/>
                        </a:lnTo>
                        <a:lnTo>
                          <a:pt x="507" y="12"/>
                        </a:lnTo>
                        <a:lnTo>
                          <a:pt x="488" y="8"/>
                        </a:lnTo>
                        <a:lnTo>
                          <a:pt x="467" y="5"/>
                        </a:lnTo>
                        <a:lnTo>
                          <a:pt x="447" y="1"/>
                        </a:lnTo>
                        <a:lnTo>
                          <a:pt x="426" y="0"/>
                        </a:lnTo>
                        <a:lnTo>
                          <a:pt x="406" y="0"/>
                        </a:lnTo>
                        <a:lnTo>
                          <a:pt x="406" y="0"/>
                        </a:lnTo>
                        <a:close/>
                        <a:moveTo>
                          <a:pt x="701" y="532"/>
                        </a:moveTo>
                        <a:lnTo>
                          <a:pt x="694" y="557"/>
                        </a:lnTo>
                        <a:lnTo>
                          <a:pt x="694" y="590"/>
                        </a:lnTo>
                        <a:lnTo>
                          <a:pt x="681" y="601"/>
                        </a:lnTo>
                        <a:lnTo>
                          <a:pt x="677" y="624"/>
                        </a:lnTo>
                        <a:lnTo>
                          <a:pt x="700" y="639"/>
                        </a:lnTo>
                        <a:lnTo>
                          <a:pt x="700" y="639"/>
                        </a:lnTo>
                        <a:lnTo>
                          <a:pt x="687" y="654"/>
                        </a:lnTo>
                        <a:lnTo>
                          <a:pt x="673" y="668"/>
                        </a:lnTo>
                        <a:lnTo>
                          <a:pt x="659" y="683"/>
                        </a:lnTo>
                        <a:lnTo>
                          <a:pt x="644" y="695"/>
                        </a:lnTo>
                        <a:lnTo>
                          <a:pt x="629" y="707"/>
                        </a:lnTo>
                        <a:lnTo>
                          <a:pt x="612" y="719"/>
                        </a:lnTo>
                        <a:lnTo>
                          <a:pt x="595" y="728"/>
                        </a:lnTo>
                        <a:lnTo>
                          <a:pt x="578" y="738"/>
                        </a:lnTo>
                        <a:lnTo>
                          <a:pt x="560" y="748"/>
                        </a:lnTo>
                        <a:lnTo>
                          <a:pt x="542" y="755"/>
                        </a:lnTo>
                        <a:lnTo>
                          <a:pt x="523" y="762"/>
                        </a:lnTo>
                        <a:lnTo>
                          <a:pt x="503" y="768"/>
                        </a:lnTo>
                        <a:lnTo>
                          <a:pt x="484" y="772"/>
                        </a:lnTo>
                        <a:lnTo>
                          <a:pt x="464" y="776"/>
                        </a:lnTo>
                        <a:lnTo>
                          <a:pt x="443" y="779"/>
                        </a:lnTo>
                        <a:lnTo>
                          <a:pt x="421" y="780"/>
                        </a:lnTo>
                        <a:lnTo>
                          <a:pt x="421" y="780"/>
                        </a:lnTo>
                        <a:lnTo>
                          <a:pt x="372" y="743"/>
                        </a:lnTo>
                        <a:lnTo>
                          <a:pt x="350" y="764"/>
                        </a:lnTo>
                        <a:lnTo>
                          <a:pt x="355" y="776"/>
                        </a:lnTo>
                        <a:lnTo>
                          <a:pt x="355" y="776"/>
                        </a:lnTo>
                        <a:lnTo>
                          <a:pt x="338" y="774"/>
                        </a:lnTo>
                        <a:lnTo>
                          <a:pt x="321" y="770"/>
                        </a:lnTo>
                        <a:lnTo>
                          <a:pt x="305" y="767"/>
                        </a:lnTo>
                        <a:lnTo>
                          <a:pt x="288" y="761"/>
                        </a:lnTo>
                        <a:lnTo>
                          <a:pt x="272" y="756"/>
                        </a:lnTo>
                        <a:lnTo>
                          <a:pt x="256" y="750"/>
                        </a:lnTo>
                        <a:lnTo>
                          <a:pt x="242" y="743"/>
                        </a:lnTo>
                        <a:lnTo>
                          <a:pt x="226" y="734"/>
                        </a:lnTo>
                        <a:lnTo>
                          <a:pt x="212" y="726"/>
                        </a:lnTo>
                        <a:lnTo>
                          <a:pt x="199" y="718"/>
                        </a:lnTo>
                        <a:lnTo>
                          <a:pt x="184" y="708"/>
                        </a:lnTo>
                        <a:lnTo>
                          <a:pt x="171" y="698"/>
                        </a:lnTo>
                        <a:lnTo>
                          <a:pt x="159" y="688"/>
                        </a:lnTo>
                        <a:lnTo>
                          <a:pt x="147" y="677"/>
                        </a:lnTo>
                        <a:lnTo>
                          <a:pt x="124" y="653"/>
                        </a:lnTo>
                        <a:lnTo>
                          <a:pt x="113" y="639"/>
                        </a:lnTo>
                        <a:lnTo>
                          <a:pt x="102" y="627"/>
                        </a:lnTo>
                        <a:lnTo>
                          <a:pt x="92" y="613"/>
                        </a:lnTo>
                        <a:lnTo>
                          <a:pt x="84" y="600"/>
                        </a:lnTo>
                        <a:lnTo>
                          <a:pt x="76" y="585"/>
                        </a:lnTo>
                        <a:lnTo>
                          <a:pt x="68" y="570"/>
                        </a:lnTo>
                        <a:lnTo>
                          <a:pt x="61" y="555"/>
                        </a:lnTo>
                        <a:lnTo>
                          <a:pt x="54" y="540"/>
                        </a:lnTo>
                        <a:lnTo>
                          <a:pt x="49" y="524"/>
                        </a:lnTo>
                        <a:lnTo>
                          <a:pt x="43" y="507"/>
                        </a:lnTo>
                        <a:lnTo>
                          <a:pt x="39" y="490"/>
                        </a:lnTo>
                        <a:lnTo>
                          <a:pt x="36" y="475"/>
                        </a:lnTo>
                        <a:lnTo>
                          <a:pt x="33" y="457"/>
                        </a:lnTo>
                        <a:lnTo>
                          <a:pt x="31" y="440"/>
                        </a:lnTo>
                        <a:lnTo>
                          <a:pt x="30" y="422"/>
                        </a:lnTo>
                        <a:lnTo>
                          <a:pt x="30" y="405"/>
                        </a:lnTo>
                        <a:lnTo>
                          <a:pt x="30" y="405"/>
                        </a:lnTo>
                        <a:lnTo>
                          <a:pt x="30" y="381"/>
                        </a:lnTo>
                        <a:lnTo>
                          <a:pt x="32" y="357"/>
                        </a:lnTo>
                        <a:lnTo>
                          <a:pt x="36" y="334"/>
                        </a:lnTo>
                        <a:lnTo>
                          <a:pt x="41" y="311"/>
                        </a:lnTo>
                        <a:lnTo>
                          <a:pt x="48" y="290"/>
                        </a:lnTo>
                        <a:lnTo>
                          <a:pt x="55" y="268"/>
                        </a:lnTo>
                        <a:lnTo>
                          <a:pt x="64" y="248"/>
                        </a:lnTo>
                        <a:lnTo>
                          <a:pt x="74" y="227"/>
                        </a:lnTo>
                        <a:lnTo>
                          <a:pt x="83" y="292"/>
                        </a:lnTo>
                        <a:lnTo>
                          <a:pt x="99" y="301"/>
                        </a:lnTo>
                        <a:lnTo>
                          <a:pt x="108" y="289"/>
                        </a:lnTo>
                        <a:lnTo>
                          <a:pt x="130" y="307"/>
                        </a:lnTo>
                        <a:lnTo>
                          <a:pt x="118" y="328"/>
                        </a:lnTo>
                        <a:lnTo>
                          <a:pt x="135" y="355"/>
                        </a:lnTo>
                        <a:lnTo>
                          <a:pt x="178" y="368"/>
                        </a:lnTo>
                        <a:lnTo>
                          <a:pt x="168" y="405"/>
                        </a:lnTo>
                        <a:lnTo>
                          <a:pt x="168" y="439"/>
                        </a:lnTo>
                        <a:lnTo>
                          <a:pt x="202" y="506"/>
                        </a:lnTo>
                        <a:lnTo>
                          <a:pt x="237" y="523"/>
                        </a:lnTo>
                        <a:lnTo>
                          <a:pt x="237" y="590"/>
                        </a:lnTo>
                        <a:lnTo>
                          <a:pt x="254" y="624"/>
                        </a:lnTo>
                        <a:lnTo>
                          <a:pt x="254" y="657"/>
                        </a:lnTo>
                        <a:lnTo>
                          <a:pt x="288" y="726"/>
                        </a:lnTo>
                        <a:lnTo>
                          <a:pt x="321" y="726"/>
                        </a:lnTo>
                        <a:lnTo>
                          <a:pt x="321" y="709"/>
                        </a:lnTo>
                        <a:lnTo>
                          <a:pt x="301" y="690"/>
                        </a:lnTo>
                        <a:lnTo>
                          <a:pt x="290" y="666"/>
                        </a:lnTo>
                        <a:lnTo>
                          <a:pt x="326" y="650"/>
                        </a:lnTo>
                        <a:lnTo>
                          <a:pt x="330" y="619"/>
                        </a:lnTo>
                        <a:lnTo>
                          <a:pt x="355" y="617"/>
                        </a:lnTo>
                        <a:lnTo>
                          <a:pt x="372" y="590"/>
                        </a:lnTo>
                        <a:lnTo>
                          <a:pt x="372" y="569"/>
                        </a:lnTo>
                        <a:lnTo>
                          <a:pt x="389" y="557"/>
                        </a:lnTo>
                        <a:lnTo>
                          <a:pt x="412" y="560"/>
                        </a:lnTo>
                        <a:lnTo>
                          <a:pt x="435" y="529"/>
                        </a:lnTo>
                        <a:lnTo>
                          <a:pt x="431" y="493"/>
                        </a:lnTo>
                        <a:lnTo>
                          <a:pt x="456" y="489"/>
                        </a:lnTo>
                        <a:lnTo>
                          <a:pt x="473" y="439"/>
                        </a:lnTo>
                        <a:lnTo>
                          <a:pt x="423" y="405"/>
                        </a:lnTo>
                        <a:lnTo>
                          <a:pt x="355" y="405"/>
                        </a:lnTo>
                        <a:lnTo>
                          <a:pt x="355" y="388"/>
                        </a:lnTo>
                        <a:lnTo>
                          <a:pt x="344" y="371"/>
                        </a:lnTo>
                        <a:lnTo>
                          <a:pt x="317" y="357"/>
                        </a:lnTo>
                        <a:lnTo>
                          <a:pt x="309" y="343"/>
                        </a:lnTo>
                        <a:lnTo>
                          <a:pt x="280" y="325"/>
                        </a:lnTo>
                        <a:lnTo>
                          <a:pt x="256" y="337"/>
                        </a:lnTo>
                        <a:lnTo>
                          <a:pt x="232" y="333"/>
                        </a:lnTo>
                        <a:lnTo>
                          <a:pt x="219" y="322"/>
                        </a:lnTo>
                        <a:lnTo>
                          <a:pt x="194" y="328"/>
                        </a:lnTo>
                        <a:lnTo>
                          <a:pt x="182" y="344"/>
                        </a:lnTo>
                        <a:lnTo>
                          <a:pt x="147" y="329"/>
                        </a:lnTo>
                        <a:lnTo>
                          <a:pt x="150" y="298"/>
                        </a:lnTo>
                        <a:lnTo>
                          <a:pt x="139" y="290"/>
                        </a:lnTo>
                        <a:lnTo>
                          <a:pt x="142" y="274"/>
                        </a:lnTo>
                        <a:lnTo>
                          <a:pt x="135" y="269"/>
                        </a:lnTo>
                        <a:lnTo>
                          <a:pt x="115" y="278"/>
                        </a:lnTo>
                        <a:lnTo>
                          <a:pt x="100" y="266"/>
                        </a:lnTo>
                        <a:lnTo>
                          <a:pt x="118" y="219"/>
                        </a:lnTo>
                        <a:lnTo>
                          <a:pt x="164" y="194"/>
                        </a:lnTo>
                        <a:lnTo>
                          <a:pt x="178" y="213"/>
                        </a:lnTo>
                        <a:lnTo>
                          <a:pt x="202" y="202"/>
                        </a:lnTo>
                        <a:lnTo>
                          <a:pt x="202" y="185"/>
                        </a:lnTo>
                        <a:lnTo>
                          <a:pt x="237" y="168"/>
                        </a:lnTo>
                        <a:lnTo>
                          <a:pt x="237" y="152"/>
                        </a:lnTo>
                        <a:lnTo>
                          <a:pt x="285" y="148"/>
                        </a:lnTo>
                        <a:lnTo>
                          <a:pt x="305" y="118"/>
                        </a:lnTo>
                        <a:lnTo>
                          <a:pt x="332" y="102"/>
                        </a:lnTo>
                        <a:lnTo>
                          <a:pt x="338" y="118"/>
                        </a:lnTo>
                        <a:lnTo>
                          <a:pt x="355" y="118"/>
                        </a:lnTo>
                        <a:lnTo>
                          <a:pt x="366" y="103"/>
                        </a:lnTo>
                        <a:lnTo>
                          <a:pt x="361" y="89"/>
                        </a:lnTo>
                        <a:lnTo>
                          <a:pt x="321" y="84"/>
                        </a:lnTo>
                        <a:lnTo>
                          <a:pt x="261" y="97"/>
                        </a:lnTo>
                        <a:lnTo>
                          <a:pt x="253" y="63"/>
                        </a:lnTo>
                        <a:lnTo>
                          <a:pt x="253" y="63"/>
                        </a:lnTo>
                        <a:lnTo>
                          <a:pt x="270" y="55"/>
                        </a:lnTo>
                        <a:lnTo>
                          <a:pt x="288" y="51"/>
                        </a:lnTo>
                        <a:lnTo>
                          <a:pt x="321" y="67"/>
                        </a:lnTo>
                        <a:lnTo>
                          <a:pt x="337" y="59"/>
                        </a:lnTo>
                        <a:lnTo>
                          <a:pt x="332" y="36"/>
                        </a:lnTo>
                        <a:lnTo>
                          <a:pt x="332" y="36"/>
                        </a:lnTo>
                        <a:lnTo>
                          <a:pt x="361" y="33"/>
                        </a:lnTo>
                        <a:lnTo>
                          <a:pt x="391" y="30"/>
                        </a:lnTo>
                        <a:lnTo>
                          <a:pt x="393" y="57"/>
                        </a:lnTo>
                        <a:lnTo>
                          <a:pt x="406" y="84"/>
                        </a:lnTo>
                        <a:lnTo>
                          <a:pt x="423" y="84"/>
                        </a:lnTo>
                        <a:lnTo>
                          <a:pt x="423" y="67"/>
                        </a:lnTo>
                        <a:lnTo>
                          <a:pt x="440" y="51"/>
                        </a:lnTo>
                        <a:lnTo>
                          <a:pt x="456" y="51"/>
                        </a:lnTo>
                        <a:lnTo>
                          <a:pt x="467" y="34"/>
                        </a:lnTo>
                        <a:lnTo>
                          <a:pt x="467" y="34"/>
                        </a:lnTo>
                        <a:lnTo>
                          <a:pt x="493" y="40"/>
                        </a:lnTo>
                        <a:lnTo>
                          <a:pt x="517" y="46"/>
                        </a:lnTo>
                        <a:lnTo>
                          <a:pt x="541" y="54"/>
                        </a:lnTo>
                        <a:lnTo>
                          <a:pt x="565" y="65"/>
                        </a:lnTo>
                        <a:lnTo>
                          <a:pt x="581" y="90"/>
                        </a:lnTo>
                        <a:lnTo>
                          <a:pt x="576" y="121"/>
                        </a:lnTo>
                        <a:lnTo>
                          <a:pt x="559" y="131"/>
                        </a:lnTo>
                        <a:lnTo>
                          <a:pt x="558" y="152"/>
                        </a:lnTo>
                        <a:lnTo>
                          <a:pt x="574" y="152"/>
                        </a:lnTo>
                        <a:lnTo>
                          <a:pt x="591" y="168"/>
                        </a:lnTo>
                        <a:lnTo>
                          <a:pt x="609" y="152"/>
                        </a:lnTo>
                        <a:lnTo>
                          <a:pt x="600" y="136"/>
                        </a:lnTo>
                        <a:lnTo>
                          <a:pt x="625" y="119"/>
                        </a:lnTo>
                        <a:lnTo>
                          <a:pt x="652" y="147"/>
                        </a:lnTo>
                        <a:lnTo>
                          <a:pt x="672" y="139"/>
                        </a:lnTo>
                        <a:lnTo>
                          <a:pt x="672" y="139"/>
                        </a:lnTo>
                        <a:lnTo>
                          <a:pt x="687" y="155"/>
                        </a:lnTo>
                        <a:lnTo>
                          <a:pt x="700" y="171"/>
                        </a:lnTo>
                        <a:lnTo>
                          <a:pt x="713" y="188"/>
                        </a:lnTo>
                        <a:lnTo>
                          <a:pt x="725" y="206"/>
                        </a:lnTo>
                        <a:lnTo>
                          <a:pt x="689" y="194"/>
                        </a:lnTo>
                        <a:lnTo>
                          <a:pt x="677" y="202"/>
                        </a:lnTo>
                        <a:lnTo>
                          <a:pt x="677" y="219"/>
                        </a:lnTo>
                        <a:lnTo>
                          <a:pt x="660" y="219"/>
                        </a:lnTo>
                        <a:lnTo>
                          <a:pt x="626" y="202"/>
                        </a:lnTo>
                        <a:lnTo>
                          <a:pt x="609" y="202"/>
                        </a:lnTo>
                        <a:lnTo>
                          <a:pt x="595" y="222"/>
                        </a:lnTo>
                        <a:lnTo>
                          <a:pt x="584" y="227"/>
                        </a:lnTo>
                        <a:lnTo>
                          <a:pt x="574" y="252"/>
                        </a:lnTo>
                        <a:lnTo>
                          <a:pt x="584" y="277"/>
                        </a:lnTo>
                        <a:lnTo>
                          <a:pt x="574" y="286"/>
                        </a:lnTo>
                        <a:lnTo>
                          <a:pt x="574" y="303"/>
                        </a:lnTo>
                        <a:lnTo>
                          <a:pt x="609" y="321"/>
                        </a:lnTo>
                        <a:lnTo>
                          <a:pt x="611" y="345"/>
                        </a:lnTo>
                        <a:lnTo>
                          <a:pt x="643" y="371"/>
                        </a:lnTo>
                        <a:lnTo>
                          <a:pt x="671" y="369"/>
                        </a:lnTo>
                        <a:lnTo>
                          <a:pt x="677" y="355"/>
                        </a:lnTo>
                        <a:lnTo>
                          <a:pt x="711" y="353"/>
                        </a:lnTo>
                        <a:lnTo>
                          <a:pt x="714" y="377"/>
                        </a:lnTo>
                        <a:lnTo>
                          <a:pt x="732" y="377"/>
                        </a:lnTo>
                        <a:lnTo>
                          <a:pt x="741" y="409"/>
                        </a:lnTo>
                        <a:lnTo>
                          <a:pt x="728" y="422"/>
                        </a:lnTo>
                        <a:lnTo>
                          <a:pt x="728" y="440"/>
                        </a:lnTo>
                        <a:lnTo>
                          <a:pt x="750" y="453"/>
                        </a:lnTo>
                        <a:lnTo>
                          <a:pt x="744" y="489"/>
                        </a:lnTo>
                        <a:lnTo>
                          <a:pt x="734" y="510"/>
                        </a:lnTo>
                        <a:lnTo>
                          <a:pt x="701" y="532"/>
                        </a:lnTo>
                        <a:close/>
                      </a:path>
                    </a:pathLst>
                  </a:custGeom>
                  <a:grpFill/>
                  <a:ln w="9525">
                    <a:solidFill>
                      <a:schemeClr val="bg1"/>
                    </a:solidFill>
                  </a:ln>
                </p:spPr>
                <p:style>
                  <a:lnRef idx="2">
                    <a:schemeClr val="dk1">
                      <a:shade val="50000"/>
                    </a:schemeClr>
                  </a:lnRef>
                  <a:fillRef idx="1">
                    <a:schemeClr val="dk1"/>
                  </a:fillRef>
                  <a:effectRef idx="0">
                    <a:schemeClr val="dk1"/>
                  </a:effectRef>
                  <a:fontRef idx="minor">
                    <a:schemeClr val="lt1"/>
                  </a:fontRef>
                </p:style>
                <p:txBody>
                  <a:bodyPr vert="horz" wrap="square" lIns="84406" tIns="42203" rIns="84406" bIns="42203" numCol="1" anchor="t" anchorCtr="0" compatLnSpc="1">
                    <a:prstTxWarp prst="textNoShape">
                      <a:avLst/>
                    </a:prstTxWarp>
                  </a:bodyPr>
                  <a:lstStyle/>
                  <a:p>
                    <a:endParaRPr lang="uk-UA" sz="1600" dirty="0">
                      <a:solidFill>
                        <a:srgbClr val="000000"/>
                      </a:solidFill>
                      <a:latin typeface="Century Gothic" charset="0"/>
                      <a:ea typeface="Century Gothic" charset="0"/>
                      <a:cs typeface="Century Gothic" charset="0"/>
                    </a:endParaRPr>
                  </a:p>
                </p:txBody>
              </p:sp>
            </p:grpSp>
          </p:grpSp>
        </p:grpSp>
        <p:grpSp>
          <p:nvGrpSpPr>
            <p:cNvPr id="101" name="Group 79"/>
            <p:cNvGrpSpPr>
              <a:grpSpLocks noChangeAspect="1"/>
            </p:cNvGrpSpPr>
            <p:nvPr/>
          </p:nvGrpSpPr>
          <p:grpSpPr>
            <a:xfrm>
              <a:off x="6864495" y="633949"/>
              <a:ext cx="332308" cy="332308"/>
              <a:chOff x="-1153800" y="1970400"/>
              <a:chExt cx="468000" cy="468000"/>
            </a:xfrm>
            <a:solidFill>
              <a:srgbClr val="003E82"/>
            </a:solidFill>
          </p:grpSpPr>
          <p:sp>
            <p:nvSpPr>
              <p:cNvPr id="109" name="Oval 80"/>
              <p:cNvSpPr/>
              <p:nvPr/>
            </p:nvSpPr>
            <p:spPr bwMode="ltGray">
              <a:xfrm>
                <a:off x="-1153800" y="1970400"/>
                <a:ext cx="468000" cy="468000"/>
              </a:xfrm>
              <a:prstGeom prst="ellipse">
                <a:avLst/>
              </a:prstGeom>
              <a:grpFill/>
              <a:ln w="9525">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uk-UA" sz="1600" dirty="0">
                  <a:solidFill>
                    <a:srgbClr val="FFFFFF"/>
                  </a:solidFill>
                  <a:latin typeface="Century Gothic" charset="0"/>
                  <a:ea typeface="Century Gothic" charset="0"/>
                  <a:cs typeface="Century Gothic" charset="0"/>
                </a:endParaRPr>
              </a:p>
            </p:txBody>
          </p:sp>
          <p:grpSp>
            <p:nvGrpSpPr>
              <p:cNvPr id="110" name="Group 81"/>
              <p:cNvGrpSpPr>
                <a:grpSpLocks noChangeAspect="1"/>
              </p:cNvGrpSpPr>
              <p:nvPr/>
            </p:nvGrpSpPr>
            <p:grpSpPr>
              <a:xfrm>
                <a:off x="-1066612" y="2023744"/>
                <a:ext cx="293624" cy="380361"/>
                <a:chOff x="447405" y="1124744"/>
                <a:chExt cx="431800" cy="559346"/>
              </a:xfrm>
              <a:grpFill/>
            </p:grpSpPr>
            <p:sp>
              <p:nvSpPr>
                <p:cNvPr id="111" name="Freeform 293"/>
                <p:cNvSpPr>
                  <a:spLocks noEditPoints="1"/>
                </p:cNvSpPr>
                <p:nvPr/>
              </p:nvSpPr>
              <p:spPr bwMode="auto">
                <a:xfrm>
                  <a:off x="447405" y="1124744"/>
                  <a:ext cx="431800" cy="301625"/>
                </a:xfrm>
                <a:custGeom>
                  <a:avLst/>
                  <a:gdLst>
                    <a:gd name="T0" fmla="*/ 1068 w 1357"/>
                    <a:gd name="T1" fmla="*/ 97 h 947"/>
                    <a:gd name="T2" fmla="*/ 447 w 1357"/>
                    <a:gd name="T3" fmla="*/ 257 h 947"/>
                    <a:gd name="T4" fmla="*/ 0 w 1357"/>
                    <a:gd name="T5" fmla="*/ 861 h 947"/>
                    <a:gd name="T6" fmla="*/ 541 w 1357"/>
                    <a:gd name="T7" fmla="*/ 470 h 947"/>
                    <a:gd name="T8" fmla="*/ 911 w 1357"/>
                    <a:gd name="T9" fmla="*/ 374 h 947"/>
                    <a:gd name="T10" fmla="*/ 295 w 1357"/>
                    <a:gd name="T11" fmla="*/ 288 h 947"/>
                    <a:gd name="T12" fmla="*/ 295 w 1357"/>
                    <a:gd name="T13" fmla="*/ 536 h 947"/>
                    <a:gd name="T14" fmla="*/ 1 w 1357"/>
                    <a:gd name="T15" fmla="*/ 288 h 947"/>
                    <a:gd name="T16" fmla="*/ 272 w 1357"/>
                    <a:gd name="T17" fmla="*/ 485 h 947"/>
                    <a:gd name="T18" fmla="*/ 221 w 1357"/>
                    <a:gd name="T19" fmla="*/ 334 h 947"/>
                    <a:gd name="T20" fmla="*/ 272 w 1357"/>
                    <a:gd name="T21" fmla="*/ 411 h 947"/>
                    <a:gd name="T22" fmla="*/ 48 w 1357"/>
                    <a:gd name="T23" fmla="*/ 334 h 947"/>
                    <a:gd name="T24" fmla="*/ 117 w 1357"/>
                    <a:gd name="T25" fmla="*/ 334 h 947"/>
                    <a:gd name="T26" fmla="*/ 142 w 1357"/>
                    <a:gd name="T27" fmla="*/ 334 h 947"/>
                    <a:gd name="T28" fmla="*/ 48 w 1357"/>
                    <a:gd name="T29" fmla="*/ 438 h 947"/>
                    <a:gd name="T30" fmla="*/ 295 w 1357"/>
                    <a:gd name="T31" fmla="*/ 574 h 947"/>
                    <a:gd name="T32" fmla="*/ 295 w 1357"/>
                    <a:gd name="T33" fmla="*/ 822 h 947"/>
                    <a:gd name="T34" fmla="*/ 1 w 1357"/>
                    <a:gd name="T35" fmla="*/ 574 h 947"/>
                    <a:gd name="T36" fmla="*/ 272 w 1357"/>
                    <a:gd name="T37" fmla="*/ 772 h 947"/>
                    <a:gd name="T38" fmla="*/ 221 w 1357"/>
                    <a:gd name="T39" fmla="*/ 621 h 947"/>
                    <a:gd name="T40" fmla="*/ 272 w 1357"/>
                    <a:gd name="T41" fmla="*/ 699 h 947"/>
                    <a:gd name="T42" fmla="*/ 48 w 1357"/>
                    <a:gd name="T43" fmla="*/ 621 h 947"/>
                    <a:gd name="T44" fmla="*/ 117 w 1357"/>
                    <a:gd name="T45" fmla="*/ 621 h 947"/>
                    <a:gd name="T46" fmla="*/ 142 w 1357"/>
                    <a:gd name="T47" fmla="*/ 621 h 947"/>
                    <a:gd name="T48" fmla="*/ 48 w 1357"/>
                    <a:gd name="T49" fmla="*/ 726 h 947"/>
                    <a:gd name="T50" fmla="*/ 948 w 1357"/>
                    <a:gd name="T51" fmla="*/ 574 h 947"/>
                    <a:gd name="T52" fmla="*/ 948 w 1357"/>
                    <a:gd name="T53" fmla="*/ 822 h 947"/>
                    <a:gd name="T54" fmla="*/ 654 w 1357"/>
                    <a:gd name="T55" fmla="*/ 574 h 947"/>
                    <a:gd name="T56" fmla="*/ 925 w 1357"/>
                    <a:gd name="T57" fmla="*/ 772 h 947"/>
                    <a:gd name="T58" fmla="*/ 874 w 1357"/>
                    <a:gd name="T59" fmla="*/ 621 h 947"/>
                    <a:gd name="T60" fmla="*/ 925 w 1357"/>
                    <a:gd name="T61" fmla="*/ 699 h 947"/>
                    <a:gd name="T62" fmla="*/ 702 w 1357"/>
                    <a:gd name="T63" fmla="*/ 621 h 947"/>
                    <a:gd name="T64" fmla="*/ 770 w 1357"/>
                    <a:gd name="T65" fmla="*/ 621 h 947"/>
                    <a:gd name="T66" fmla="*/ 795 w 1357"/>
                    <a:gd name="T67" fmla="*/ 621 h 947"/>
                    <a:gd name="T68" fmla="*/ 702 w 1357"/>
                    <a:gd name="T69" fmla="*/ 726 h 947"/>
                    <a:gd name="T70" fmla="*/ 1334 w 1357"/>
                    <a:gd name="T71" fmla="*/ 574 h 947"/>
                    <a:gd name="T72" fmla="*/ 1334 w 1357"/>
                    <a:gd name="T73" fmla="*/ 822 h 947"/>
                    <a:gd name="T74" fmla="*/ 1040 w 1357"/>
                    <a:gd name="T75" fmla="*/ 574 h 947"/>
                    <a:gd name="T76" fmla="*/ 1310 w 1357"/>
                    <a:gd name="T77" fmla="*/ 772 h 947"/>
                    <a:gd name="T78" fmla="*/ 1259 w 1357"/>
                    <a:gd name="T79" fmla="*/ 621 h 947"/>
                    <a:gd name="T80" fmla="*/ 1310 w 1357"/>
                    <a:gd name="T81" fmla="*/ 699 h 947"/>
                    <a:gd name="T82" fmla="*/ 1086 w 1357"/>
                    <a:gd name="T83" fmla="*/ 621 h 947"/>
                    <a:gd name="T84" fmla="*/ 1155 w 1357"/>
                    <a:gd name="T85" fmla="*/ 621 h 947"/>
                    <a:gd name="T86" fmla="*/ 1180 w 1357"/>
                    <a:gd name="T87" fmla="*/ 621 h 947"/>
                    <a:gd name="T88" fmla="*/ 1086 w 1357"/>
                    <a:gd name="T89" fmla="*/ 726 h 947"/>
                    <a:gd name="T90" fmla="*/ 782 w 1357"/>
                    <a:gd name="T91" fmla="*/ 170 h 947"/>
                    <a:gd name="T92" fmla="*/ 782 w 1357"/>
                    <a:gd name="T93" fmla="*/ 170 h 947"/>
                    <a:gd name="T94" fmla="*/ 678 w 1357"/>
                    <a:gd name="T95" fmla="*/ 216 h 947"/>
                    <a:gd name="T96" fmla="*/ 602 w 1357"/>
                    <a:gd name="T97" fmla="*/ 250 h 947"/>
                    <a:gd name="T98" fmla="*/ 628 w 1357"/>
                    <a:gd name="T99" fmla="*/ 313 h 947"/>
                    <a:gd name="T100" fmla="*/ 704 w 1357"/>
                    <a:gd name="T101" fmla="*/ 264 h 947"/>
                    <a:gd name="T102" fmla="*/ 794 w 1357"/>
                    <a:gd name="T103" fmla="*/ 207 h 947"/>
                    <a:gd name="T104" fmla="*/ 885 w 1357"/>
                    <a:gd name="T105" fmla="*/ 149 h 947"/>
                    <a:gd name="T106" fmla="*/ 935 w 1357"/>
                    <a:gd name="T107" fmla="*/ 102 h 947"/>
                    <a:gd name="T108" fmla="*/ 999 w 1357"/>
                    <a:gd name="T109" fmla="*/ 74 h 947"/>
                    <a:gd name="T110" fmla="*/ 955 w 1357"/>
                    <a:gd name="T111" fmla="*/ 93 h 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357" h="947">
                      <a:moveTo>
                        <a:pt x="1128" y="374"/>
                      </a:moveTo>
                      <a:lnTo>
                        <a:pt x="1032" y="374"/>
                      </a:lnTo>
                      <a:lnTo>
                        <a:pt x="1032" y="120"/>
                      </a:lnTo>
                      <a:lnTo>
                        <a:pt x="1048" y="109"/>
                      </a:lnTo>
                      <a:lnTo>
                        <a:pt x="1068" y="97"/>
                      </a:lnTo>
                      <a:lnTo>
                        <a:pt x="1059" y="76"/>
                      </a:lnTo>
                      <a:lnTo>
                        <a:pt x="1039" y="26"/>
                      </a:lnTo>
                      <a:lnTo>
                        <a:pt x="1029" y="0"/>
                      </a:lnTo>
                      <a:lnTo>
                        <a:pt x="1003" y="11"/>
                      </a:lnTo>
                      <a:lnTo>
                        <a:pt x="447" y="257"/>
                      </a:lnTo>
                      <a:lnTo>
                        <a:pt x="378" y="257"/>
                      </a:lnTo>
                      <a:lnTo>
                        <a:pt x="378" y="470"/>
                      </a:lnTo>
                      <a:lnTo>
                        <a:pt x="415" y="470"/>
                      </a:lnTo>
                      <a:lnTo>
                        <a:pt x="415" y="861"/>
                      </a:lnTo>
                      <a:lnTo>
                        <a:pt x="0" y="861"/>
                      </a:lnTo>
                      <a:lnTo>
                        <a:pt x="0" y="947"/>
                      </a:lnTo>
                      <a:lnTo>
                        <a:pt x="1357" y="947"/>
                      </a:lnTo>
                      <a:lnTo>
                        <a:pt x="1357" y="861"/>
                      </a:lnTo>
                      <a:lnTo>
                        <a:pt x="541" y="861"/>
                      </a:lnTo>
                      <a:lnTo>
                        <a:pt x="541" y="470"/>
                      </a:lnTo>
                      <a:lnTo>
                        <a:pt x="581" y="470"/>
                      </a:lnTo>
                      <a:lnTo>
                        <a:pt x="581" y="408"/>
                      </a:lnTo>
                      <a:lnTo>
                        <a:pt x="1006" y="136"/>
                      </a:lnTo>
                      <a:lnTo>
                        <a:pt x="1006" y="374"/>
                      </a:lnTo>
                      <a:lnTo>
                        <a:pt x="911" y="374"/>
                      </a:lnTo>
                      <a:lnTo>
                        <a:pt x="911" y="531"/>
                      </a:lnTo>
                      <a:lnTo>
                        <a:pt x="1128" y="531"/>
                      </a:lnTo>
                      <a:lnTo>
                        <a:pt x="1128" y="374"/>
                      </a:lnTo>
                      <a:lnTo>
                        <a:pt x="1128" y="374"/>
                      </a:lnTo>
                      <a:close/>
                      <a:moveTo>
                        <a:pt x="295" y="288"/>
                      </a:moveTo>
                      <a:lnTo>
                        <a:pt x="319" y="288"/>
                      </a:lnTo>
                      <a:lnTo>
                        <a:pt x="319" y="310"/>
                      </a:lnTo>
                      <a:lnTo>
                        <a:pt x="319" y="512"/>
                      </a:lnTo>
                      <a:lnTo>
                        <a:pt x="319" y="536"/>
                      </a:lnTo>
                      <a:lnTo>
                        <a:pt x="295" y="536"/>
                      </a:lnTo>
                      <a:lnTo>
                        <a:pt x="25" y="536"/>
                      </a:lnTo>
                      <a:lnTo>
                        <a:pt x="1" y="536"/>
                      </a:lnTo>
                      <a:lnTo>
                        <a:pt x="1" y="512"/>
                      </a:lnTo>
                      <a:lnTo>
                        <a:pt x="1" y="310"/>
                      </a:lnTo>
                      <a:lnTo>
                        <a:pt x="1" y="288"/>
                      </a:lnTo>
                      <a:lnTo>
                        <a:pt x="25" y="288"/>
                      </a:lnTo>
                      <a:lnTo>
                        <a:pt x="295" y="288"/>
                      </a:lnTo>
                      <a:lnTo>
                        <a:pt x="295" y="288"/>
                      </a:lnTo>
                      <a:close/>
                      <a:moveTo>
                        <a:pt x="221" y="334"/>
                      </a:moveTo>
                      <a:lnTo>
                        <a:pt x="272" y="485"/>
                      </a:lnTo>
                      <a:lnTo>
                        <a:pt x="272" y="489"/>
                      </a:lnTo>
                      <a:lnTo>
                        <a:pt x="245" y="489"/>
                      </a:lnTo>
                      <a:lnTo>
                        <a:pt x="194" y="334"/>
                      </a:lnTo>
                      <a:lnTo>
                        <a:pt x="221" y="334"/>
                      </a:lnTo>
                      <a:lnTo>
                        <a:pt x="221" y="334"/>
                      </a:lnTo>
                      <a:close/>
                      <a:moveTo>
                        <a:pt x="272" y="411"/>
                      </a:moveTo>
                      <a:lnTo>
                        <a:pt x="246" y="334"/>
                      </a:lnTo>
                      <a:lnTo>
                        <a:pt x="272" y="334"/>
                      </a:lnTo>
                      <a:lnTo>
                        <a:pt x="272" y="411"/>
                      </a:lnTo>
                      <a:lnTo>
                        <a:pt x="272" y="411"/>
                      </a:lnTo>
                      <a:close/>
                      <a:moveTo>
                        <a:pt x="65" y="334"/>
                      </a:moveTo>
                      <a:lnTo>
                        <a:pt x="117" y="489"/>
                      </a:lnTo>
                      <a:lnTo>
                        <a:pt x="90" y="489"/>
                      </a:lnTo>
                      <a:lnTo>
                        <a:pt x="48" y="365"/>
                      </a:lnTo>
                      <a:lnTo>
                        <a:pt x="48" y="334"/>
                      </a:lnTo>
                      <a:lnTo>
                        <a:pt x="65" y="334"/>
                      </a:lnTo>
                      <a:lnTo>
                        <a:pt x="65" y="334"/>
                      </a:lnTo>
                      <a:close/>
                      <a:moveTo>
                        <a:pt x="142" y="489"/>
                      </a:moveTo>
                      <a:lnTo>
                        <a:pt x="90" y="334"/>
                      </a:lnTo>
                      <a:lnTo>
                        <a:pt x="117" y="334"/>
                      </a:lnTo>
                      <a:lnTo>
                        <a:pt x="169" y="489"/>
                      </a:lnTo>
                      <a:lnTo>
                        <a:pt x="142" y="489"/>
                      </a:lnTo>
                      <a:lnTo>
                        <a:pt x="142" y="489"/>
                      </a:lnTo>
                      <a:close/>
                      <a:moveTo>
                        <a:pt x="194" y="489"/>
                      </a:moveTo>
                      <a:lnTo>
                        <a:pt x="142" y="334"/>
                      </a:lnTo>
                      <a:lnTo>
                        <a:pt x="169" y="334"/>
                      </a:lnTo>
                      <a:lnTo>
                        <a:pt x="221" y="489"/>
                      </a:lnTo>
                      <a:lnTo>
                        <a:pt x="194" y="489"/>
                      </a:lnTo>
                      <a:lnTo>
                        <a:pt x="194" y="489"/>
                      </a:lnTo>
                      <a:close/>
                      <a:moveTo>
                        <a:pt x="48" y="438"/>
                      </a:moveTo>
                      <a:lnTo>
                        <a:pt x="65" y="489"/>
                      </a:lnTo>
                      <a:lnTo>
                        <a:pt x="48" y="489"/>
                      </a:lnTo>
                      <a:lnTo>
                        <a:pt x="48" y="438"/>
                      </a:lnTo>
                      <a:lnTo>
                        <a:pt x="48" y="438"/>
                      </a:lnTo>
                      <a:close/>
                      <a:moveTo>
                        <a:pt x="295" y="574"/>
                      </a:moveTo>
                      <a:lnTo>
                        <a:pt x="319" y="574"/>
                      </a:lnTo>
                      <a:lnTo>
                        <a:pt x="319" y="597"/>
                      </a:lnTo>
                      <a:lnTo>
                        <a:pt x="319" y="799"/>
                      </a:lnTo>
                      <a:lnTo>
                        <a:pt x="319" y="822"/>
                      </a:lnTo>
                      <a:lnTo>
                        <a:pt x="295" y="822"/>
                      </a:lnTo>
                      <a:lnTo>
                        <a:pt x="25" y="822"/>
                      </a:lnTo>
                      <a:lnTo>
                        <a:pt x="1" y="822"/>
                      </a:lnTo>
                      <a:lnTo>
                        <a:pt x="1" y="799"/>
                      </a:lnTo>
                      <a:lnTo>
                        <a:pt x="1" y="597"/>
                      </a:lnTo>
                      <a:lnTo>
                        <a:pt x="1" y="574"/>
                      </a:lnTo>
                      <a:lnTo>
                        <a:pt x="25" y="574"/>
                      </a:lnTo>
                      <a:lnTo>
                        <a:pt x="295" y="574"/>
                      </a:lnTo>
                      <a:lnTo>
                        <a:pt x="295" y="574"/>
                      </a:lnTo>
                      <a:close/>
                      <a:moveTo>
                        <a:pt x="221" y="621"/>
                      </a:moveTo>
                      <a:lnTo>
                        <a:pt x="272" y="772"/>
                      </a:lnTo>
                      <a:lnTo>
                        <a:pt x="272" y="776"/>
                      </a:lnTo>
                      <a:lnTo>
                        <a:pt x="245" y="776"/>
                      </a:lnTo>
                      <a:lnTo>
                        <a:pt x="194" y="621"/>
                      </a:lnTo>
                      <a:lnTo>
                        <a:pt x="221" y="621"/>
                      </a:lnTo>
                      <a:lnTo>
                        <a:pt x="221" y="621"/>
                      </a:lnTo>
                      <a:close/>
                      <a:moveTo>
                        <a:pt x="272" y="699"/>
                      </a:moveTo>
                      <a:lnTo>
                        <a:pt x="246" y="621"/>
                      </a:lnTo>
                      <a:lnTo>
                        <a:pt x="272" y="621"/>
                      </a:lnTo>
                      <a:lnTo>
                        <a:pt x="272" y="699"/>
                      </a:lnTo>
                      <a:lnTo>
                        <a:pt x="272" y="699"/>
                      </a:lnTo>
                      <a:close/>
                      <a:moveTo>
                        <a:pt x="65" y="621"/>
                      </a:moveTo>
                      <a:lnTo>
                        <a:pt x="117" y="776"/>
                      </a:lnTo>
                      <a:lnTo>
                        <a:pt x="90" y="776"/>
                      </a:lnTo>
                      <a:lnTo>
                        <a:pt x="48" y="652"/>
                      </a:lnTo>
                      <a:lnTo>
                        <a:pt x="48" y="621"/>
                      </a:lnTo>
                      <a:lnTo>
                        <a:pt x="65" y="621"/>
                      </a:lnTo>
                      <a:lnTo>
                        <a:pt x="65" y="621"/>
                      </a:lnTo>
                      <a:close/>
                      <a:moveTo>
                        <a:pt x="142" y="776"/>
                      </a:moveTo>
                      <a:lnTo>
                        <a:pt x="90" y="621"/>
                      </a:lnTo>
                      <a:lnTo>
                        <a:pt x="117" y="621"/>
                      </a:lnTo>
                      <a:lnTo>
                        <a:pt x="169" y="776"/>
                      </a:lnTo>
                      <a:lnTo>
                        <a:pt x="142" y="776"/>
                      </a:lnTo>
                      <a:lnTo>
                        <a:pt x="142" y="776"/>
                      </a:lnTo>
                      <a:close/>
                      <a:moveTo>
                        <a:pt x="194" y="776"/>
                      </a:moveTo>
                      <a:lnTo>
                        <a:pt x="142" y="621"/>
                      </a:lnTo>
                      <a:lnTo>
                        <a:pt x="169" y="621"/>
                      </a:lnTo>
                      <a:lnTo>
                        <a:pt x="221" y="776"/>
                      </a:lnTo>
                      <a:lnTo>
                        <a:pt x="194" y="776"/>
                      </a:lnTo>
                      <a:lnTo>
                        <a:pt x="194" y="776"/>
                      </a:lnTo>
                      <a:close/>
                      <a:moveTo>
                        <a:pt x="48" y="726"/>
                      </a:moveTo>
                      <a:lnTo>
                        <a:pt x="65" y="776"/>
                      </a:lnTo>
                      <a:lnTo>
                        <a:pt x="48" y="776"/>
                      </a:lnTo>
                      <a:lnTo>
                        <a:pt x="48" y="726"/>
                      </a:lnTo>
                      <a:lnTo>
                        <a:pt x="48" y="726"/>
                      </a:lnTo>
                      <a:close/>
                      <a:moveTo>
                        <a:pt x="948" y="574"/>
                      </a:moveTo>
                      <a:lnTo>
                        <a:pt x="971" y="574"/>
                      </a:lnTo>
                      <a:lnTo>
                        <a:pt x="971" y="597"/>
                      </a:lnTo>
                      <a:lnTo>
                        <a:pt x="971" y="799"/>
                      </a:lnTo>
                      <a:lnTo>
                        <a:pt x="971" y="822"/>
                      </a:lnTo>
                      <a:lnTo>
                        <a:pt x="948" y="822"/>
                      </a:lnTo>
                      <a:lnTo>
                        <a:pt x="678" y="822"/>
                      </a:lnTo>
                      <a:lnTo>
                        <a:pt x="654" y="822"/>
                      </a:lnTo>
                      <a:lnTo>
                        <a:pt x="654" y="799"/>
                      </a:lnTo>
                      <a:lnTo>
                        <a:pt x="654" y="597"/>
                      </a:lnTo>
                      <a:lnTo>
                        <a:pt x="654" y="574"/>
                      </a:lnTo>
                      <a:lnTo>
                        <a:pt x="678" y="574"/>
                      </a:lnTo>
                      <a:lnTo>
                        <a:pt x="948" y="574"/>
                      </a:lnTo>
                      <a:lnTo>
                        <a:pt x="948" y="574"/>
                      </a:lnTo>
                      <a:close/>
                      <a:moveTo>
                        <a:pt x="874" y="621"/>
                      </a:moveTo>
                      <a:lnTo>
                        <a:pt x="925" y="772"/>
                      </a:lnTo>
                      <a:lnTo>
                        <a:pt x="925" y="776"/>
                      </a:lnTo>
                      <a:lnTo>
                        <a:pt x="898" y="776"/>
                      </a:lnTo>
                      <a:lnTo>
                        <a:pt x="847" y="621"/>
                      </a:lnTo>
                      <a:lnTo>
                        <a:pt x="874" y="621"/>
                      </a:lnTo>
                      <a:lnTo>
                        <a:pt x="874" y="621"/>
                      </a:lnTo>
                      <a:close/>
                      <a:moveTo>
                        <a:pt x="925" y="699"/>
                      </a:moveTo>
                      <a:lnTo>
                        <a:pt x="899" y="621"/>
                      </a:lnTo>
                      <a:lnTo>
                        <a:pt x="925" y="621"/>
                      </a:lnTo>
                      <a:lnTo>
                        <a:pt x="925" y="699"/>
                      </a:lnTo>
                      <a:lnTo>
                        <a:pt x="925" y="699"/>
                      </a:lnTo>
                      <a:close/>
                      <a:moveTo>
                        <a:pt x="718" y="621"/>
                      </a:moveTo>
                      <a:lnTo>
                        <a:pt x="770" y="776"/>
                      </a:lnTo>
                      <a:lnTo>
                        <a:pt x="743" y="776"/>
                      </a:lnTo>
                      <a:lnTo>
                        <a:pt x="702" y="652"/>
                      </a:lnTo>
                      <a:lnTo>
                        <a:pt x="702" y="621"/>
                      </a:lnTo>
                      <a:lnTo>
                        <a:pt x="718" y="621"/>
                      </a:lnTo>
                      <a:lnTo>
                        <a:pt x="718" y="621"/>
                      </a:lnTo>
                      <a:close/>
                      <a:moveTo>
                        <a:pt x="795" y="776"/>
                      </a:moveTo>
                      <a:lnTo>
                        <a:pt x="743" y="621"/>
                      </a:lnTo>
                      <a:lnTo>
                        <a:pt x="770" y="621"/>
                      </a:lnTo>
                      <a:lnTo>
                        <a:pt x="822" y="776"/>
                      </a:lnTo>
                      <a:lnTo>
                        <a:pt x="795" y="776"/>
                      </a:lnTo>
                      <a:lnTo>
                        <a:pt x="795" y="776"/>
                      </a:lnTo>
                      <a:close/>
                      <a:moveTo>
                        <a:pt x="847" y="776"/>
                      </a:moveTo>
                      <a:lnTo>
                        <a:pt x="795" y="621"/>
                      </a:lnTo>
                      <a:lnTo>
                        <a:pt x="822" y="621"/>
                      </a:lnTo>
                      <a:lnTo>
                        <a:pt x="874" y="776"/>
                      </a:lnTo>
                      <a:lnTo>
                        <a:pt x="847" y="776"/>
                      </a:lnTo>
                      <a:lnTo>
                        <a:pt x="847" y="776"/>
                      </a:lnTo>
                      <a:close/>
                      <a:moveTo>
                        <a:pt x="702" y="726"/>
                      </a:moveTo>
                      <a:lnTo>
                        <a:pt x="718" y="776"/>
                      </a:lnTo>
                      <a:lnTo>
                        <a:pt x="702" y="776"/>
                      </a:lnTo>
                      <a:lnTo>
                        <a:pt x="702" y="726"/>
                      </a:lnTo>
                      <a:lnTo>
                        <a:pt x="702" y="726"/>
                      </a:lnTo>
                      <a:close/>
                      <a:moveTo>
                        <a:pt x="1334" y="574"/>
                      </a:moveTo>
                      <a:lnTo>
                        <a:pt x="1356" y="574"/>
                      </a:lnTo>
                      <a:lnTo>
                        <a:pt x="1356" y="597"/>
                      </a:lnTo>
                      <a:lnTo>
                        <a:pt x="1356" y="799"/>
                      </a:lnTo>
                      <a:lnTo>
                        <a:pt x="1356" y="822"/>
                      </a:lnTo>
                      <a:lnTo>
                        <a:pt x="1334" y="822"/>
                      </a:lnTo>
                      <a:lnTo>
                        <a:pt x="1063" y="822"/>
                      </a:lnTo>
                      <a:lnTo>
                        <a:pt x="1040" y="822"/>
                      </a:lnTo>
                      <a:lnTo>
                        <a:pt x="1040" y="799"/>
                      </a:lnTo>
                      <a:lnTo>
                        <a:pt x="1040" y="597"/>
                      </a:lnTo>
                      <a:lnTo>
                        <a:pt x="1040" y="574"/>
                      </a:lnTo>
                      <a:lnTo>
                        <a:pt x="1063" y="574"/>
                      </a:lnTo>
                      <a:lnTo>
                        <a:pt x="1334" y="574"/>
                      </a:lnTo>
                      <a:lnTo>
                        <a:pt x="1334" y="574"/>
                      </a:lnTo>
                      <a:close/>
                      <a:moveTo>
                        <a:pt x="1259" y="621"/>
                      </a:moveTo>
                      <a:lnTo>
                        <a:pt x="1310" y="772"/>
                      </a:lnTo>
                      <a:lnTo>
                        <a:pt x="1310" y="776"/>
                      </a:lnTo>
                      <a:lnTo>
                        <a:pt x="1284" y="776"/>
                      </a:lnTo>
                      <a:lnTo>
                        <a:pt x="1232" y="621"/>
                      </a:lnTo>
                      <a:lnTo>
                        <a:pt x="1259" y="621"/>
                      </a:lnTo>
                      <a:lnTo>
                        <a:pt x="1259" y="621"/>
                      </a:lnTo>
                      <a:close/>
                      <a:moveTo>
                        <a:pt x="1310" y="699"/>
                      </a:moveTo>
                      <a:lnTo>
                        <a:pt x="1284" y="621"/>
                      </a:lnTo>
                      <a:lnTo>
                        <a:pt x="1310" y="621"/>
                      </a:lnTo>
                      <a:lnTo>
                        <a:pt x="1310" y="699"/>
                      </a:lnTo>
                      <a:lnTo>
                        <a:pt x="1310" y="699"/>
                      </a:lnTo>
                      <a:close/>
                      <a:moveTo>
                        <a:pt x="1104" y="621"/>
                      </a:moveTo>
                      <a:lnTo>
                        <a:pt x="1155" y="776"/>
                      </a:lnTo>
                      <a:lnTo>
                        <a:pt x="1128" y="776"/>
                      </a:lnTo>
                      <a:lnTo>
                        <a:pt x="1086" y="652"/>
                      </a:lnTo>
                      <a:lnTo>
                        <a:pt x="1086" y="621"/>
                      </a:lnTo>
                      <a:lnTo>
                        <a:pt x="1104" y="621"/>
                      </a:lnTo>
                      <a:lnTo>
                        <a:pt x="1104" y="621"/>
                      </a:lnTo>
                      <a:close/>
                      <a:moveTo>
                        <a:pt x="1180" y="776"/>
                      </a:moveTo>
                      <a:lnTo>
                        <a:pt x="1128" y="621"/>
                      </a:lnTo>
                      <a:lnTo>
                        <a:pt x="1155" y="621"/>
                      </a:lnTo>
                      <a:lnTo>
                        <a:pt x="1207" y="776"/>
                      </a:lnTo>
                      <a:lnTo>
                        <a:pt x="1180" y="776"/>
                      </a:lnTo>
                      <a:lnTo>
                        <a:pt x="1180" y="776"/>
                      </a:lnTo>
                      <a:close/>
                      <a:moveTo>
                        <a:pt x="1232" y="776"/>
                      </a:moveTo>
                      <a:lnTo>
                        <a:pt x="1180" y="621"/>
                      </a:lnTo>
                      <a:lnTo>
                        <a:pt x="1207" y="621"/>
                      </a:lnTo>
                      <a:lnTo>
                        <a:pt x="1259" y="776"/>
                      </a:lnTo>
                      <a:lnTo>
                        <a:pt x="1232" y="776"/>
                      </a:lnTo>
                      <a:lnTo>
                        <a:pt x="1232" y="776"/>
                      </a:lnTo>
                      <a:close/>
                      <a:moveTo>
                        <a:pt x="1086" y="726"/>
                      </a:moveTo>
                      <a:lnTo>
                        <a:pt x="1103" y="776"/>
                      </a:lnTo>
                      <a:lnTo>
                        <a:pt x="1086" y="776"/>
                      </a:lnTo>
                      <a:lnTo>
                        <a:pt x="1086" y="726"/>
                      </a:lnTo>
                      <a:lnTo>
                        <a:pt x="1086" y="726"/>
                      </a:lnTo>
                      <a:close/>
                      <a:moveTo>
                        <a:pt x="782" y="170"/>
                      </a:moveTo>
                      <a:lnTo>
                        <a:pt x="841" y="143"/>
                      </a:lnTo>
                      <a:lnTo>
                        <a:pt x="831" y="184"/>
                      </a:lnTo>
                      <a:lnTo>
                        <a:pt x="820" y="190"/>
                      </a:lnTo>
                      <a:lnTo>
                        <a:pt x="782" y="170"/>
                      </a:lnTo>
                      <a:lnTo>
                        <a:pt x="782" y="170"/>
                      </a:lnTo>
                      <a:close/>
                      <a:moveTo>
                        <a:pt x="678" y="216"/>
                      </a:moveTo>
                      <a:lnTo>
                        <a:pt x="728" y="193"/>
                      </a:lnTo>
                      <a:lnTo>
                        <a:pt x="726" y="245"/>
                      </a:lnTo>
                      <a:lnTo>
                        <a:pt x="678" y="216"/>
                      </a:lnTo>
                      <a:lnTo>
                        <a:pt x="678" y="216"/>
                      </a:lnTo>
                      <a:close/>
                      <a:moveTo>
                        <a:pt x="602" y="250"/>
                      </a:moveTo>
                      <a:lnTo>
                        <a:pt x="634" y="236"/>
                      </a:lnTo>
                      <a:lnTo>
                        <a:pt x="632" y="278"/>
                      </a:lnTo>
                      <a:lnTo>
                        <a:pt x="602" y="250"/>
                      </a:lnTo>
                      <a:lnTo>
                        <a:pt x="602" y="250"/>
                      </a:lnTo>
                      <a:close/>
                      <a:moveTo>
                        <a:pt x="628" y="313"/>
                      </a:moveTo>
                      <a:lnTo>
                        <a:pt x="581" y="343"/>
                      </a:lnTo>
                      <a:lnTo>
                        <a:pt x="581" y="268"/>
                      </a:lnTo>
                      <a:lnTo>
                        <a:pt x="628" y="313"/>
                      </a:lnTo>
                      <a:lnTo>
                        <a:pt x="628" y="313"/>
                      </a:lnTo>
                      <a:close/>
                      <a:moveTo>
                        <a:pt x="704" y="264"/>
                      </a:moveTo>
                      <a:lnTo>
                        <a:pt x="659" y="293"/>
                      </a:lnTo>
                      <a:lnTo>
                        <a:pt x="661" y="239"/>
                      </a:lnTo>
                      <a:lnTo>
                        <a:pt x="704" y="264"/>
                      </a:lnTo>
                      <a:lnTo>
                        <a:pt x="704" y="264"/>
                      </a:lnTo>
                      <a:close/>
                      <a:moveTo>
                        <a:pt x="794" y="207"/>
                      </a:moveTo>
                      <a:lnTo>
                        <a:pt x="754" y="232"/>
                      </a:lnTo>
                      <a:lnTo>
                        <a:pt x="755" y="187"/>
                      </a:lnTo>
                      <a:lnTo>
                        <a:pt x="794" y="207"/>
                      </a:lnTo>
                      <a:lnTo>
                        <a:pt x="794" y="207"/>
                      </a:lnTo>
                      <a:close/>
                      <a:moveTo>
                        <a:pt x="885" y="149"/>
                      </a:moveTo>
                      <a:lnTo>
                        <a:pt x="865" y="161"/>
                      </a:lnTo>
                      <a:lnTo>
                        <a:pt x="872" y="139"/>
                      </a:lnTo>
                      <a:lnTo>
                        <a:pt x="885" y="149"/>
                      </a:lnTo>
                      <a:lnTo>
                        <a:pt x="885" y="149"/>
                      </a:lnTo>
                      <a:close/>
                      <a:moveTo>
                        <a:pt x="938" y="115"/>
                      </a:moveTo>
                      <a:lnTo>
                        <a:pt x="910" y="133"/>
                      </a:lnTo>
                      <a:lnTo>
                        <a:pt x="910" y="133"/>
                      </a:lnTo>
                      <a:lnTo>
                        <a:pt x="892" y="121"/>
                      </a:lnTo>
                      <a:lnTo>
                        <a:pt x="935" y="102"/>
                      </a:lnTo>
                      <a:lnTo>
                        <a:pt x="935" y="102"/>
                      </a:lnTo>
                      <a:lnTo>
                        <a:pt x="938" y="115"/>
                      </a:lnTo>
                      <a:lnTo>
                        <a:pt x="938" y="115"/>
                      </a:lnTo>
                      <a:close/>
                      <a:moveTo>
                        <a:pt x="955" y="93"/>
                      </a:moveTo>
                      <a:lnTo>
                        <a:pt x="999" y="74"/>
                      </a:lnTo>
                      <a:lnTo>
                        <a:pt x="1000" y="75"/>
                      </a:lnTo>
                      <a:lnTo>
                        <a:pt x="953" y="104"/>
                      </a:lnTo>
                      <a:lnTo>
                        <a:pt x="953" y="104"/>
                      </a:lnTo>
                      <a:lnTo>
                        <a:pt x="955" y="93"/>
                      </a:lnTo>
                      <a:lnTo>
                        <a:pt x="955" y="93"/>
                      </a:lnTo>
                      <a:close/>
                    </a:path>
                  </a:pathLst>
                </a:custGeom>
                <a:grpFill/>
                <a:ln w="9525">
                  <a:solidFill>
                    <a:schemeClr val="bg1"/>
                  </a:solidFill>
                </a:ln>
              </p:spPr>
              <p:style>
                <a:lnRef idx="2">
                  <a:schemeClr val="dk1">
                    <a:shade val="50000"/>
                  </a:schemeClr>
                </a:lnRef>
                <a:fillRef idx="1">
                  <a:schemeClr val="dk1"/>
                </a:fillRef>
                <a:effectRef idx="0">
                  <a:schemeClr val="dk1"/>
                </a:effectRef>
                <a:fontRef idx="minor">
                  <a:schemeClr val="lt1"/>
                </a:fontRef>
              </p:style>
              <p:txBody>
                <a:bodyPr vert="horz" wrap="square" lIns="84406" tIns="42203" rIns="84406" bIns="42203" numCol="1" anchor="t" anchorCtr="0" compatLnSpc="1">
                  <a:prstTxWarp prst="textNoShape">
                    <a:avLst/>
                  </a:prstTxWarp>
                </a:bodyPr>
                <a:lstStyle/>
                <a:p>
                  <a:endParaRPr lang="uk-UA" sz="1600" dirty="0">
                    <a:solidFill>
                      <a:srgbClr val="000000"/>
                    </a:solidFill>
                    <a:latin typeface="Century Gothic" charset="0"/>
                    <a:ea typeface="Century Gothic" charset="0"/>
                    <a:cs typeface="Century Gothic" charset="0"/>
                  </a:endParaRPr>
                </a:p>
              </p:txBody>
            </p:sp>
            <p:sp>
              <p:nvSpPr>
                <p:cNvPr id="112" name="Right Arrow 83"/>
                <p:cNvSpPr/>
                <p:nvPr/>
              </p:nvSpPr>
              <p:spPr bwMode="ltGray">
                <a:xfrm>
                  <a:off x="536052" y="1504090"/>
                  <a:ext cx="254506" cy="180000"/>
                </a:xfrm>
                <a:prstGeom prst="rightArrow">
                  <a:avLst/>
                </a:prstGeom>
                <a:grpFill/>
                <a:ln w="9525">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uk-UA" sz="1600" dirty="0">
                    <a:solidFill>
                      <a:srgbClr val="FFFFFF"/>
                    </a:solidFill>
                    <a:latin typeface="Century Gothic" charset="0"/>
                    <a:ea typeface="Century Gothic" charset="0"/>
                    <a:cs typeface="Century Gothic" charset="0"/>
                  </a:endParaRPr>
                </a:p>
              </p:txBody>
            </p:sp>
          </p:grpSp>
        </p:grpSp>
        <p:grpSp>
          <p:nvGrpSpPr>
            <p:cNvPr id="102" name="Group 84"/>
            <p:cNvGrpSpPr>
              <a:grpSpLocks noChangeAspect="1"/>
            </p:cNvGrpSpPr>
            <p:nvPr/>
          </p:nvGrpSpPr>
          <p:grpSpPr>
            <a:xfrm>
              <a:off x="6864495" y="996301"/>
              <a:ext cx="332308" cy="332308"/>
              <a:chOff x="-618079" y="1959326"/>
              <a:chExt cx="468000" cy="468000"/>
            </a:xfrm>
            <a:solidFill>
              <a:srgbClr val="003E82"/>
            </a:solidFill>
          </p:grpSpPr>
          <p:sp>
            <p:nvSpPr>
              <p:cNvPr id="103" name="Oval 85"/>
              <p:cNvSpPr/>
              <p:nvPr/>
            </p:nvSpPr>
            <p:spPr bwMode="ltGray">
              <a:xfrm>
                <a:off x="-618079" y="1959326"/>
                <a:ext cx="468000" cy="468000"/>
              </a:xfrm>
              <a:prstGeom prst="ellipse">
                <a:avLst/>
              </a:prstGeom>
              <a:grpFill/>
              <a:ln w="9525">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uk-UA" sz="1600" dirty="0">
                  <a:solidFill>
                    <a:srgbClr val="FFFFFF"/>
                  </a:solidFill>
                  <a:latin typeface="Century Gothic" charset="0"/>
                  <a:ea typeface="Century Gothic" charset="0"/>
                  <a:cs typeface="Century Gothic" charset="0"/>
                </a:endParaRPr>
              </a:p>
            </p:txBody>
          </p:sp>
          <p:grpSp>
            <p:nvGrpSpPr>
              <p:cNvPr id="104" name="Group 86"/>
              <p:cNvGrpSpPr>
                <a:grpSpLocks noChangeAspect="1"/>
              </p:cNvGrpSpPr>
              <p:nvPr/>
            </p:nvGrpSpPr>
            <p:grpSpPr>
              <a:xfrm>
                <a:off x="-543698" y="2013605"/>
                <a:ext cx="350442" cy="360000"/>
                <a:chOff x="-509275" y="2011225"/>
                <a:chExt cx="324000" cy="332837"/>
              </a:xfrm>
              <a:grpFill/>
            </p:grpSpPr>
            <p:sp>
              <p:nvSpPr>
                <p:cNvPr id="105" name="Freeform 293"/>
                <p:cNvSpPr>
                  <a:spLocks noEditPoints="1"/>
                </p:cNvSpPr>
                <p:nvPr/>
              </p:nvSpPr>
              <p:spPr bwMode="auto">
                <a:xfrm>
                  <a:off x="-506382" y="2011225"/>
                  <a:ext cx="240054" cy="167684"/>
                </a:xfrm>
                <a:custGeom>
                  <a:avLst/>
                  <a:gdLst>
                    <a:gd name="T0" fmla="*/ 1068 w 1357"/>
                    <a:gd name="T1" fmla="*/ 97 h 947"/>
                    <a:gd name="T2" fmla="*/ 447 w 1357"/>
                    <a:gd name="T3" fmla="*/ 257 h 947"/>
                    <a:gd name="T4" fmla="*/ 0 w 1357"/>
                    <a:gd name="T5" fmla="*/ 861 h 947"/>
                    <a:gd name="T6" fmla="*/ 541 w 1357"/>
                    <a:gd name="T7" fmla="*/ 470 h 947"/>
                    <a:gd name="T8" fmla="*/ 911 w 1357"/>
                    <a:gd name="T9" fmla="*/ 374 h 947"/>
                    <a:gd name="T10" fmla="*/ 295 w 1357"/>
                    <a:gd name="T11" fmla="*/ 288 h 947"/>
                    <a:gd name="T12" fmla="*/ 295 w 1357"/>
                    <a:gd name="T13" fmla="*/ 536 h 947"/>
                    <a:gd name="T14" fmla="*/ 1 w 1357"/>
                    <a:gd name="T15" fmla="*/ 288 h 947"/>
                    <a:gd name="T16" fmla="*/ 272 w 1357"/>
                    <a:gd name="T17" fmla="*/ 485 h 947"/>
                    <a:gd name="T18" fmla="*/ 221 w 1357"/>
                    <a:gd name="T19" fmla="*/ 334 h 947"/>
                    <a:gd name="T20" fmla="*/ 272 w 1357"/>
                    <a:gd name="T21" fmla="*/ 411 h 947"/>
                    <a:gd name="T22" fmla="*/ 48 w 1357"/>
                    <a:gd name="T23" fmla="*/ 334 h 947"/>
                    <a:gd name="T24" fmla="*/ 117 w 1357"/>
                    <a:gd name="T25" fmla="*/ 334 h 947"/>
                    <a:gd name="T26" fmla="*/ 142 w 1357"/>
                    <a:gd name="T27" fmla="*/ 334 h 947"/>
                    <a:gd name="T28" fmla="*/ 48 w 1357"/>
                    <a:gd name="T29" fmla="*/ 438 h 947"/>
                    <a:gd name="T30" fmla="*/ 295 w 1357"/>
                    <a:gd name="T31" fmla="*/ 574 h 947"/>
                    <a:gd name="T32" fmla="*/ 295 w 1357"/>
                    <a:gd name="T33" fmla="*/ 822 h 947"/>
                    <a:gd name="T34" fmla="*/ 1 w 1357"/>
                    <a:gd name="T35" fmla="*/ 574 h 947"/>
                    <a:gd name="T36" fmla="*/ 272 w 1357"/>
                    <a:gd name="T37" fmla="*/ 772 h 947"/>
                    <a:gd name="T38" fmla="*/ 221 w 1357"/>
                    <a:gd name="T39" fmla="*/ 621 h 947"/>
                    <a:gd name="T40" fmla="*/ 272 w 1357"/>
                    <a:gd name="T41" fmla="*/ 699 h 947"/>
                    <a:gd name="T42" fmla="*/ 48 w 1357"/>
                    <a:gd name="T43" fmla="*/ 621 h 947"/>
                    <a:gd name="T44" fmla="*/ 117 w 1357"/>
                    <a:gd name="T45" fmla="*/ 621 h 947"/>
                    <a:gd name="T46" fmla="*/ 142 w 1357"/>
                    <a:gd name="T47" fmla="*/ 621 h 947"/>
                    <a:gd name="T48" fmla="*/ 48 w 1357"/>
                    <a:gd name="T49" fmla="*/ 726 h 947"/>
                    <a:gd name="T50" fmla="*/ 948 w 1357"/>
                    <a:gd name="T51" fmla="*/ 574 h 947"/>
                    <a:gd name="T52" fmla="*/ 948 w 1357"/>
                    <a:gd name="T53" fmla="*/ 822 h 947"/>
                    <a:gd name="T54" fmla="*/ 654 w 1357"/>
                    <a:gd name="T55" fmla="*/ 574 h 947"/>
                    <a:gd name="T56" fmla="*/ 925 w 1357"/>
                    <a:gd name="T57" fmla="*/ 772 h 947"/>
                    <a:gd name="T58" fmla="*/ 874 w 1357"/>
                    <a:gd name="T59" fmla="*/ 621 h 947"/>
                    <a:gd name="T60" fmla="*/ 925 w 1357"/>
                    <a:gd name="T61" fmla="*/ 699 h 947"/>
                    <a:gd name="T62" fmla="*/ 702 w 1357"/>
                    <a:gd name="T63" fmla="*/ 621 h 947"/>
                    <a:gd name="T64" fmla="*/ 770 w 1357"/>
                    <a:gd name="T65" fmla="*/ 621 h 947"/>
                    <a:gd name="T66" fmla="*/ 795 w 1357"/>
                    <a:gd name="T67" fmla="*/ 621 h 947"/>
                    <a:gd name="T68" fmla="*/ 702 w 1357"/>
                    <a:gd name="T69" fmla="*/ 726 h 947"/>
                    <a:gd name="T70" fmla="*/ 1334 w 1357"/>
                    <a:gd name="T71" fmla="*/ 574 h 947"/>
                    <a:gd name="T72" fmla="*/ 1334 w 1357"/>
                    <a:gd name="T73" fmla="*/ 822 h 947"/>
                    <a:gd name="T74" fmla="*/ 1040 w 1357"/>
                    <a:gd name="T75" fmla="*/ 574 h 947"/>
                    <a:gd name="T76" fmla="*/ 1310 w 1357"/>
                    <a:gd name="T77" fmla="*/ 772 h 947"/>
                    <a:gd name="T78" fmla="*/ 1259 w 1357"/>
                    <a:gd name="T79" fmla="*/ 621 h 947"/>
                    <a:gd name="T80" fmla="*/ 1310 w 1357"/>
                    <a:gd name="T81" fmla="*/ 699 h 947"/>
                    <a:gd name="T82" fmla="*/ 1086 w 1357"/>
                    <a:gd name="T83" fmla="*/ 621 h 947"/>
                    <a:gd name="T84" fmla="*/ 1155 w 1357"/>
                    <a:gd name="T85" fmla="*/ 621 h 947"/>
                    <a:gd name="T86" fmla="*/ 1180 w 1357"/>
                    <a:gd name="T87" fmla="*/ 621 h 947"/>
                    <a:gd name="T88" fmla="*/ 1086 w 1357"/>
                    <a:gd name="T89" fmla="*/ 726 h 947"/>
                    <a:gd name="T90" fmla="*/ 782 w 1357"/>
                    <a:gd name="T91" fmla="*/ 170 h 947"/>
                    <a:gd name="T92" fmla="*/ 782 w 1357"/>
                    <a:gd name="T93" fmla="*/ 170 h 947"/>
                    <a:gd name="T94" fmla="*/ 678 w 1357"/>
                    <a:gd name="T95" fmla="*/ 216 h 947"/>
                    <a:gd name="T96" fmla="*/ 602 w 1357"/>
                    <a:gd name="T97" fmla="*/ 250 h 947"/>
                    <a:gd name="T98" fmla="*/ 628 w 1357"/>
                    <a:gd name="T99" fmla="*/ 313 h 947"/>
                    <a:gd name="T100" fmla="*/ 704 w 1357"/>
                    <a:gd name="T101" fmla="*/ 264 h 947"/>
                    <a:gd name="T102" fmla="*/ 794 w 1357"/>
                    <a:gd name="T103" fmla="*/ 207 h 947"/>
                    <a:gd name="T104" fmla="*/ 885 w 1357"/>
                    <a:gd name="T105" fmla="*/ 149 h 947"/>
                    <a:gd name="T106" fmla="*/ 935 w 1357"/>
                    <a:gd name="T107" fmla="*/ 102 h 947"/>
                    <a:gd name="T108" fmla="*/ 999 w 1357"/>
                    <a:gd name="T109" fmla="*/ 74 h 947"/>
                    <a:gd name="T110" fmla="*/ 955 w 1357"/>
                    <a:gd name="T111" fmla="*/ 93 h 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357" h="947">
                      <a:moveTo>
                        <a:pt x="1128" y="374"/>
                      </a:moveTo>
                      <a:lnTo>
                        <a:pt x="1032" y="374"/>
                      </a:lnTo>
                      <a:lnTo>
                        <a:pt x="1032" y="120"/>
                      </a:lnTo>
                      <a:lnTo>
                        <a:pt x="1048" y="109"/>
                      </a:lnTo>
                      <a:lnTo>
                        <a:pt x="1068" y="97"/>
                      </a:lnTo>
                      <a:lnTo>
                        <a:pt x="1059" y="76"/>
                      </a:lnTo>
                      <a:lnTo>
                        <a:pt x="1039" y="26"/>
                      </a:lnTo>
                      <a:lnTo>
                        <a:pt x="1029" y="0"/>
                      </a:lnTo>
                      <a:lnTo>
                        <a:pt x="1003" y="11"/>
                      </a:lnTo>
                      <a:lnTo>
                        <a:pt x="447" y="257"/>
                      </a:lnTo>
                      <a:lnTo>
                        <a:pt x="378" y="257"/>
                      </a:lnTo>
                      <a:lnTo>
                        <a:pt x="378" y="470"/>
                      </a:lnTo>
                      <a:lnTo>
                        <a:pt x="415" y="470"/>
                      </a:lnTo>
                      <a:lnTo>
                        <a:pt x="415" y="861"/>
                      </a:lnTo>
                      <a:lnTo>
                        <a:pt x="0" y="861"/>
                      </a:lnTo>
                      <a:lnTo>
                        <a:pt x="0" y="947"/>
                      </a:lnTo>
                      <a:lnTo>
                        <a:pt x="1357" y="947"/>
                      </a:lnTo>
                      <a:lnTo>
                        <a:pt x="1357" y="861"/>
                      </a:lnTo>
                      <a:lnTo>
                        <a:pt x="541" y="861"/>
                      </a:lnTo>
                      <a:lnTo>
                        <a:pt x="541" y="470"/>
                      </a:lnTo>
                      <a:lnTo>
                        <a:pt x="581" y="470"/>
                      </a:lnTo>
                      <a:lnTo>
                        <a:pt x="581" y="408"/>
                      </a:lnTo>
                      <a:lnTo>
                        <a:pt x="1006" y="136"/>
                      </a:lnTo>
                      <a:lnTo>
                        <a:pt x="1006" y="374"/>
                      </a:lnTo>
                      <a:lnTo>
                        <a:pt x="911" y="374"/>
                      </a:lnTo>
                      <a:lnTo>
                        <a:pt x="911" y="531"/>
                      </a:lnTo>
                      <a:lnTo>
                        <a:pt x="1128" y="531"/>
                      </a:lnTo>
                      <a:lnTo>
                        <a:pt x="1128" y="374"/>
                      </a:lnTo>
                      <a:lnTo>
                        <a:pt x="1128" y="374"/>
                      </a:lnTo>
                      <a:close/>
                      <a:moveTo>
                        <a:pt x="295" y="288"/>
                      </a:moveTo>
                      <a:lnTo>
                        <a:pt x="319" y="288"/>
                      </a:lnTo>
                      <a:lnTo>
                        <a:pt x="319" y="310"/>
                      </a:lnTo>
                      <a:lnTo>
                        <a:pt x="319" y="512"/>
                      </a:lnTo>
                      <a:lnTo>
                        <a:pt x="319" y="536"/>
                      </a:lnTo>
                      <a:lnTo>
                        <a:pt x="295" y="536"/>
                      </a:lnTo>
                      <a:lnTo>
                        <a:pt x="25" y="536"/>
                      </a:lnTo>
                      <a:lnTo>
                        <a:pt x="1" y="536"/>
                      </a:lnTo>
                      <a:lnTo>
                        <a:pt x="1" y="512"/>
                      </a:lnTo>
                      <a:lnTo>
                        <a:pt x="1" y="310"/>
                      </a:lnTo>
                      <a:lnTo>
                        <a:pt x="1" y="288"/>
                      </a:lnTo>
                      <a:lnTo>
                        <a:pt x="25" y="288"/>
                      </a:lnTo>
                      <a:lnTo>
                        <a:pt x="295" y="288"/>
                      </a:lnTo>
                      <a:lnTo>
                        <a:pt x="295" y="288"/>
                      </a:lnTo>
                      <a:close/>
                      <a:moveTo>
                        <a:pt x="221" y="334"/>
                      </a:moveTo>
                      <a:lnTo>
                        <a:pt x="272" y="485"/>
                      </a:lnTo>
                      <a:lnTo>
                        <a:pt x="272" y="489"/>
                      </a:lnTo>
                      <a:lnTo>
                        <a:pt x="245" y="489"/>
                      </a:lnTo>
                      <a:lnTo>
                        <a:pt x="194" y="334"/>
                      </a:lnTo>
                      <a:lnTo>
                        <a:pt x="221" y="334"/>
                      </a:lnTo>
                      <a:lnTo>
                        <a:pt x="221" y="334"/>
                      </a:lnTo>
                      <a:close/>
                      <a:moveTo>
                        <a:pt x="272" y="411"/>
                      </a:moveTo>
                      <a:lnTo>
                        <a:pt x="246" y="334"/>
                      </a:lnTo>
                      <a:lnTo>
                        <a:pt x="272" y="334"/>
                      </a:lnTo>
                      <a:lnTo>
                        <a:pt x="272" y="411"/>
                      </a:lnTo>
                      <a:lnTo>
                        <a:pt x="272" y="411"/>
                      </a:lnTo>
                      <a:close/>
                      <a:moveTo>
                        <a:pt x="65" y="334"/>
                      </a:moveTo>
                      <a:lnTo>
                        <a:pt x="117" y="489"/>
                      </a:lnTo>
                      <a:lnTo>
                        <a:pt x="90" y="489"/>
                      </a:lnTo>
                      <a:lnTo>
                        <a:pt x="48" y="365"/>
                      </a:lnTo>
                      <a:lnTo>
                        <a:pt x="48" y="334"/>
                      </a:lnTo>
                      <a:lnTo>
                        <a:pt x="65" y="334"/>
                      </a:lnTo>
                      <a:lnTo>
                        <a:pt x="65" y="334"/>
                      </a:lnTo>
                      <a:close/>
                      <a:moveTo>
                        <a:pt x="142" y="489"/>
                      </a:moveTo>
                      <a:lnTo>
                        <a:pt x="90" y="334"/>
                      </a:lnTo>
                      <a:lnTo>
                        <a:pt x="117" y="334"/>
                      </a:lnTo>
                      <a:lnTo>
                        <a:pt x="169" y="489"/>
                      </a:lnTo>
                      <a:lnTo>
                        <a:pt x="142" y="489"/>
                      </a:lnTo>
                      <a:lnTo>
                        <a:pt x="142" y="489"/>
                      </a:lnTo>
                      <a:close/>
                      <a:moveTo>
                        <a:pt x="194" y="489"/>
                      </a:moveTo>
                      <a:lnTo>
                        <a:pt x="142" y="334"/>
                      </a:lnTo>
                      <a:lnTo>
                        <a:pt x="169" y="334"/>
                      </a:lnTo>
                      <a:lnTo>
                        <a:pt x="221" y="489"/>
                      </a:lnTo>
                      <a:lnTo>
                        <a:pt x="194" y="489"/>
                      </a:lnTo>
                      <a:lnTo>
                        <a:pt x="194" y="489"/>
                      </a:lnTo>
                      <a:close/>
                      <a:moveTo>
                        <a:pt x="48" y="438"/>
                      </a:moveTo>
                      <a:lnTo>
                        <a:pt x="65" y="489"/>
                      </a:lnTo>
                      <a:lnTo>
                        <a:pt x="48" y="489"/>
                      </a:lnTo>
                      <a:lnTo>
                        <a:pt x="48" y="438"/>
                      </a:lnTo>
                      <a:lnTo>
                        <a:pt x="48" y="438"/>
                      </a:lnTo>
                      <a:close/>
                      <a:moveTo>
                        <a:pt x="295" y="574"/>
                      </a:moveTo>
                      <a:lnTo>
                        <a:pt x="319" y="574"/>
                      </a:lnTo>
                      <a:lnTo>
                        <a:pt x="319" y="597"/>
                      </a:lnTo>
                      <a:lnTo>
                        <a:pt x="319" y="799"/>
                      </a:lnTo>
                      <a:lnTo>
                        <a:pt x="319" y="822"/>
                      </a:lnTo>
                      <a:lnTo>
                        <a:pt x="295" y="822"/>
                      </a:lnTo>
                      <a:lnTo>
                        <a:pt x="25" y="822"/>
                      </a:lnTo>
                      <a:lnTo>
                        <a:pt x="1" y="822"/>
                      </a:lnTo>
                      <a:lnTo>
                        <a:pt x="1" y="799"/>
                      </a:lnTo>
                      <a:lnTo>
                        <a:pt x="1" y="597"/>
                      </a:lnTo>
                      <a:lnTo>
                        <a:pt x="1" y="574"/>
                      </a:lnTo>
                      <a:lnTo>
                        <a:pt x="25" y="574"/>
                      </a:lnTo>
                      <a:lnTo>
                        <a:pt x="295" y="574"/>
                      </a:lnTo>
                      <a:lnTo>
                        <a:pt x="295" y="574"/>
                      </a:lnTo>
                      <a:close/>
                      <a:moveTo>
                        <a:pt x="221" y="621"/>
                      </a:moveTo>
                      <a:lnTo>
                        <a:pt x="272" y="772"/>
                      </a:lnTo>
                      <a:lnTo>
                        <a:pt x="272" y="776"/>
                      </a:lnTo>
                      <a:lnTo>
                        <a:pt x="245" y="776"/>
                      </a:lnTo>
                      <a:lnTo>
                        <a:pt x="194" y="621"/>
                      </a:lnTo>
                      <a:lnTo>
                        <a:pt x="221" y="621"/>
                      </a:lnTo>
                      <a:lnTo>
                        <a:pt x="221" y="621"/>
                      </a:lnTo>
                      <a:close/>
                      <a:moveTo>
                        <a:pt x="272" y="699"/>
                      </a:moveTo>
                      <a:lnTo>
                        <a:pt x="246" y="621"/>
                      </a:lnTo>
                      <a:lnTo>
                        <a:pt x="272" y="621"/>
                      </a:lnTo>
                      <a:lnTo>
                        <a:pt x="272" y="699"/>
                      </a:lnTo>
                      <a:lnTo>
                        <a:pt x="272" y="699"/>
                      </a:lnTo>
                      <a:close/>
                      <a:moveTo>
                        <a:pt x="65" y="621"/>
                      </a:moveTo>
                      <a:lnTo>
                        <a:pt x="117" y="776"/>
                      </a:lnTo>
                      <a:lnTo>
                        <a:pt x="90" y="776"/>
                      </a:lnTo>
                      <a:lnTo>
                        <a:pt x="48" y="652"/>
                      </a:lnTo>
                      <a:lnTo>
                        <a:pt x="48" y="621"/>
                      </a:lnTo>
                      <a:lnTo>
                        <a:pt x="65" y="621"/>
                      </a:lnTo>
                      <a:lnTo>
                        <a:pt x="65" y="621"/>
                      </a:lnTo>
                      <a:close/>
                      <a:moveTo>
                        <a:pt x="142" y="776"/>
                      </a:moveTo>
                      <a:lnTo>
                        <a:pt x="90" y="621"/>
                      </a:lnTo>
                      <a:lnTo>
                        <a:pt x="117" y="621"/>
                      </a:lnTo>
                      <a:lnTo>
                        <a:pt x="169" y="776"/>
                      </a:lnTo>
                      <a:lnTo>
                        <a:pt x="142" y="776"/>
                      </a:lnTo>
                      <a:lnTo>
                        <a:pt x="142" y="776"/>
                      </a:lnTo>
                      <a:close/>
                      <a:moveTo>
                        <a:pt x="194" y="776"/>
                      </a:moveTo>
                      <a:lnTo>
                        <a:pt x="142" y="621"/>
                      </a:lnTo>
                      <a:lnTo>
                        <a:pt x="169" y="621"/>
                      </a:lnTo>
                      <a:lnTo>
                        <a:pt x="221" y="776"/>
                      </a:lnTo>
                      <a:lnTo>
                        <a:pt x="194" y="776"/>
                      </a:lnTo>
                      <a:lnTo>
                        <a:pt x="194" y="776"/>
                      </a:lnTo>
                      <a:close/>
                      <a:moveTo>
                        <a:pt x="48" y="726"/>
                      </a:moveTo>
                      <a:lnTo>
                        <a:pt x="65" y="776"/>
                      </a:lnTo>
                      <a:lnTo>
                        <a:pt x="48" y="776"/>
                      </a:lnTo>
                      <a:lnTo>
                        <a:pt x="48" y="726"/>
                      </a:lnTo>
                      <a:lnTo>
                        <a:pt x="48" y="726"/>
                      </a:lnTo>
                      <a:close/>
                      <a:moveTo>
                        <a:pt x="948" y="574"/>
                      </a:moveTo>
                      <a:lnTo>
                        <a:pt x="971" y="574"/>
                      </a:lnTo>
                      <a:lnTo>
                        <a:pt x="971" y="597"/>
                      </a:lnTo>
                      <a:lnTo>
                        <a:pt x="971" y="799"/>
                      </a:lnTo>
                      <a:lnTo>
                        <a:pt x="971" y="822"/>
                      </a:lnTo>
                      <a:lnTo>
                        <a:pt x="948" y="822"/>
                      </a:lnTo>
                      <a:lnTo>
                        <a:pt x="678" y="822"/>
                      </a:lnTo>
                      <a:lnTo>
                        <a:pt x="654" y="822"/>
                      </a:lnTo>
                      <a:lnTo>
                        <a:pt x="654" y="799"/>
                      </a:lnTo>
                      <a:lnTo>
                        <a:pt x="654" y="597"/>
                      </a:lnTo>
                      <a:lnTo>
                        <a:pt x="654" y="574"/>
                      </a:lnTo>
                      <a:lnTo>
                        <a:pt x="678" y="574"/>
                      </a:lnTo>
                      <a:lnTo>
                        <a:pt x="948" y="574"/>
                      </a:lnTo>
                      <a:lnTo>
                        <a:pt x="948" y="574"/>
                      </a:lnTo>
                      <a:close/>
                      <a:moveTo>
                        <a:pt x="874" y="621"/>
                      </a:moveTo>
                      <a:lnTo>
                        <a:pt x="925" y="772"/>
                      </a:lnTo>
                      <a:lnTo>
                        <a:pt x="925" y="776"/>
                      </a:lnTo>
                      <a:lnTo>
                        <a:pt x="898" y="776"/>
                      </a:lnTo>
                      <a:lnTo>
                        <a:pt x="847" y="621"/>
                      </a:lnTo>
                      <a:lnTo>
                        <a:pt x="874" y="621"/>
                      </a:lnTo>
                      <a:lnTo>
                        <a:pt x="874" y="621"/>
                      </a:lnTo>
                      <a:close/>
                      <a:moveTo>
                        <a:pt x="925" y="699"/>
                      </a:moveTo>
                      <a:lnTo>
                        <a:pt x="899" y="621"/>
                      </a:lnTo>
                      <a:lnTo>
                        <a:pt x="925" y="621"/>
                      </a:lnTo>
                      <a:lnTo>
                        <a:pt x="925" y="699"/>
                      </a:lnTo>
                      <a:lnTo>
                        <a:pt x="925" y="699"/>
                      </a:lnTo>
                      <a:close/>
                      <a:moveTo>
                        <a:pt x="718" y="621"/>
                      </a:moveTo>
                      <a:lnTo>
                        <a:pt x="770" y="776"/>
                      </a:lnTo>
                      <a:lnTo>
                        <a:pt x="743" y="776"/>
                      </a:lnTo>
                      <a:lnTo>
                        <a:pt x="702" y="652"/>
                      </a:lnTo>
                      <a:lnTo>
                        <a:pt x="702" y="621"/>
                      </a:lnTo>
                      <a:lnTo>
                        <a:pt x="718" y="621"/>
                      </a:lnTo>
                      <a:lnTo>
                        <a:pt x="718" y="621"/>
                      </a:lnTo>
                      <a:close/>
                      <a:moveTo>
                        <a:pt x="795" y="776"/>
                      </a:moveTo>
                      <a:lnTo>
                        <a:pt x="743" y="621"/>
                      </a:lnTo>
                      <a:lnTo>
                        <a:pt x="770" y="621"/>
                      </a:lnTo>
                      <a:lnTo>
                        <a:pt x="822" y="776"/>
                      </a:lnTo>
                      <a:lnTo>
                        <a:pt x="795" y="776"/>
                      </a:lnTo>
                      <a:lnTo>
                        <a:pt x="795" y="776"/>
                      </a:lnTo>
                      <a:close/>
                      <a:moveTo>
                        <a:pt x="847" y="776"/>
                      </a:moveTo>
                      <a:lnTo>
                        <a:pt x="795" y="621"/>
                      </a:lnTo>
                      <a:lnTo>
                        <a:pt x="822" y="621"/>
                      </a:lnTo>
                      <a:lnTo>
                        <a:pt x="874" y="776"/>
                      </a:lnTo>
                      <a:lnTo>
                        <a:pt x="847" y="776"/>
                      </a:lnTo>
                      <a:lnTo>
                        <a:pt x="847" y="776"/>
                      </a:lnTo>
                      <a:close/>
                      <a:moveTo>
                        <a:pt x="702" y="726"/>
                      </a:moveTo>
                      <a:lnTo>
                        <a:pt x="718" y="776"/>
                      </a:lnTo>
                      <a:lnTo>
                        <a:pt x="702" y="776"/>
                      </a:lnTo>
                      <a:lnTo>
                        <a:pt x="702" y="726"/>
                      </a:lnTo>
                      <a:lnTo>
                        <a:pt x="702" y="726"/>
                      </a:lnTo>
                      <a:close/>
                      <a:moveTo>
                        <a:pt x="1334" y="574"/>
                      </a:moveTo>
                      <a:lnTo>
                        <a:pt x="1356" y="574"/>
                      </a:lnTo>
                      <a:lnTo>
                        <a:pt x="1356" y="597"/>
                      </a:lnTo>
                      <a:lnTo>
                        <a:pt x="1356" y="799"/>
                      </a:lnTo>
                      <a:lnTo>
                        <a:pt x="1356" y="822"/>
                      </a:lnTo>
                      <a:lnTo>
                        <a:pt x="1334" y="822"/>
                      </a:lnTo>
                      <a:lnTo>
                        <a:pt x="1063" y="822"/>
                      </a:lnTo>
                      <a:lnTo>
                        <a:pt x="1040" y="822"/>
                      </a:lnTo>
                      <a:lnTo>
                        <a:pt x="1040" y="799"/>
                      </a:lnTo>
                      <a:lnTo>
                        <a:pt x="1040" y="597"/>
                      </a:lnTo>
                      <a:lnTo>
                        <a:pt x="1040" y="574"/>
                      </a:lnTo>
                      <a:lnTo>
                        <a:pt x="1063" y="574"/>
                      </a:lnTo>
                      <a:lnTo>
                        <a:pt x="1334" y="574"/>
                      </a:lnTo>
                      <a:lnTo>
                        <a:pt x="1334" y="574"/>
                      </a:lnTo>
                      <a:close/>
                      <a:moveTo>
                        <a:pt x="1259" y="621"/>
                      </a:moveTo>
                      <a:lnTo>
                        <a:pt x="1310" y="772"/>
                      </a:lnTo>
                      <a:lnTo>
                        <a:pt x="1310" y="776"/>
                      </a:lnTo>
                      <a:lnTo>
                        <a:pt x="1284" y="776"/>
                      </a:lnTo>
                      <a:lnTo>
                        <a:pt x="1232" y="621"/>
                      </a:lnTo>
                      <a:lnTo>
                        <a:pt x="1259" y="621"/>
                      </a:lnTo>
                      <a:lnTo>
                        <a:pt x="1259" y="621"/>
                      </a:lnTo>
                      <a:close/>
                      <a:moveTo>
                        <a:pt x="1310" y="699"/>
                      </a:moveTo>
                      <a:lnTo>
                        <a:pt x="1284" y="621"/>
                      </a:lnTo>
                      <a:lnTo>
                        <a:pt x="1310" y="621"/>
                      </a:lnTo>
                      <a:lnTo>
                        <a:pt x="1310" y="699"/>
                      </a:lnTo>
                      <a:lnTo>
                        <a:pt x="1310" y="699"/>
                      </a:lnTo>
                      <a:close/>
                      <a:moveTo>
                        <a:pt x="1104" y="621"/>
                      </a:moveTo>
                      <a:lnTo>
                        <a:pt x="1155" y="776"/>
                      </a:lnTo>
                      <a:lnTo>
                        <a:pt x="1128" y="776"/>
                      </a:lnTo>
                      <a:lnTo>
                        <a:pt x="1086" y="652"/>
                      </a:lnTo>
                      <a:lnTo>
                        <a:pt x="1086" y="621"/>
                      </a:lnTo>
                      <a:lnTo>
                        <a:pt x="1104" y="621"/>
                      </a:lnTo>
                      <a:lnTo>
                        <a:pt x="1104" y="621"/>
                      </a:lnTo>
                      <a:close/>
                      <a:moveTo>
                        <a:pt x="1180" y="776"/>
                      </a:moveTo>
                      <a:lnTo>
                        <a:pt x="1128" y="621"/>
                      </a:lnTo>
                      <a:lnTo>
                        <a:pt x="1155" y="621"/>
                      </a:lnTo>
                      <a:lnTo>
                        <a:pt x="1207" y="776"/>
                      </a:lnTo>
                      <a:lnTo>
                        <a:pt x="1180" y="776"/>
                      </a:lnTo>
                      <a:lnTo>
                        <a:pt x="1180" y="776"/>
                      </a:lnTo>
                      <a:close/>
                      <a:moveTo>
                        <a:pt x="1232" y="776"/>
                      </a:moveTo>
                      <a:lnTo>
                        <a:pt x="1180" y="621"/>
                      </a:lnTo>
                      <a:lnTo>
                        <a:pt x="1207" y="621"/>
                      </a:lnTo>
                      <a:lnTo>
                        <a:pt x="1259" y="776"/>
                      </a:lnTo>
                      <a:lnTo>
                        <a:pt x="1232" y="776"/>
                      </a:lnTo>
                      <a:lnTo>
                        <a:pt x="1232" y="776"/>
                      </a:lnTo>
                      <a:close/>
                      <a:moveTo>
                        <a:pt x="1086" y="726"/>
                      </a:moveTo>
                      <a:lnTo>
                        <a:pt x="1103" y="776"/>
                      </a:lnTo>
                      <a:lnTo>
                        <a:pt x="1086" y="776"/>
                      </a:lnTo>
                      <a:lnTo>
                        <a:pt x="1086" y="726"/>
                      </a:lnTo>
                      <a:lnTo>
                        <a:pt x="1086" y="726"/>
                      </a:lnTo>
                      <a:close/>
                      <a:moveTo>
                        <a:pt x="782" y="170"/>
                      </a:moveTo>
                      <a:lnTo>
                        <a:pt x="841" y="143"/>
                      </a:lnTo>
                      <a:lnTo>
                        <a:pt x="831" y="184"/>
                      </a:lnTo>
                      <a:lnTo>
                        <a:pt x="820" y="190"/>
                      </a:lnTo>
                      <a:lnTo>
                        <a:pt x="782" y="170"/>
                      </a:lnTo>
                      <a:lnTo>
                        <a:pt x="782" y="170"/>
                      </a:lnTo>
                      <a:close/>
                      <a:moveTo>
                        <a:pt x="678" y="216"/>
                      </a:moveTo>
                      <a:lnTo>
                        <a:pt x="728" y="193"/>
                      </a:lnTo>
                      <a:lnTo>
                        <a:pt x="726" y="245"/>
                      </a:lnTo>
                      <a:lnTo>
                        <a:pt x="678" y="216"/>
                      </a:lnTo>
                      <a:lnTo>
                        <a:pt x="678" y="216"/>
                      </a:lnTo>
                      <a:close/>
                      <a:moveTo>
                        <a:pt x="602" y="250"/>
                      </a:moveTo>
                      <a:lnTo>
                        <a:pt x="634" y="236"/>
                      </a:lnTo>
                      <a:lnTo>
                        <a:pt x="632" y="278"/>
                      </a:lnTo>
                      <a:lnTo>
                        <a:pt x="602" y="250"/>
                      </a:lnTo>
                      <a:lnTo>
                        <a:pt x="602" y="250"/>
                      </a:lnTo>
                      <a:close/>
                      <a:moveTo>
                        <a:pt x="628" y="313"/>
                      </a:moveTo>
                      <a:lnTo>
                        <a:pt x="581" y="343"/>
                      </a:lnTo>
                      <a:lnTo>
                        <a:pt x="581" y="268"/>
                      </a:lnTo>
                      <a:lnTo>
                        <a:pt x="628" y="313"/>
                      </a:lnTo>
                      <a:lnTo>
                        <a:pt x="628" y="313"/>
                      </a:lnTo>
                      <a:close/>
                      <a:moveTo>
                        <a:pt x="704" y="264"/>
                      </a:moveTo>
                      <a:lnTo>
                        <a:pt x="659" y="293"/>
                      </a:lnTo>
                      <a:lnTo>
                        <a:pt x="661" y="239"/>
                      </a:lnTo>
                      <a:lnTo>
                        <a:pt x="704" y="264"/>
                      </a:lnTo>
                      <a:lnTo>
                        <a:pt x="704" y="264"/>
                      </a:lnTo>
                      <a:close/>
                      <a:moveTo>
                        <a:pt x="794" y="207"/>
                      </a:moveTo>
                      <a:lnTo>
                        <a:pt x="754" y="232"/>
                      </a:lnTo>
                      <a:lnTo>
                        <a:pt x="755" y="187"/>
                      </a:lnTo>
                      <a:lnTo>
                        <a:pt x="794" y="207"/>
                      </a:lnTo>
                      <a:lnTo>
                        <a:pt x="794" y="207"/>
                      </a:lnTo>
                      <a:close/>
                      <a:moveTo>
                        <a:pt x="885" y="149"/>
                      </a:moveTo>
                      <a:lnTo>
                        <a:pt x="865" y="161"/>
                      </a:lnTo>
                      <a:lnTo>
                        <a:pt x="872" y="139"/>
                      </a:lnTo>
                      <a:lnTo>
                        <a:pt x="885" y="149"/>
                      </a:lnTo>
                      <a:lnTo>
                        <a:pt x="885" y="149"/>
                      </a:lnTo>
                      <a:close/>
                      <a:moveTo>
                        <a:pt x="938" y="115"/>
                      </a:moveTo>
                      <a:lnTo>
                        <a:pt x="910" y="133"/>
                      </a:lnTo>
                      <a:lnTo>
                        <a:pt x="910" y="133"/>
                      </a:lnTo>
                      <a:lnTo>
                        <a:pt x="892" y="121"/>
                      </a:lnTo>
                      <a:lnTo>
                        <a:pt x="935" y="102"/>
                      </a:lnTo>
                      <a:lnTo>
                        <a:pt x="935" y="102"/>
                      </a:lnTo>
                      <a:lnTo>
                        <a:pt x="938" y="115"/>
                      </a:lnTo>
                      <a:lnTo>
                        <a:pt x="938" y="115"/>
                      </a:lnTo>
                      <a:close/>
                      <a:moveTo>
                        <a:pt x="955" y="93"/>
                      </a:moveTo>
                      <a:lnTo>
                        <a:pt x="999" y="74"/>
                      </a:lnTo>
                      <a:lnTo>
                        <a:pt x="1000" y="75"/>
                      </a:lnTo>
                      <a:lnTo>
                        <a:pt x="953" y="104"/>
                      </a:lnTo>
                      <a:lnTo>
                        <a:pt x="953" y="104"/>
                      </a:lnTo>
                      <a:lnTo>
                        <a:pt x="955" y="93"/>
                      </a:lnTo>
                      <a:lnTo>
                        <a:pt x="955" y="93"/>
                      </a:lnTo>
                      <a:close/>
                    </a:path>
                  </a:pathLst>
                </a:custGeom>
                <a:grpFill/>
                <a:ln w="9525">
                  <a:solidFill>
                    <a:schemeClr val="bg1"/>
                  </a:solidFill>
                </a:ln>
              </p:spPr>
              <p:style>
                <a:lnRef idx="2">
                  <a:schemeClr val="dk1">
                    <a:shade val="50000"/>
                  </a:schemeClr>
                </a:lnRef>
                <a:fillRef idx="1">
                  <a:schemeClr val="dk1"/>
                </a:fillRef>
                <a:effectRef idx="0">
                  <a:schemeClr val="dk1"/>
                </a:effectRef>
                <a:fontRef idx="minor">
                  <a:schemeClr val="lt1"/>
                </a:fontRef>
              </p:style>
              <p:txBody>
                <a:bodyPr vert="horz" wrap="square" lIns="84406" tIns="42203" rIns="84406" bIns="42203" numCol="1" anchor="t" anchorCtr="0" compatLnSpc="1">
                  <a:prstTxWarp prst="textNoShape">
                    <a:avLst/>
                  </a:prstTxWarp>
                </a:bodyPr>
                <a:lstStyle/>
                <a:p>
                  <a:endParaRPr lang="uk-UA" sz="1600" dirty="0">
                    <a:solidFill>
                      <a:srgbClr val="000000"/>
                    </a:solidFill>
                    <a:latin typeface="Century Gothic" charset="0"/>
                    <a:ea typeface="Century Gothic" charset="0"/>
                    <a:cs typeface="Century Gothic" charset="0"/>
                  </a:endParaRPr>
                </a:p>
              </p:txBody>
            </p:sp>
            <p:sp>
              <p:nvSpPr>
                <p:cNvPr id="106" name="Right Arrow 88"/>
                <p:cNvSpPr/>
                <p:nvPr/>
              </p:nvSpPr>
              <p:spPr bwMode="ltGray">
                <a:xfrm flipH="1">
                  <a:off x="-509275" y="2222117"/>
                  <a:ext cx="141489" cy="100069"/>
                </a:xfrm>
                <a:prstGeom prst="rightArrow">
                  <a:avLst/>
                </a:prstGeom>
                <a:grpFill/>
                <a:ln w="9525">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uk-UA" sz="1600" dirty="0">
                    <a:solidFill>
                      <a:srgbClr val="FFFFFF"/>
                    </a:solidFill>
                    <a:latin typeface="Century Gothic" charset="0"/>
                    <a:ea typeface="Century Gothic" charset="0"/>
                    <a:cs typeface="Century Gothic" charset="0"/>
                  </a:endParaRPr>
                </a:p>
              </p:txBody>
            </p:sp>
            <p:sp>
              <p:nvSpPr>
                <p:cNvPr id="107" name="Oval 89"/>
                <p:cNvSpPr>
                  <a:spLocks noChangeAspect="1"/>
                </p:cNvSpPr>
                <p:nvPr/>
              </p:nvSpPr>
              <p:spPr bwMode="ltGray">
                <a:xfrm>
                  <a:off x="-379008" y="2150329"/>
                  <a:ext cx="193733" cy="193733"/>
                </a:xfrm>
                <a:prstGeom prst="ellipse">
                  <a:avLst/>
                </a:prstGeom>
                <a:grpFill/>
                <a:ln w="9525">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uk-UA" sz="1600" dirty="0">
                    <a:solidFill>
                      <a:srgbClr val="FFFFFF"/>
                    </a:solidFill>
                    <a:latin typeface="Century Gothic" charset="0"/>
                    <a:ea typeface="Century Gothic" charset="0"/>
                    <a:cs typeface="Century Gothic" charset="0"/>
                  </a:endParaRPr>
                </a:p>
              </p:txBody>
            </p:sp>
            <p:sp>
              <p:nvSpPr>
                <p:cNvPr id="108" name="Freeform 116"/>
                <p:cNvSpPr>
                  <a:spLocks noChangeAspect="1" noEditPoints="1"/>
                </p:cNvSpPr>
                <p:nvPr/>
              </p:nvSpPr>
              <p:spPr bwMode="auto">
                <a:xfrm>
                  <a:off x="-361396" y="2167941"/>
                  <a:ext cx="158509" cy="158509"/>
                </a:xfrm>
                <a:custGeom>
                  <a:avLst/>
                  <a:gdLst>
                    <a:gd name="T0" fmla="*/ 272 w 812"/>
                    <a:gd name="T1" fmla="*/ 272 h 810"/>
                    <a:gd name="T2" fmla="*/ 202 w 812"/>
                    <a:gd name="T3" fmla="*/ 286 h 810"/>
                    <a:gd name="T4" fmla="*/ 507 w 812"/>
                    <a:gd name="T5" fmla="*/ 135 h 810"/>
                    <a:gd name="T6" fmla="*/ 406 w 812"/>
                    <a:gd name="T7" fmla="*/ 0 h 810"/>
                    <a:gd name="T8" fmla="*/ 285 w 812"/>
                    <a:gd name="T9" fmla="*/ 18 h 810"/>
                    <a:gd name="T10" fmla="*/ 179 w 812"/>
                    <a:gd name="T11" fmla="*/ 69 h 810"/>
                    <a:gd name="T12" fmla="*/ 92 w 812"/>
                    <a:gd name="T13" fmla="*/ 147 h 810"/>
                    <a:gd name="T14" fmla="*/ 31 w 812"/>
                    <a:gd name="T15" fmla="*/ 248 h 810"/>
                    <a:gd name="T16" fmla="*/ 2 w 812"/>
                    <a:gd name="T17" fmla="*/ 363 h 810"/>
                    <a:gd name="T18" fmla="*/ 5 w 812"/>
                    <a:gd name="T19" fmla="*/ 466 h 810"/>
                    <a:gd name="T20" fmla="*/ 39 w 812"/>
                    <a:gd name="T21" fmla="*/ 581 h 810"/>
                    <a:gd name="T22" fmla="*/ 106 w 812"/>
                    <a:gd name="T23" fmla="*/ 677 h 810"/>
                    <a:gd name="T24" fmla="*/ 195 w 812"/>
                    <a:gd name="T25" fmla="*/ 751 h 810"/>
                    <a:gd name="T26" fmla="*/ 305 w 812"/>
                    <a:gd name="T27" fmla="*/ 797 h 810"/>
                    <a:gd name="T28" fmla="*/ 406 w 812"/>
                    <a:gd name="T29" fmla="*/ 810 h 810"/>
                    <a:gd name="T30" fmla="*/ 526 w 812"/>
                    <a:gd name="T31" fmla="*/ 792 h 810"/>
                    <a:gd name="T32" fmla="*/ 632 w 812"/>
                    <a:gd name="T33" fmla="*/ 740 h 810"/>
                    <a:gd name="T34" fmla="*/ 719 w 812"/>
                    <a:gd name="T35" fmla="*/ 662 h 810"/>
                    <a:gd name="T36" fmla="*/ 781 w 812"/>
                    <a:gd name="T37" fmla="*/ 563 h 810"/>
                    <a:gd name="T38" fmla="*/ 809 w 812"/>
                    <a:gd name="T39" fmla="*/ 446 h 810"/>
                    <a:gd name="T40" fmla="*/ 807 w 812"/>
                    <a:gd name="T41" fmla="*/ 343 h 810"/>
                    <a:gd name="T42" fmla="*/ 772 w 812"/>
                    <a:gd name="T43" fmla="*/ 230 h 810"/>
                    <a:gd name="T44" fmla="*/ 706 w 812"/>
                    <a:gd name="T45" fmla="*/ 132 h 810"/>
                    <a:gd name="T46" fmla="*/ 617 w 812"/>
                    <a:gd name="T47" fmla="*/ 59 h 810"/>
                    <a:gd name="T48" fmla="*/ 507 w 812"/>
                    <a:gd name="T49" fmla="*/ 12 h 810"/>
                    <a:gd name="T50" fmla="*/ 406 w 812"/>
                    <a:gd name="T51" fmla="*/ 0 h 810"/>
                    <a:gd name="T52" fmla="*/ 700 w 812"/>
                    <a:gd name="T53" fmla="*/ 639 h 810"/>
                    <a:gd name="T54" fmla="*/ 629 w 812"/>
                    <a:gd name="T55" fmla="*/ 707 h 810"/>
                    <a:gd name="T56" fmla="*/ 523 w 812"/>
                    <a:gd name="T57" fmla="*/ 762 h 810"/>
                    <a:gd name="T58" fmla="*/ 421 w 812"/>
                    <a:gd name="T59" fmla="*/ 780 h 810"/>
                    <a:gd name="T60" fmla="*/ 321 w 812"/>
                    <a:gd name="T61" fmla="*/ 770 h 810"/>
                    <a:gd name="T62" fmla="*/ 226 w 812"/>
                    <a:gd name="T63" fmla="*/ 734 h 810"/>
                    <a:gd name="T64" fmla="*/ 147 w 812"/>
                    <a:gd name="T65" fmla="*/ 677 h 810"/>
                    <a:gd name="T66" fmla="*/ 76 w 812"/>
                    <a:gd name="T67" fmla="*/ 585 h 810"/>
                    <a:gd name="T68" fmla="*/ 39 w 812"/>
                    <a:gd name="T69" fmla="*/ 490 h 810"/>
                    <a:gd name="T70" fmla="*/ 30 w 812"/>
                    <a:gd name="T71" fmla="*/ 405 h 810"/>
                    <a:gd name="T72" fmla="*/ 55 w 812"/>
                    <a:gd name="T73" fmla="*/ 268 h 810"/>
                    <a:gd name="T74" fmla="*/ 130 w 812"/>
                    <a:gd name="T75" fmla="*/ 307 h 810"/>
                    <a:gd name="T76" fmla="*/ 202 w 812"/>
                    <a:gd name="T77" fmla="*/ 506 h 810"/>
                    <a:gd name="T78" fmla="*/ 321 w 812"/>
                    <a:gd name="T79" fmla="*/ 726 h 810"/>
                    <a:gd name="T80" fmla="*/ 355 w 812"/>
                    <a:gd name="T81" fmla="*/ 617 h 810"/>
                    <a:gd name="T82" fmla="*/ 431 w 812"/>
                    <a:gd name="T83" fmla="*/ 493 h 810"/>
                    <a:gd name="T84" fmla="*/ 344 w 812"/>
                    <a:gd name="T85" fmla="*/ 371 h 810"/>
                    <a:gd name="T86" fmla="*/ 219 w 812"/>
                    <a:gd name="T87" fmla="*/ 322 h 810"/>
                    <a:gd name="T88" fmla="*/ 142 w 812"/>
                    <a:gd name="T89" fmla="*/ 274 h 810"/>
                    <a:gd name="T90" fmla="*/ 178 w 812"/>
                    <a:gd name="T91" fmla="*/ 213 h 810"/>
                    <a:gd name="T92" fmla="*/ 305 w 812"/>
                    <a:gd name="T93" fmla="*/ 118 h 810"/>
                    <a:gd name="T94" fmla="*/ 321 w 812"/>
                    <a:gd name="T95" fmla="*/ 84 h 810"/>
                    <a:gd name="T96" fmla="*/ 321 w 812"/>
                    <a:gd name="T97" fmla="*/ 67 h 810"/>
                    <a:gd name="T98" fmla="*/ 393 w 812"/>
                    <a:gd name="T99" fmla="*/ 57 h 810"/>
                    <a:gd name="T100" fmla="*/ 467 w 812"/>
                    <a:gd name="T101" fmla="*/ 34 h 810"/>
                    <a:gd name="T102" fmla="*/ 581 w 812"/>
                    <a:gd name="T103" fmla="*/ 90 h 810"/>
                    <a:gd name="T104" fmla="*/ 609 w 812"/>
                    <a:gd name="T105" fmla="*/ 152 h 810"/>
                    <a:gd name="T106" fmla="*/ 687 w 812"/>
                    <a:gd name="T107" fmla="*/ 155 h 810"/>
                    <a:gd name="T108" fmla="*/ 677 w 812"/>
                    <a:gd name="T109" fmla="*/ 219 h 810"/>
                    <a:gd name="T110" fmla="*/ 574 w 812"/>
                    <a:gd name="T111" fmla="*/ 252 h 810"/>
                    <a:gd name="T112" fmla="*/ 643 w 812"/>
                    <a:gd name="T113" fmla="*/ 371 h 810"/>
                    <a:gd name="T114" fmla="*/ 741 w 812"/>
                    <a:gd name="T115" fmla="*/ 409 h 810"/>
                    <a:gd name="T116" fmla="*/ 701 w 812"/>
                    <a:gd name="T117" fmla="*/ 532 h 8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12" h="810">
                      <a:moveTo>
                        <a:pt x="237" y="270"/>
                      </a:moveTo>
                      <a:lnTo>
                        <a:pt x="235" y="279"/>
                      </a:lnTo>
                      <a:lnTo>
                        <a:pt x="248" y="289"/>
                      </a:lnTo>
                      <a:lnTo>
                        <a:pt x="285" y="292"/>
                      </a:lnTo>
                      <a:lnTo>
                        <a:pt x="291" y="280"/>
                      </a:lnTo>
                      <a:lnTo>
                        <a:pt x="272" y="272"/>
                      </a:lnTo>
                      <a:lnTo>
                        <a:pt x="237" y="270"/>
                      </a:lnTo>
                      <a:close/>
                      <a:moveTo>
                        <a:pt x="208" y="266"/>
                      </a:moveTo>
                      <a:lnTo>
                        <a:pt x="186" y="243"/>
                      </a:lnTo>
                      <a:lnTo>
                        <a:pt x="159" y="238"/>
                      </a:lnTo>
                      <a:lnTo>
                        <a:pt x="152" y="252"/>
                      </a:lnTo>
                      <a:lnTo>
                        <a:pt x="202" y="286"/>
                      </a:lnTo>
                      <a:lnTo>
                        <a:pt x="223" y="286"/>
                      </a:lnTo>
                      <a:lnTo>
                        <a:pt x="223" y="264"/>
                      </a:lnTo>
                      <a:lnTo>
                        <a:pt x="208" y="266"/>
                      </a:lnTo>
                      <a:close/>
                      <a:moveTo>
                        <a:pt x="473" y="84"/>
                      </a:moveTo>
                      <a:lnTo>
                        <a:pt x="456" y="101"/>
                      </a:lnTo>
                      <a:lnTo>
                        <a:pt x="507" y="135"/>
                      </a:lnTo>
                      <a:lnTo>
                        <a:pt x="536" y="123"/>
                      </a:lnTo>
                      <a:lnTo>
                        <a:pt x="537" y="119"/>
                      </a:lnTo>
                      <a:lnTo>
                        <a:pt x="524" y="101"/>
                      </a:lnTo>
                      <a:lnTo>
                        <a:pt x="473" y="84"/>
                      </a:lnTo>
                      <a:close/>
                      <a:moveTo>
                        <a:pt x="406" y="0"/>
                      </a:moveTo>
                      <a:lnTo>
                        <a:pt x="406" y="0"/>
                      </a:lnTo>
                      <a:lnTo>
                        <a:pt x="385" y="0"/>
                      </a:lnTo>
                      <a:lnTo>
                        <a:pt x="365" y="1"/>
                      </a:lnTo>
                      <a:lnTo>
                        <a:pt x="344" y="5"/>
                      </a:lnTo>
                      <a:lnTo>
                        <a:pt x="324" y="8"/>
                      </a:lnTo>
                      <a:lnTo>
                        <a:pt x="305" y="12"/>
                      </a:lnTo>
                      <a:lnTo>
                        <a:pt x="285" y="18"/>
                      </a:lnTo>
                      <a:lnTo>
                        <a:pt x="266" y="24"/>
                      </a:lnTo>
                      <a:lnTo>
                        <a:pt x="248" y="31"/>
                      </a:lnTo>
                      <a:lnTo>
                        <a:pt x="230" y="40"/>
                      </a:lnTo>
                      <a:lnTo>
                        <a:pt x="212" y="48"/>
                      </a:lnTo>
                      <a:lnTo>
                        <a:pt x="195" y="59"/>
                      </a:lnTo>
                      <a:lnTo>
                        <a:pt x="179" y="69"/>
                      </a:lnTo>
                      <a:lnTo>
                        <a:pt x="162" y="81"/>
                      </a:lnTo>
                      <a:lnTo>
                        <a:pt x="148" y="93"/>
                      </a:lnTo>
                      <a:lnTo>
                        <a:pt x="132" y="105"/>
                      </a:lnTo>
                      <a:lnTo>
                        <a:pt x="119" y="118"/>
                      </a:lnTo>
                      <a:lnTo>
                        <a:pt x="106" y="132"/>
                      </a:lnTo>
                      <a:lnTo>
                        <a:pt x="92" y="147"/>
                      </a:lnTo>
                      <a:lnTo>
                        <a:pt x="80" y="162"/>
                      </a:lnTo>
                      <a:lnTo>
                        <a:pt x="70" y="178"/>
                      </a:lnTo>
                      <a:lnTo>
                        <a:pt x="59" y="195"/>
                      </a:lnTo>
                      <a:lnTo>
                        <a:pt x="49" y="212"/>
                      </a:lnTo>
                      <a:lnTo>
                        <a:pt x="39" y="230"/>
                      </a:lnTo>
                      <a:lnTo>
                        <a:pt x="31" y="248"/>
                      </a:lnTo>
                      <a:lnTo>
                        <a:pt x="24" y="266"/>
                      </a:lnTo>
                      <a:lnTo>
                        <a:pt x="18" y="285"/>
                      </a:lnTo>
                      <a:lnTo>
                        <a:pt x="13" y="304"/>
                      </a:lnTo>
                      <a:lnTo>
                        <a:pt x="8" y="323"/>
                      </a:lnTo>
                      <a:lnTo>
                        <a:pt x="5" y="343"/>
                      </a:lnTo>
                      <a:lnTo>
                        <a:pt x="2" y="363"/>
                      </a:lnTo>
                      <a:lnTo>
                        <a:pt x="0" y="383"/>
                      </a:lnTo>
                      <a:lnTo>
                        <a:pt x="0" y="405"/>
                      </a:lnTo>
                      <a:lnTo>
                        <a:pt x="0" y="405"/>
                      </a:lnTo>
                      <a:lnTo>
                        <a:pt x="0" y="426"/>
                      </a:lnTo>
                      <a:lnTo>
                        <a:pt x="2" y="446"/>
                      </a:lnTo>
                      <a:lnTo>
                        <a:pt x="5" y="466"/>
                      </a:lnTo>
                      <a:lnTo>
                        <a:pt x="8" y="487"/>
                      </a:lnTo>
                      <a:lnTo>
                        <a:pt x="13" y="506"/>
                      </a:lnTo>
                      <a:lnTo>
                        <a:pt x="18" y="525"/>
                      </a:lnTo>
                      <a:lnTo>
                        <a:pt x="24" y="545"/>
                      </a:lnTo>
                      <a:lnTo>
                        <a:pt x="31" y="563"/>
                      </a:lnTo>
                      <a:lnTo>
                        <a:pt x="39" y="581"/>
                      </a:lnTo>
                      <a:lnTo>
                        <a:pt x="49" y="597"/>
                      </a:lnTo>
                      <a:lnTo>
                        <a:pt x="59" y="614"/>
                      </a:lnTo>
                      <a:lnTo>
                        <a:pt x="70" y="631"/>
                      </a:lnTo>
                      <a:lnTo>
                        <a:pt x="80" y="647"/>
                      </a:lnTo>
                      <a:lnTo>
                        <a:pt x="92" y="662"/>
                      </a:lnTo>
                      <a:lnTo>
                        <a:pt x="106" y="677"/>
                      </a:lnTo>
                      <a:lnTo>
                        <a:pt x="119" y="691"/>
                      </a:lnTo>
                      <a:lnTo>
                        <a:pt x="132" y="704"/>
                      </a:lnTo>
                      <a:lnTo>
                        <a:pt x="148" y="718"/>
                      </a:lnTo>
                      <a:lnTo>
                        <a:pt x="162" y="730"/>
                      </a:lnTo>
                      <a:lnTo>
                        <a:pt x="179" y="740"/>
                      </a:lnTo>
                      <a:lnTo>
                        <a:pt x="195" y="751"/>
                      </a:lnTo>
                      <a:lnTo>
                        <a:pt x="212" y="761"/>
                      </a:lnTo>
                      <a:lnTo>
                        <a:pt x="230" y="770"/>
                      </a:lnTo>
                      <a:lnTo>
                        <a:pt x="248" y="778"/>
                      </a:lnTo>
                      <a:lnTo>
                        <a:pt x="266" y="785"/>
                      </a:lnTo>
                      <a:lnTo>
                        <a:pt x="285" y="792"/>
                      </a:lnTo>
                      <a:lnTo>
                        <a:pt x="305" y="797"/>
                      </a:lnTo>
                      <a:lnTo>
                        <a:pt x="324" y="802"/>
                      </a:lnTo>
                      <a:lnTo>
                        <a:pt x="344" y="805"/>
                      </a:lnTo>
                      <a:lnTo>
                        <a:pt x="365" y="808"/>
                      </a:lnTo>
                      <a:lnTo>
                        <a:pt x="385" y="809"/>
                      </a:lnTo>
                      <a:lnTo>
                        <a:pt x="406" y="810"/>
                      </a:lnTo>
                      <a:lnTo>
                        <a:pt x="406" y="810"/>
                      </a:lnTo>
                      <a:lnTo>
                        <a:pt x="426" y="809"/>
                      </a:lnTo>
                      <a:lnTo>
                        <a:pt x="447" y="808"/>
                      </a:lnTo>
                      <a:lnTo>
                        <a:pt x="467" y="805"/>
                      </a:lnTo>
                      <a:lnTo>
                        <a:pt x="488" y="802"/>
                      </a:lnTo>
                      <a:lnTo>
                        <a:pt x="507" y="797"/>
                      </a:lnTo>
                      <a:lnTo>
                        <a:pt x="526" y="792"/>
                      </a:lnTo>
                      <a:lnTo>
                        <a:pt x="546" y="785"/>
                      </a:lnTo>
                      <a:lnTo>
                        <a:pt x="564" y="778"/>
                      </a:lnTo>
                      <a:lnTo>
                        <a:pt x="582" y="770"/>
                      </a:lnTo>
                      <a:lnTo>
                        <a:pt x="600" y="761"/>
                      </a:lnTo>
                      <a:lnTo>
                        <a:pt x="617" y="751"/>
                      </a:lnTo>
                      <a:lnTo>
                        <a:pt x="632" y="740"/>
                      </a:lnTo>
                      <a:lnTo>
                        <a:pt x="649" y="730"/>
                      </a:lnTo>
                      <a:lnTo>
                        <a:pt x="664" y="718"/>
                      </a:lnTo>
                      <a:lnTo>
                        <a:pt x="679" y="704"/>
                      </a:lnTo>
                      <a:lnTo>
                        <a:pt x="693" y="691"/>
                      </a:lnTo>
                      <a:lnTo>
                        <a:pt x="706" y="677"/>
                      </a:lnTo>
                      <a:lnTo>
                        <a:pt x="719" y="662"/>
                      </a:lnTo>
                      <a:lnTo>
                        <a:pt x="731" y="647"/>
                      </a:lnTo>
                      <a:lnTo>
                        <a:pt x="742" y="631"/>
                      </a:lnTo>
                      <a:lnTo>
                        <a:pt x="753" y="614"/>
                      </a:lnTo>
                      <a:lnTo>
                        <a:pt x="762" y="597"/>
                      </a:lnTo>
                      <a:lnTo>
                        <a:pt x="772" y="581"/>
                      </a:lnTo>
                      <a:lnTo>
                        <a:pt x="781" y="563"/>
                      </a:lnTo>
                      <a:lnTo>
                        <a:pt x="788" y="545"/>
                      </a:lnTo>
                      <a:lnTo>
                        <a:pt x="794" y="525"/>
                      </a:lnTo>
                      <a:lnTo>
                        <a:pt x="799" y="506"/>
                      </a:lnTo>
                      <a:lnTo>
                        <a:pt x="803" y="487"/>
                      </a:lnTo>
                      <a:lnTo>
                        <a:pt x="807" y="466"/>
                      </a:lnTo>
                      <a:lnTo>
                        <a:pt x="809" y="446"/>
                      </a:lnTo>
                      <a:lnTo>
                        <a:pt x="812" y="426"/>
                      </a:lnTo>
                      <a:lnTo>
                        <a:pt x="812" y="405"/>
                      </a:lnTo>
                      <a:lnTo>
                        <a:pt x="812" y="405"/>
                      </a:lnTo>
                      <a:lnTo>
                        <a:pt x="812" y="383"/>
                      </a:lnTo>
                      <a:lnTo>
                        <a:pt x="809" y="363"/>
                      </a:lnTo>
                      <a:lnTo>
                        <a:pt x="807" y="343"/>
                      </a:lnTo>
                      <a:lnTo>
                        <a:pt x="803" y="323"/>
                      </a:lnTo>
                      <a:lnTo>
                        <a:pt x="799" y="304"/>
                      </a:lnTo>
                      <a:lnTo>
                        <a:pt x="794" y="285"/>
                      </a:lnTo>
                      <a:lnTo>
                        <a:pt x="788" y="266"/>
                      </a:lnTo>
                      <a:lnTo>
                        <a:pt x="781" y="248"/>
                      </a:lnTo>
                      <a:lnTo>
                        <a:pt x="772" y="230"/>
                      </a:lnTo>
                      <a:lnTo>
                        <a:pt x="762" y="212"/>
                      </a:lnTo>
                      <a:lnTo>
                        <a:pt x="753" y="195"/>
                      </a:lnTo>
                      <a:lnTo>
                        <a:pt x="742" y="178"/>
                      </a:lnTo>
                      <a:lnTo>
                        <a:pt x="731" y="162"/>
                      </a:lnTo>
                      <a:lnTo>
                        <a:pt x="719" y="147"/>
                      </a:lnTo>
                      <a:lnTo>
                        <a:pt x="706" y="132"/>
                      </a:lnTo>
                      <a:lnTo>
                        <a:pt x="693" y="118"/>
                      </a:lnTo>
                      <a:lnTo>
                        <a:pt x="679" y="105"/>
                      </a:lnTo>
                      <a:lnTo>
                        <a:pt x="664" y="93"/>
                      </a:lnTo>
                      <a:lnTo>
                        <a:pt x="649" y="81"/>
                      </a:lnTo>
                      <a:lnTo>
                        <a:pt x="632" y="69"/>
                      </a:lnTo>
                      <a:lnTo>
                        <a:pt x="617" y="59"/>
                      </a:lnTo>
                      <a:lnTo>
                        <a:pt x="600" y="48"/>
                      </a:lnTo>
                      <a:lnTo>
                        <a:pt x="582" y="40"/>
                      </a:lnTo>
                      <a:lnTo>
                        <a:pt x="564" y="31"/>
                      </a:lnTo>
                      <a:lnTo>
                        <a:pt x="546" y="24"/>
                      </a:lnTo>
                      <a:lnTo>
                        <a:pt x="526" y="18"/>
                      </a:lnTo>
                      <a:lnTo>
                        <a:pt x="507" y="12"/>
                      </a:lnTo>
                      <a:lnTo>
                        <a:pt x="488" y="8"/>
                      </a:lnTo>
                      <a:lnTo>
                        <a:pt x="467" y="5"/>
                      </a:lnTo>
                      <a:lnTo>
                        <a:pt x="447" y="1"/>
                      </a:lnTo>
                      <a:lnTo>
                        <a:pt x="426" y="0"/>
                      </a:lnTo>
                      <a:lnTo>
                        <a:pt x="406" y="0"/>
                      </a:lnTo>
                      <a:lnTo>
                        <a:pt x="406" y="0"/>
                      </a:lnTo>
                      <a:close/>
                      <a:moveTo>
                        <a:pt x="701" y="532"/>
                      </a:moveTo>
                      <a:lnTo>
                        <a:pt x="694" y="557"/>
                      </a:lnTo>
                      <a:lnTo>
                        <a:pt x="694" y="590"/>
                      </a:lnTo>
                      <a:lnTo>
                        <a:pt x="681" y="601"/>
                      </a:lnTo>
                      <a:lnTo>
                        <a:pt x="677" y="624"/>
                      </a:lnTo>
                      <a:lnTo>
                        <a:pt x="700" y="639"/>
                      </a:lnTo>
                      <a:lnTo>
                        <a:pt x="700" y="639"/>
                      </a:lnTo>
                      <a:lnTo>
                        <a:pt x="687" y="654"/>
                      </a:lnTo>
                      <a:lnTo>
                        <a:pt x="673" y="668"/>
                      </a:lnTo>
                      <a:lnTo>
                        <a:pt x="659" y="683"/>
                      </a:lnTo>
                      <a:lnTo>
                        <a:pt x="644" y="695"/>
                      </a:lnTo>
                      <a:lnTo>
                        <a:pt x="629" y="707"/>
                      </a:lnTo>
                      <a:lnTo>
                        <a:pt x="612" y="719"/>
                      </a:lnTo>
                      <a:lnTo>
                        <a:pt x="595" y="728"/>
                      </a:lnTo>
                      <a:lnTo>
                        <a:pt x="578" y="738"/>
                      </a:lnTo>
                      <a:lnTo>
                        <a:pt x="560" y="748"/>
                      </a:lnTo>
                      <a:lnTo>
                        <a:pt x="542" y="755"/>
                      </a:lnTo>
                      <a:lnTo>
                        <a:pt x="523" y="762"/>
                      </a:lnTo>
                      <a:lnTo>
                        <a:pt x="503" y="768"/>
                      </a:lnTo>
                      <a:lnTo>
                        <a:pt x="484" y="772"/>
                      </a:lnTo>
                      <a:lnTo>
                        <a:pt x="464" y="776"/>
                      </a:lnTo>
                      <a:lnTo>
                        <a:pt x="443" y="779"/>
                      </a:lnTo>
                      <a:lnTo>
                        <a:pt x="421" y="780"/>
                      </a:lnTo>
                      <a:lnTo>
                        <a:pt x="421" y="780"/>
                      </a:lnTo>
                      <a:lnTo>
                        <a:pt x="372" y="743"/>
                      </a:lnTo>
                      <a:lnTo>
                        <a:pt x="350" y="764"/>
                      </a:lnTo>
                      <a:lnTo>
                        <a:pt x="355" y="776"/>
                      </a:lnTo>
                      <a:lnTo>
                        <a:pt x="355" y="776"/>
                      </a:lnTo>
                      <a:lnTo>
                        <a:pt x="338" y="774"/>
                      </a:lnTo>
                      <a:lnTo>
                        <a:pt x="321" y="770"/>
                      </a:lnTo>
                      <a:lnTo>
                        <a:pt x="305" y="767"/>
                      </a:lnTo>
                      <a:lnTo>
                        <a:pt x="288" y="761"/>
                      </a:lnTo>
                      <a:lnTo>
                        <a:pt x="272" y="756"/>
                      </a:lnTo>
                      <a:lnTo>
                        <a:pt x="256" y="750"/>
                      </a:lnTo>
                      <a:lnTo>
                        <a:pt x="242" y="743"/>
                      </a:lnTo>
                      <a:lnTo>
                        <a:pt x="226" y="734"/>
                      </a:lnTo>
                      <a:lnTo>
                        <a:pt x="212" y="726"/>
                      </a:lnTo>
                      <a:lnTo>
                        <a:pt x="199" y="718"/>
                      </a:lnTo>
                      <a:lnTo>
                        <a:pt x="184" y="708"/>
                      </a:lnTo>
                      <a:lnTo>
                        <a:pt x="171" y="698"/>
                      </a:lnTo>
                      <a:lnTo>
                        <a:pt x="159" y="688"/>
                      </a:lnTo>
                      <a:lnTo>
                        <a:pt x="147" y="677"/>
                      </a:lnTo>
                      <a:lnTo>
                        <a:pt x="124" y="653"/>
                      </a:lnTo>
                      <a:lnTo>
                        <a:pt x="113" y="639"/>
                      </a:lnTo>
                      <a:lnTo>
                        <a:pt x="102" y="627"/>
                      </a:lnTo>
                      <a:lnTo>
                        <a:pt x="92" y="613"/>
                      </a:lnTo>
                      <a:lnTo>
                        <a:pt x="84" y="600"/>
                      </a:lnTo>
                      <a:lnTo>
                        <a:pt x="76" y="585"/>
                      </a:lnTo>
                      <a:lnTo>
                        <a:pt x="68" y="570"/>
                      </a:lnTo>
                      <a:lnTo>
                        <a:pt x="61" y="555"/>
                      </a:lnTo>
                      <a:lnTo>
                        <a:pt x="54" y="540"/>
                      </a:lnTo>
                      <a:lnTo>
                        <a:pt x="49" y="524"/>
                      </a:lnTo>
                      <a:lnTo>
                        <a:pt x="43" y="507"/>
                      </a:lnTo>
                      <a:lnTo>
                        <a:pt x="39" y="490"/>
                      </a:lnTo>
                      <a:lnTo>
                        <a:pt x="36" y="475"/>
                      </a:lnTo>
                      <a:lnTo>
                        <a:pt x="33" y="457"/>
                      </a:lnTo>
                      <a:lnTo>
                        <a:pt x="31" y="440"/>
                      </a:lnTo>
                      <a:lnTo>
                        <a:pt x="30" y="422"/>
                      </a:lnTo>
                      <a:lnTo>
                        <a:pt x="30" y="405"/>
                      </a:lnTo>
                      <a:lnTo>
                        <a:pt x="30" y="405"/>
                      </a:lnTo>
                      <a:lnTo>
                        <a:pt x="30" y="381"/>
                      </a:lnTo>
                      <a:lnTo>
                        <a:pt x="32" y="357"/>
                      </a:lnTo>
                      <a:lnTo>
                        <a:pt x="36" y="334"/>
                      </a:lnTo>
                      <a:lnTo>
                        <a:pt x="41" y="311"/>
                      </a:lnTo>
                      <a:lnTo>
                        <a:pt x="48" y="290"/>
                      </a:lnTo>
                      <a:lnTo>
                        <a:pt x="55" y="268"/>
                      </a:lnTo>
                      <a:lnTo>
                        <a:pt x="64" y="248"/>
                      </a:lnTo>
                      <a:lnTo>
                        <a:pt x="74" y="227"/>
                      </a:lnTo>
                      <a:lnTo>
                        <a:pt x="83" y="292"/>
                      </a:lnTo>
                      <a:lnTo>
                        <a:pt x="99" y="301"/>
                      </a:lnTo>
                      <a:lnTo>
                        <a:pt x="108" y="289"/>
                      </a:lnTo>
                      <a:lnTo>
                        <a:pt x="130" y="307"/>
                      </a:lnTo>
                      <a:lnTo>
                        <a:pt x="118" y="328"/>
                      </a:lnTo>
                      <a:lnTo>
                        <a:pt x="135" y="355"/>
                      </a:lnTo>
                      <a:lnTo>
                        <a:pt x="178" y="368"/>
                      </a:lnTo>
                      <a:lnTo>
                        <a:pt x="168" y="405"/>
                      </a:lnTo>
                      <a:lnTo>
                        <a:pt x="168" y="439"/>
                      </a:lnTo>
                      <a:lnTo>
                        <a:pt x="202" y="506"/>
                      </a:lnTo>
                      <a:lnTo>
                        <a:pt x="237" y="523"/>
                      </a:lnTo>
                      <a:lnTo>
                        <a:pt x="237" y="590"/>
                      </a:lnTo>
                      <a:lnTo>
                        <a:pt x="254" y="624"/>
                      </a:lnTo>
                      <a:lnTo>
                        <a:pt x="254" y="657"/>
                      </a:lnTo>
                      <a:lnTo>
                        <a:pt x="288" y="726"/>
                      </a:lnTo>
                      <a:lnTo>
                        <a:pt x="321" y="726"/>
                      </a:lnTo>
                      <a:lnTo>
                        <a:pt x="321" y="709"/>
                      </a:lnTo>
                      <a:lnTo>
                        <a:pt x="301" y="690"/>
                      </a:lnTo>
                      <a:lnTo>
                        <a:pt x="290" y="666"/>
                      </a:lnTo>
                      <a:lnTo>
                        <a:pt x="326" y="650"/>
                      </a:lnTo>
                      <a:lnTo>
                        <a:pt x="330" y="619"/>
                      </a:lnTo>
                      <a:lnTo>
                        <a:pt x="355" y="617"/>
                      </a:lnTo>
                      <a:lnTo>
                        <a:pt x="372" y="590"/>
                      </a:lnTo>
                      <a:lnTo>
                        <a:pt x="372" y="569"/>
                      </a:lnTo>
                      <a:lnTo>
                        <a:pt x="389" y="557"/>
                      </a:lnTo>
                      <a:lnTo>
                        <a:pt x="412" y="560"/>
                      </a:lnTo>
                      <a:lnTo>
                        <a:pt x="435" y="529"/>
                      </a:lnTo>
                      <a:lnTo>
                        <a:pt x="431" y="493"/>
                      </a:lnTo>
                      <a:lnTo>
                        <a:pt x="456" y="489"/>
                      </a:lnTo>
                      <a:lnTo>
                        <a:pt x="473" y="439"/>
                      </a:lnTo>
                      <a:lnTo>
                        <a:pt x="423" y="405"/>
                      </a:lnTo>
                      <a:lnTo>
                        <a:pt x="355" y="405"/>
                      </a:lnTo>
                      <a:lnTo>
                        <a:pt x="355" y="388"/>
                      </a:lnTo>
                      <a:lnTo>
                        <a:pt x="344" y="371"/>
                      </a:lnTo>
                      <a:lnTo>
                        <a:pt x="317" y="357"/>
                      </a:lnTo>
                      <a:lnTo>
                        <a:pt x="309" y="343"/>
                      </a:lnTo>
                      <a:lnTo>
                        <a:pt x="280" y="325"/>
                      </a:lnTo>
                      <a:lnTo>
                        <a:pt x="256" y="337"/>
                      </a:lnTo>
                      <a:lnTo>
                        <a:pt x="232" y="333"/>
                      </a:lnTo>
                      <a:lnTo>
                        <a:pt x="219" y="322"/>
                      </a:lnTo>
                      <a:lnTo>
                        <a:pt x="194" y="328"/>
                      </a:lnTo>
                      <a:lnTo>
                        <a:pt x="182" y="344"/>
                      </a:lnTo>
                      <a:lnTo>
                        <a:pt x="147" y="329"/>
                      </a:lnTo>
                      <a:lnTo>
                        <a:pt x="150" y="298"/>
                      </a:lnTo>
                      <a:lnTo>
                        <a:pt x="139" y="290"/>
                      </a:lnTo>
                      <a:lnTo>
                        <a:pt x="142" y="274"/>
                      </a:lnTo>
                      <a:lnTo>
                        <a:pt x="135" y="269"/>
                      </a:lnTo>
                      <a:lnTo>
                        <a:pt x="115" y="278"/>
                      </a:lnTo>
                      <a:lnTo>
                        <a:pt x="100" y="266"/>
                      </a:lnTo>
                      <a:lnTo>
                        <a:pt x="118" y="219"/>
                      </a:lnTo>
                      <a:lnTo>
                        <a:pt x="164" y="194"/>
                      </a:lnTo>
                      <a:lnTo>
                        <a:pt x="178" y="213"/>
                      </a:lnTo>
                      <a:lnTo>
                        <a:pt x="202" y="202"/>
                      </a:lnTo>
                      <a:lnTo>
                        <a:pt x="202" y="185"/>
                      </a:lnTo>
                      <a:lnTo>
                        <a:pt x="237" y="168"/>
                      </a:lnTo>
                      <a:lnTo>
                        <a:pt x="237" y="152"/>
                      </a:lnTo>
                      <a:lnTo>
                        <a:pt x="285" y="148"/>
                      </a:lnTo>
                      <a:lnTo>
                        <a:pt x="305" y="118"/>
                      </a:lnTo>
                      <a:lnTo>
                        <a:pt x="332" y="102"/>
                      </a:lnTo>
                      <a:lnTo>
                        <a:pt x="338" y="118"/>
                      </a:lnTo>
                      <a:lnTo>
                        <a:pt x="355" y="118"/>
                      </a:lnTo>
                      <a:lnTo>
                        <a:pt x="366" y="103"/>
                      </a:lnTo>
                      <a:lnTo>
                        <a:pt x="361" y="89"/>
                      </a:lnTo>
                      <a:lnTo>
                        <a:pt x="321" y="84"/>
                      </a:lnTo>
                      <a:lnTo>
                        <a:pt x="261" y="97"/>
                      </a:lnTo>
                      <a:lnTo>
                        <a:pt x="253" y="63"/>
                      </a:lnTo>
                      <a:lnTo>
                        <a:pt x="253" y="63"/>
                      </a:lnTo>
                      <a:lnTo>
                        <a:pt x="270" y="55"/>
                      </a:lnTo>
                      <a:lnTo>
                        <a:pt x="288" y="51"/>
                      </a:lnTo>
                      <a:lnTo>
                        <a:pt x="321" y="67"/>
                      </a:lnTo>
                      <a:lnTo>
                        <a:pt x="337" y="59"/>
                      </a:lnTo>
                      <a:lnTo>
                        <a:pt x="332" y="36"/>
                      </a:lnTo>
                      <a:lnTo>
                        <a:pt x="332" y="36"/>
                      </a:lnTo>
                      <a:lnTo>
                        <a:pt x="361" y="33"/>
                      </a:lnTo>
                      <a:lnTo>
                        <a:pt x="391" y="30"/>
                      </a:lnTo>
                      <a:lnTo>
                        <a:pt x="393" y="57"/>
                      </a:lnTo>
                      <a:lnTo>
                        <a:pt x="406" y="84"/>
                      </a:lnTo>
                      <a:lnTo>
                        <a:pt x="423" y="84"/>
                      </a:lnTo>
                      <a:lnTo>
                        <a:pt x="423" y="67"/>
                      </a:lnTo>
                      <a:lnTo>
                        <a:pt x="440" y="51"/>
                      </a:lnTo>
                      <a:lnTo>
                        <a:pt x="456" y="51"/>
                      </a:lnTo>
                      <a:lnTo>
                        <a:pt x="467" y="34"/>
                      </a:lnTo>
                      <a:lnTo>
                        <a:pt x="467" y="34"/>
                      </a:lnTo>
                      <a:lnTo>
                        <a:pt x="493" y="40"/>
                      </a:lnTo>
                      <a:lnTo>
                        <a:pt x="517" y="46"/>
                      </a:lnTo>
                      <a:lnTo>
                        <a:pt x="541" y="54"/>
                      </a:lnTo>
                      <a:lnTo>
                        <a:pt x="565" y="65"/>
                      </a:lnTo>
                      <a:lnTo>
                        <a:pt x="581" y="90"/>
                      </a:lnTo>
                      <a:lnTo>
                        <a:pt x="576" y="121"/>
                      </a:lnTo>
                      <a:lnTo>
                        <a:pt x="559" y="131"/>
                      </a:lnTo>
                      <a:lnTo>
                        <a:pt x="558" y="152"/>
                      </a:lnTo>
                      <a:lnTo>
                        <a:pt x="574" y="152"/>
                      </a:lnTo>
                      <a:lnTo>
                        <a:pt x="591" y="168"/>
                      </a:lnTo>
                      <a:lnTo>
                        <a:pt x="609" y="152"/>
                      </a:lnTo>
                      <a:lnTo>
                        <a:pt x="600" y="136"/>
                      </a:lnTo>
                      <a:lnTo>
                        <a:pt x="625" y="119"/>
                      </a:lnTo>
                      <a:lnTo>
                        <a:pt x="652" y="147"/>
                      </a:lnTo>
                      <a:lnTo>
                        <a:pt x="672" y="139"/>
                      </a:lnTo>
                      <a:lnTo>
                        <a:pt x="672" y="139"/>
                      </a:lnTo>
                      <a:lnTo>
                        <a:pt x="687" y="155"/>
                      </a:lnTo>
                      <a:lnTo>
                        <a:pt x="700" y="171"/>
                      </a:lnTo>
                      <a:lnTo>
                        <a:pt x="713" y="188"/>
                      </a:lnTo>
                      <a:lnTo>
                        <a:pt x="725" y="206"/>
                      </a:lnTo>
                      <a:lnTo>
                        <a:pt x="689" y="194"/>
                      </a:lnTo>
                      <a:lnTo>
                        <a:pt x="677" y="202"/>
                      </a:lnTo>
                      <a:lnTo>
                        <a:pt x="677" y="219"/>
                      </a:lnTo>
                      <a:lnTo>
                        <a:pt x="660" y="219"/>
                      </a:lnTo>
                      <a:lnTo>
                        <a:pt x="626" y="202"/>
                      </a:lnTo>
                      <a:lnTo>
                        <a:pt x="609" y="202"/>
                      </a:lnTo>
                      <a:lnTo>
                        <a:pt x="595" y="222"/>
                      </a:lnTo>
                      <a:lnTo>
                        <a:pt x="584" y="227"/>
                      </a:lnTo>
                      <a:lnTo>
                        <a:pt x="574" y="252"/>
                      </a:lnTo>
                      <a:lnTo>
                        <a:pt x="584" y="277"/>
                      </a:lnTo>
                      <a:lnTo>
                        <a:pt x="574" y="286"/>
                      </a:lnTo>
                      <a:lnTo>
                        <a:pt x="574" y="303"/>
                      </a:lnTo>
                      <a:lnTo>
                        <a:pt x="609" y="321"/>
                      </a:lnTo>
                      <a:lnTo>
                        <a:pt x="611" y="345"/>
                      </a:lnTo>
                      <a:lnTo>
                        <a:pt x="643" y="371"/>
                      </a:lnTo>
                      <a:lnTo>
                        <a:pt x="671" y="369"/>
                      </a:lnTo>
                      <a:lnTo>
                        <a:pt x="677" y="355"/>
                      </a:lnTo>
                      <a:lnTo>
                        <a:pt x="711" y="353"/>
                      </a:lnTo>
                      <a:lnTo>
                        <a:pt x="714" y="377"/>
                      </a:lnTo>
                      <a:lnTo>
                        <a:pt x="732" y="377"/>
                      </a:lnTo>
                      <a:lnTo>
                        <a:pt x="741" y="409"/>
                      </a:lnTo>
                      <a:lnTo>
                        <a:pt x="728" y="422"/>
                      </a:lnTo>
                      <a:lnTo>
                        <a:pt x="728" y="440"/>
                      </a:lnTo>
                      <a:lnTo>
                        <a:pt x="750" y="453"/>
                      </a:lnTo>
                      <a:lnTo>
                        <a:pt x="744" y="489"/>
                      </a:lnTo>
                      <a:lnTo>
                        <a:pt x="734" y="510"/>
                      </a:lnTo>
                      <a:lnTo>
                        <a:pt x="701" y="532"/>
                      </a:lnTo>
                      <a:close/>
                    </a:path>
                  </a:pathLst>
                </a:custGeom>
                <a:grpFill/>
                <a:ln w="9525">
                  <a:solidFill>
                    <a:schemeClr val="bg1"/>
                  </a:solidFill>
                </a:ln>
              </p:spPr>
              <p:style>
                <a:lnRef idx="2">
                  <a:schemeClr val="dk1">
                    <a:shade val="50000"/>
                  </a:schemeClr>
                </a:lnRef>
                <a:fillRef idx="1">
                  <a:schemeClr val="dk1"/>
                </a:fillRef>
                <a:effectRef idx="0">
                  <a:schemeClr val="dk1"/>
                </a:effectRef>
                <a:fontRef idx="minor">
                  <a:schemeClr val="lt1"/>
                </a:fontRef>
              </p:style>
              <p:txBody>
                <a:bodyPr vert="horz" wrap="square" lIns="84406" tIns="42203" rIns="84406" bIns="42203" numCol="1" anchor="t" anchorCtr="0" compatLnSpc="1">
                  <a:prstTxWarp prst="textNoShape">
                    <a:avLst/>
                  </a:prstTxWarp>
                </a:bodyPr>
                <a:lstStyle/>
                <a:p>
                  <a:endParaRPr lang="uk-UA" sz="1600" dirty="0">
                    <a:solidFill>
                      <a:srgbClr val="000000"/>
                    </a:solidFill>
                    <a:latin typeface="Century Gothic" charset="0"/>
                    <a:ea typeface="Century Gothic" charset="0"/>
                    <a:cs typeface="Century Gothic" charset="0"/>
                  </a:endParaRPr>
                </a:p>
              </p:txBody>
            </p:sp>
          </p:grpSp>
        </p:grpSp>
      </p:grpSp>
      <p:grpSp>
        <p:nvGrpSpPr>
          <p:cNvPr id="123" name="Group 91"/>
          <p:cNvGrpSpPr>
            <a:grpSpLocks noChangeAspect="1"/>
          </p:cNvGrpSpPr>
          <p:nvPr/>
        </p:nvGrpSpPr>
        <p:grpSpPr>
          <a:xfrm>
            <a:off x="5506108" y="448584"/>
            <a:ext cx="432000" cy="432000"/>
            <a:chOff x="-1153800" y="1970400"/>
            <a:chExt cx="468000" cy="468000"/>
          </a:xfrm>
          <a:solidFill>
            <a:srgbClr val="003E82"/>
          </a:solidFill>
        </p:grpSpPr>
        <p:sp>
          <p:nvSpPr>
            <p:cNvPr id="124" name="Oval 92"/>
            <p:cNvSpPr/>
            <p:nvPr/>
          </p:nvSpPr>
          <p:spPr bwMode="ltGray">
            <a:xfrm>
              <a:off x="-1153800" y="1970400"/>
              <a:ext cx="468000" cy="468000"/>
            </a:xfrm>
            <a:prstGeom prst="ellipse">
              <a:avLst/>
            </a:prstGeom>
            <a:grpFill/>
            <a:ln w="9525">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uk-UA" sz="1600" dirty="0">
                <a:ln>
                  <a:solidFill>
                    <a:srgbClr val="003E82"/>
                  </a:solidFill>
                </a:ln>
                <a:solidFill>
                  <a:srgbClr val="1F5FA0"/>
                </a:solidFill>
                <a:latin typeface="Century Gothic" charset="0"/>
                <a:ea typeface="Century Gothic" charset="0"/>
                <a:cs typeface="Century Gothic" charset="0"/>
              </a:endParaRPr>
            </a:p>
          </p:txBody>
        </p:sp>
        <p:grpSp>
          <p:nvGrpSpPr>
            <p:cNvPr id="125" name="Group 93"/>
            <p:cNvGrpSpPr>
              <a:grpSpLocks noChangeAspect="1"/>
            </p:cNvGrpSpPr>
            <p:nvPr/>
          </p:nvGrpSpPr>
          <p:grpSpPr>
            <a:xfrm>
              <a:off x="-1066612" y="2023744"/>
              <a:ext cx="293624" cy="380361"/>
              <a:chOff x="447405" y="1124744"/>
              <a:chExt cx="431800" cy="559346"/>
            </a:xfrm>
            <a:grpFill/>
          </p:grpSpPr>
          <p:sp>
            <p:nvSpPr>
              <p:cNvPr id="126" name="Freeform 293"/>
              <p:cNvSpPr>
                <a:spLocks noEditPoints="1"/>
              </p:cNvSpPr>
              <p:nvPr/>
            </p:nvSpPr>
            <p:spPr bwMode="auto">
              <a:xfrm>
                <a:off x="447405" y="1124744"/>
                <a:ext cx="431800" cy="301625"/>
              </a:xfrm>
              <a:custGeom>
                <a:avLst/>
                <a:gdLst>
                  <a:gd name="T0" fmla="*/ 1068 w 1357"/>
                  <a:gd name="T1" fmla="*/ 97 h 947"/>
                  <a:gd name="T2" fmla="*/ 447 w 1357"/>
                  <a:gd name="T3" fmla="*/ 257 h 947"/>
                  <a:gd name="T4" fmla="*/ 0 w 1357"/>
                  <a:gd name="T5" fmla="*/ 861 h 947"/>
                  <a:gd name="T6" fmla="*/ 541 w 1357"/>
                  <a:gd name="T7" fmla="*/ 470 h 947"/>
                  <a:gd name="T8" fmla="*/ 911 w 1357"/>
                  <a:gd name="T9" fmla="*/ 374 h 947"/>
                  <a:gd name="T10" fmla="*/ 295 w 1357"/>
                  <a:gd name="T11" fmla="*/ 288 h 947"/>
                  <a:gd name="T12" fmla="*/ 295 w 1357"/>
                  <a:gd name="T13" fmla="*/ 536 h 947"/>
                  <a:gd name="T14" fmla="*/ 1 w 1357"/>
                  <a:gd name="T15" fmla="*/ 288 h 947"/>
                  <a:gd name="T16" fmla="*/ 272 w 1357"/>
                  <a:gd name="T17" fmla="*/ 485 h 947"/>
                  <a:gd name="T18" fmla="*/ 221 w 1357"/>
                  <a:gd name="T19" fmla="*/ 334 h 947"/>
                  <a:gd name="T20" fmla="*/ 272 w 1357"/>
                  <a:gd name="T21" fmla="*/ 411 h 947"/>
                  <a:gd name="T22" fmla="*/ 48 w 1357"/>
                  <a:gd name="T23" fmla="*/ 334 h 947"/>
                  <a:gd name="T24" fmla="*/ 117 w 1357"/>
                  <a:gd name="T25" fmla="*/ 334 h 947"/>
                  <a:gd name="T26" fmla="*/ 142 w 1357"/>
                  <a:gd name="T27" fmla="*/ 334 h 947"/>
                  <a:gd name="T28" fmla="*/ 48 w 1357"/>
                  <a:gd name="T29" fmla="*/ 438 h 947"/>
                  <a:gd name="T30" fmla="*/ 295 w 1357"/>
                  <a:gd name="T31" fmla="*/ 574 h 947"/>
                  <a:gd name="T32" fmla="*/ 295 w 1357"/>
                  <a:gd name="T33" fmla="*/ 822 h 947"/>
                  <a:gd name="T34" fmla="*/ 1 w 1357"/>
                  <a:gd name="T35" fmla="*/ 574 h 947"/>
                  <a:gd name="T36" fmla="*/ 272 w 1357"/>
                  <a:gd name="T37" fmla="*/ 772 h 947"/>
                  <a:gd name="T38" fmla="*/ 221 w 1357"/>
                  <a:gd name="T39" fmla="*/ 621 h 947"/>
                  <a:gd name="T40" fmla="*/ 272 w 1357"/>
                  <a:gd name="T41" fmla="*/ 699 h 947"/>
                  <a:gd name="T42" fmla="*/ 48 w 1357"/>
                  <a:gd name="T43" fmla="*/ 621 h 947"/>
                  <a:gd name="T44" fmla="*/ 117 w 1357"/>
                  <a:gd name="T45" fmla="*/ 621 h 947"/>
                  <a:gd name="T46" fmla="*/ 142 w 1357"/>
                  <a:gd name="T47" fmla="*/ 621 h 947"/>
                  <a:gd name="T48" fmla="*/ 48 w 1357"/>
                  <a:gd name="T49" fmla="*/ 726 h 947"/>
                  <a:gd name="T50" fmla="*/ 948 w 1357"/>
                  <a:gd name="T51" fmla="*/ 574 h 947"/>
                  <a:gd name="T52" fmla="*/ 948 w 1357"/>
                  <a:gd name="T53" fmla="*/ 822 h 947"/>
                  <a:gd name="T54" fmla="*/ 654 w 1357"/>
                  <a:gd name="T55" fmla="*/ 574 h 947"/>
                  <a:gd name="T56" fmla="*/ 925 w 1357"/>
                  <a:gd name="T57" fmla="*/ 772 h 947"/>
                  <a:gd name="T58" fmla="*/ 874 w 1357"/>
                  <a:gd name="T59" fmla="*/ 621 h 947"/>
                  <a:gd name="T60" fmla="*/ 925 w 1357"/>
                  <a:gd name="T61" fmla="*/ 699 h 947"/>
                  <a:gd name="T62" fmla="*/ 702 w 1357"/>
                  <a:gd name="T63" fmla="*/ 621 h 947"/>
                  <a:gd name="T64" fmla="*/ 770 w 1357"/>
                  <a:gd name="T65" fmla="*/ 621 h 947"/>
                  <a:gd name="T66" fmla="*/ 795 w 1357"/>
                  <a:gd name="T67" fmla="*/ 621 h 947"/>
                  <a:gd name="T68" fmla="*/ 702 w 1357"/>
                  <a:gd name="T69" fmla="*/ 726 h 947"/>
                  <a:gd name="T70" fmla="*/ 1334 w 1357"/>
                  <a:gd name="T71" fmla="*/ 574 h 947"/>
                  <a:gd name="T72" fmla="*/ 1334 w 1357"/>
                  <a:gd name="T73" fmla="*/ 822 h 947"/>
                  <a:gd name="T74" fmla="*/ 1040 w 1357"/>
                  <a:gd name="T75" fmla="*/ 574 h 947"/>
                  <a:gd name="T76" fmla="*/ 1310 w 1357"/>
                  <a:gd name="T77" fmla="*/ 772 h 947"/>
                  <a:gd name="T78" fmla="*/ 1259 w 1357"/>
                  <a:gd name="T79" fmla="*/ 621 h 947"/>
                  <a:gd name="T80" fmla="*/ 1310 w 1357"/>
                  <a:gd name="T81" fmla="*/ 699 h 947"/>
                  <a:gd name="T82" fmla="*/ 1086 w 1357"/>
                  <a:gd name="T83" fmla="*/ 621 h 947"/>
                  <a:gd name="T84" fmla="*/ 1155 w 1357"/>
                  <a:gd name="T85" fmla="*/ 621 h 947"/>
                  <a:gd name="T86" fmla="*/ 1180 w 1357"/>
                  <a:gd name="T87" fmla="*/ 621 h 947"/>
                  <a:gd name="T88" fmla="*/ 1086 w 1357"/>
                  <a:gd name="T89" fmla="*/ 726 h 947"/>
                  <a:gd name="T90" fmla="*/ 782 w 1357"/>
                  <a:gd name="T91" fmla="*/ 170 h 947"/>
                  <a:gd name="T92" fmla="*/ 782 w 1357"/>
                  <a:gd name="T93" fmla="*/ 170 h 947"/>
                  <a:gd name="T94" fmla="*/ 678 w 1357"/>
                  <a:gd name="T95" fmla="*/ 216 h 947"/>
                  <a:gd name="T96" fmla="*/ 602 w 1357"/>
                  <a:gd name="T97" fmla="*/ 250 h 947"/>
                  <a:gd name="T98" fmla="*/ 628 w 1357"/>
                  <a:gd name="T99" fmla="*/ 313 h 947"/>
                  <a:gd name="T100" fmla="*/ 704 w 1357"/>
                  <a:gd name="T101" fmla="*/ 264 h 947"/>
                  <a:gd name="T102" fmla="*/ 794 w 1357"/>
                  <a:gd name="T103" fmla="*/ 207 h 947"/>
                  <a:gd name="T104" fmla="*/ 885 w 1357"/>
                  <a:gd name="T105" fmla="*/ 149 h 947"/>
                  <a:gd name="T106" fmla="*/ 935 w 1357"/>
                  <a:gd name="T107" fmla="*/ 102 h 947"/>
                  <a:gd name="T108" fmla="*/ 999 w 1357"/>
                  <a:gd name="T109" fmla="*/ 74 h 947"/>
                  <a:gd name="T110" fmla="*/ 955 w 1357"/>
                  <a:gd name="T111" fmla="*/ 93 h 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357" h="947">
                    <a:moveTo>
                      <a:pt x="1128" y="374"/>
                    </a:moveTo>
                    <a:lnTo>
                      <a:pt x="1032" y="374"/>
                    </a:lnTo>
                    <a:lnTo>
                      <a:pt x="1032" y="120"/>
                    </a:lnTo>
                    <a:lnTo>
                      <a:pt x="1048" y="109"/>
                    </a:lnTo>
                    <a:lnTo>
                      <a:pt x="1068" y="97"/>
                    </a:lnTo>
                    <a:lnTo>
                      <a:pt x="1059" y="76"/>
                    </a:lnTo>
                    <a:lnTo>
                      <a:pt x="1039" y="26"/>
                    </a:lnTo>
                    <a:lnTo>
                      <a:pt x="1029" y="0"/>
                    </a:lnTo>
                    <a:lnTo>
                      <a:pt x="1003" y="11"/>
                    </a:lnTo>
                    <a:lnTo>
                      <a:pt x="447" y="257"/>
                    </a:lnTo>
                    <a:lnTo>
                      <a:pt x="378" y="257"/>
                    </a:lnTo>
                    <a:lnTo>
                      <a:pt x="378" y="470"/>
                    </a:lnTo>
                    <a:lnTo>
                      <a:pt x="415" y="470"/>
                    </a:lnTo>
                    <a:lnTo>
                      <a:pt x="415" y="861"/>
                    </a:lnTo>
                    <a:lnTo>
                      <a:pt x="0" y="861"/>
                    </a:lnTo>
                    <a:lnTo>
                      <a:pt x="0" y="947"/>
                    </a:lnTo>
                    <a:lnTo>
                      <a:pt x="1357" y="947"/>
                    </a:lnTo>
                    <a:lnTo>
                      <a:pt x="1357" y="861"/>
                    </a:lnTo>
                    <a:lnTo>
                      <a:pt x="541" y="861"/>
                    </a:lnTo>
                    <a:lnTo>
                      <a:pt x="541" y="470"/>
                    </a:lnTo>
                    <a:lnTo>
                      <a:pt x="581" y="470"/>
                    </a:lnTo>
                    <a:lnTo>
                      <a:pt x="581" y="408"/>
                    </a:lnTo>
                    <a:lnTo>
                      <a:pt x="1006" y="136"/>
                    </a:lnTo>
                    <a:lnTo>
                      <a:pt x="1006" y="374"/>
                    </a:lnTo>
                    <a:lnTo>
                      <a:pt x="911" y="374"/>
                    </a:lnTo>
                    <a:lnTo>
                      <a:pt x="911" y="531"/>
                    </a:lnTo>
                    <a:lnTo>
                      <a:pt x="1128" y="531"/>
                    </a:lnTo>
                    <a:lnTo>
                      <a:pt x="1128" y="374"/>
                    </a:lnTo>
                    <a:lnTo>
                      <a:pt x="1128" y="374"/>
                    </a:lnTo>
                    <a:close/>
                    <a:moveTo>
                      <a:pt x="295" y="288"/>
                    </a:moveTo>
                    <a:lnTo>
                      <a:pt x="319" y="288"/>
                    </a:lnTo>
                    <a:lnTo>
                      <a:pt x="319" y="310"/>
                    </a:lnTo>
                    <a:lnTo>
                      <a:pt x="319" y="512"/>
                    </a:lnTo>
                    <a:lnTo>
                      <a:pt x="319" y="536"/>
                    </a:lnTo>
                    <a:lnTo>
                      <a:pt x="295" y="536"/>
                    </a:lnTo>
                    <a:lnTo>
                      <a:pt x="25" y="536"/>
                    </a:lnTo>
                    <a:lnTo>
                      <a:pt x="1" y="536"/>
                    </a:lnTo>
                    <a:lnTo>
                      <a:pt x="1" y="512"/>
                    </a:lnTo>
                    <a:lnTo>
                      <a:pt x="1" y="310"/>
                    </a:lnTo>
                    <a:lnTo>
                      <a:pt x="1" y="288"/>
                    </a:lnTo>
                    <a:lnTo>
                      <a:pt x="25" y="288"/>
                    </a:lnTo>
                    <a:lnTo>
                      <a:pt x="295" y="288"/>
                    </a:lnTo>
                    <a:lnTo>
                      <a:pt x="295" y="288"/>
                    </a:lnTo>
                    <a:close/>
                    <a:moveTo>
                      <a:pt x="221" y="334"/>
                    </a:moveTo>
                    <a:lnTo>
                      <a:pt x="272" y="485"/>
                    </a:lnTo>
                    <a:lnTo>
                      <a:pt x="272" y="489"/>
                    </a:lnTo>
                    <a:lnTo>
                      <a:pt x="245" y="489"/>
                    </a:lnTo>
                    <a:lnTo>
                      <a:pt x="194" y="334"/>
                    </a:lnTo>
                    <a:lnTo>
                      <a:pt x="221" y="334"/>
                    </a:lnTo>
                    <a:lnTo>
                      <a:pt x="221" y="334"/>
                    </a:lnTo>
                    <a:close/>
                    <a:moveTo>
                      <a:pt x="272" y="411"/>
                    </a:moveTo>
                    <a:lnTo>
                      <a:pt x="246" y="334"/>
                    </a:lnTo>
                    <a:lnTo>
                      <a:pt x="272" y="334"/>
                    </a:lnTo>
                    <a:lnTo>
                      <a:pt x="272" y="411"/>
                    </a:lnTo>
                    <a:lnTo>
                      <a:pt x="272" y="411"/>
                    </a:lnTo>
                    <a:close/>
                    <a:moveTo>
                      <a:pt x="65" y="334"/>
                    </a:moveTo>
                    <a:lnTo>
                      <a:pt x="117" y="489"/>
                    </a:lnTo>
                    <a:lnTo>
                      <a:pt x="90" y="489"/>
                    </a:lnTo>
                    <a:lnTo>
                      <a:pt x="48" y="365"/>
                    </a:lnTo>
                    <a:lnTo>
                      <a:pt x="48" y="334"/>
                    </a:lnTo>
                    <a:lnTo>
                      <a:pt x="65" y="334"/>
                    </a:lnTo>
                    <a:lnTo>
                      <a:pt x="65" y="334"/>
                    </a:lnTo>
                    <a:close/>
                    <a:moveTo>
                      <a:pt x="142" y="489"/>
                    </a:moveTo>
                    <a:lnTo>
                      <a:pt x="90" y="334"/>
                    </a:lnTo>
                    <a:lnTo>
                      <a:pt x="117" y="334"/>
                    </a:lnTo>
                    <a:lnTo>
                      <a:pt x="169" y="489"/>
                    </a:lnTo>
                    <a:lnTo>
                      <a:pt x="142" y="489"/>
                    </a:lnTo>
                    <a:lnTo>
                      <a:pt x="142" y="489"/>
                    </a:lnTo>
                    <a:close/>
                    <a:moveTo>
                      <a:pt x="194" y="489"/>
                    </a:moveTo>
                    <a:lnTo>
                      <a:pt x="142" y="334"/>
                    </a:lnTo>
                    <a:lnTo>
                      <a:pt x="169" y="334"/>
                    </a:lnTo>
                    <a:lnTo>
                      <a:pt x="221" y="489"/>
                    </a:lnTo>
                    <a:lnTo>
                      <a:pt x="194" y="489"/>
                    </a:lnTo>
                    <a:lnTo>
                      <a:pt x="194" y="489"/>
                    </a:lnTo>
                    <a:close/>
                    <a:moveTo>
                      <a:pt x="48" y="438"/>
                    </a:moveTo>
                    <a:lnTo>
                      <a:pt x="65" y="489"/>
                    </a:lnTo>
                    <a:lnTo>
                      <a:pt x="48" y="489"/>
                    </a:lnTo>
                    <a:lnTo>
                      <a:pt x="48" y="438"/>
                    </a:lnTo>
                    <a:lnTo>
                      <a:pt x="48" y="438"/>
                    </a:lnTo>
                    <a:close/>
                    <a:moveTo>
                      <a:pt x="295" y="574"/>
                    </a:moveTo>
                    <a:lnTo>
                      <a:pt x="319" y="574"/>
                    </a:lnTo>
                    <a:lnTo>
                      <a:pt x="319" y="597"/>
                    </a:lnTo>
                    <a:lnTo>
                      <a:pt x="319" y="799"/>
                    </a:lnTo>
                    <a:lnTo>
                      <a:pt x="319" y="822"/>
                    </a:lnTo>
                    <a:lnTo>
                      <a:pt x="295" y="822"/>
                    </a:lnTo>
                    <a:lnTo>
                      <a:pt x="25" y="822"/>
                    </a:lnTo>
                    <a:lnTo>
                      <a:pt x="1" y="822"/>
                    </a:lnTo>
                    <a:lnTo>
                      <a:pt x="1" y="799"/>
                    </a:lnTo>
                    <a:lnTo>
                      <a:pt x="1" y="597"/>
                    </a:lnTo>
                    <a:lnTo>
                      <a:pt x="1" y="574"/>
                    </a:lnTo>
                    <a:lnTo>
                      <a:pt x="25" y="574"/>
                    </a:lnTo>
                    <a:lnTo>
                      <a:pt x="295" y="574"/>
                    </a:lnTo>
                    <a:lnTo>
                      <a:pt x="295" y="574"/>
                    </a:lnTo>
                    <a:close/>
                    <a:moveTo>
                      <a:pt x="221" y="621"/>
                    </a:moveTo>
                    <a:lnTo>
                      <a:pt x="272" y="772"/>
                    </a:lnTo>
                    <a:lnTo>
                      <a:pt x="272" y="776"/>
                    </a:lnTo>
                    <a:lnTo>
                      <a:pt x="245" y="776"/>
                    </a:lnTo>
                    <a:lnTo>
                      <a:pt x="194" y="621"/>
                    </a:lnTo>
                    <a:lnTo>
                      <a:pt x="221" y="621"/>
                    </a:lnTo>
                    <a:lnTo>
                      <a:pt x="221" y="621"/>
                    </a:lnTo>
                    <a:close/>
                    <a:moveTo>
                      <a:pt x="272" y="699"/>
                    </a:moveTo>
                    <a:lnTo>
                      <a:pt x="246" y="621"/>
                    </a:lnTo>
                    <a:lnTo>
                      <a:pt x="272" y="621"/>
                    </a:lnTo>
                    <a:lnTo>
                      <a:pt x="272" y="699"/>
                    </a:lnTo>
                    <a:lnTo>
                      <a:pt x="272" y="699"/>
                    </a:lnTo>
                    <a:close/>
                    <a:moveTo>
                      <a:pt x="65" y="621"/>
                    </a:moveTo>
                    <a:lnTo>
                      <a:pt x="117" y="776"/>
                    </a:lnTo>
                    <a:lnTo>
                      <a:pt x="90" y="776"/>
                    </a:lnTo>
                    <a:lnTo>
                      <a:pt x="48" y="652"/>
                    </a:lnTo>
                    <a:lnTo>
                      <a:pt x="48" y="621"/>
                    </a:lnTo>
                    <a:lnTo>
                      <a:pt x="65" y="621"/>
                    </a:lnTo>
                    <a:lnTo>
                      <a:pt x="65" y="621"/>
                    </a:lnTo>
                    <a:close/>
                    <a:moveTo>
                      <a:pt x="142" y="776"/>
                    </a:moveTo>
                    <a:lnTo>
                      <a:pt x="90" y="621"/>
                    </a:lnTo>
                    <a:lnTo>
                      <a:pt x="117" y="621"/>
                    </a:lnTo>
                    <a:lnTo>
                      <a:pt x="169" y="776"/>
                    </a:lnTo>
                    <a:lnTo>
                      <a:pt x="142" y="776"/>
                    </a:lnTo>
                    <a:lnTo>
                      <a:pt x="142" y="776"/>
                    </a:lnTo>
                    <a:close/>
                    <a:moveTo>
                      <a:pt x="194" y="776"/>
                    </a:moveTo>
                    <a:lnTo>
                      <a:pt x="142" y="621"/>
                    </a:lnTo>
                    <a:lnTo>
                      <a:pt x="169" y="621"/>
                    </a:lnTo>
                    <a:lnTo>
                      <a:pt x="221" y="776"/>
                    </a:lnTo>
                    <a:lnTo>
                      <a:pt x="194" y="776"/>
                    </a:lnTo>
                    <a:lnTo>
                      <a:pt x="194" y="776"/>
                    </a:lnTo>
                    <a:close/>
                    <a:moveTo>
                      <a:pt x="48" y="726"/>
                    </a:moveTo>
                    <a:lnTo>
                      <a:pt x="65" y="776"/>
                    </a:lnTo>
                    <a:lnTo>
                      <a:pt x="48" y="776"/>
                    </a:lnTo>
                    <a:lnTo>
                      <a:pt x="48" y="726"/>
                    </a:lnTo>
                    <a:lnTo>
                      <a:pt x="48" y="726"/>
                    </a:lnTo>
                    <a:close/>
                    <a:moveTo>
                      <a:pt x="948" y="574"/>
                    </a:moveTo>
                    <a:lnTo>
                      <a:pt x="971" y="574"/>
                    </a:lnTo>
                    <a:lnTo>
                      <a:pt x="971" y="597"/>
                    </a:lnTo>
                    <a:lnTo>
                      <a:pt x="971" y="799"/>
                    </a:lnTo>
                    <a:lnTo>
                      <a:pt x="971" y="822"/>
                    </a:lnTo>
                    <a:lnTo>
                      <a:pt x="948" y="822"/>
                    </a:lnTo>
                    <a:lnTo>
                      <a:pt x="678" y="822"/>
                    </a:lnTo>
                    <a:lnTo>
                      <a:pt x="654" y="822"/>
                    </a:lnTo>
                    <a:lnTo>
                      <a:pt x="654" y="799"/>
                    </a:lnTo>
                    <a:lnTo>
                      <a:pt x="654" y="597"/>
                    </a:lnTo>
                    <a:lnTo>
                      <a:pt x="654" y="574"/>
                    </a:lnTo>
                    <a:lnTo>
                      <a:pt x="678" y="574"/>
                    </a:lnTo>
                    <a:lnTo>
                      <a:pt x="948" y="574"/>
                    </a:lnTo>
                    <a:lnTo>
                      <a:pt x="948" y="574"/>
                    </a:lnTo>
                    <a:close/>
                    <a:moveTo>
                      <a:pt x="874" y="621"/>
                    </a:moveTo>
                    <a:lnTo>
                      <a:pt x="925" y="772"/>
                    </a:lnTo>
                    <a:lnTo>
                      <a:pt x="925" y="776"/>
                    </a:lnTo>
                    <a:lnTo>
                      <a:pt x="898" y="776"/>
                    </a:lnTo>
                    <a:lnTo>
                      <a:pt x="847" y="621"/>
                    </a:lnTo>
                    <a:lnTo>
                      <a:pt x="874" y="621"/>
                    </a:lnTo>
                    <a:lnTo>
                      <a:pt x="874" y="621"/>
                    </a:lnTo>
                    <a:close/>
                    <a:moveTo>
                      <a:pt x="925" y="699"/>
                    </a:moveTo>
                    <a:lnTo>
                      <a:pt x="899" y="621"/>
                    </a:lnTo>
                    <a:lnTo>
                      <a:pt x="925" y="621"/>
                    </a:lnTo>
                    <a:lnTo>
                      <a:pt x="925" y="699"/>
                    </a:lnTo>
                    <a:lnTo>
                      <a:pt x="925" y="699"/>
                    </a:lnTo>
                    <a:close/>
                    <a:moveTo>
                      <a:pt x="718" y="621"/>
                    </a:moveTo>
                    <a:lnTo>
                      <a:pt x="770" y="776"/>
                    </a:lnTo>
                    <a:lnTo>
                      <a:pt x="743" y="776"/>
                    </a:lnTo>
                    <a:lnTo>
                      <a:pt x="702" y="652"/>
                    </a:lnTo>
                    <a:lnTo>
                      <a:pt x="702" y="621"/>
                    </a:lnTo>
                    <a:lnTo>
                      <a:pt x="718" y="621"/>
                    </a:lnTo>
                    <a:lnTo>
                      <a:pt x="718" y="621"/>
                    </a:lnTo>
                    <a:close/>
                    <a:moveTo>
                      <a:pt x="795" y="776"/>
                    </a:moveTo>
                    <a:lnTo>
                      <a:pt x="743" y="621"/>
                    </a:lnTo>
                    <a:lnTo>
                      <a:pt x="770" y="621"/>
                    </a:lnTo>
                    <a:lnTo>
                      <a:pt x="822" y="776"/>
                    </a:lnTo>
                    <a:lnTo>
                      <a:pt x="795" y="776"/>
                    </a:lnTo>
                    <a:lnTo>
                      <a:pt x="795" y="776"/>
                    </a:lnTo>
                    <a:close/>
                    <a:moveTo>
                      <a:pt x="847" y="776"/>
                    </a:moveTo>
                    <a:lnTo>
                      <a:pt x="795" y="621"/>
                    </a:lnTo>
                    <a:lnTo>
                      <a:pt x="822" y="621"/>
                    </a:lnTo>
                    <a:lnTo>
                      <a:pt x="874" y="776"/>
                    </a:lnTo>
                    <a:lnTo>
                      <a:pt x="847" y="776"/>
                    </a:lnTo>
                    <a:lnTo>
                      <a:pt x="847" y="776"/>
                    </a:lnTo>
                    <a:close/>
                    <a:moveTo>
                      <a:pt x="702" y="726"/>
                    </a:moveTo>
                    <a:lnTo>
                      <a:pt x="718" y="776"/>
                    </a:lnTo>
                    <a:lnTo>
                      <a:pt x="702" y="776"/>
                    </a:lnTo>
                    <a:lnTo>
                      <a:pt x="702" y="726"/>
                    </a:lnTo>
                    <a:lnTo>
                      <a:pt x="702" y="726"/>
                    </a:lnTo>
                    <a:close/>
                    <a:moveTo>
                      <a:pt x="1334" y="574"/>
                    </a:moveTo>
                    <a:lnTo>
                      <a:pt x="1356" y="574"/>
                    </a:lnTo>
                    <a:lnTo>
                      <a:pt x="1356" y="597"/>
                    </a:lnTo>
                    <a:lnTo>
                      <a:pt x="1356" y="799"/>
                    </a:lnTo>
                    <a:lnTo>
                      <a:pt x="1356" y="822"/>
                    </a:lnTo>
                    <a:lnTo>
                      <a:pt x="1334" y="822"/>
                    </a:lnTo>
                    <a:lnTo>
                      <a:pt x="1063" y="822"/>
                    </a:lnTo>
                    <a:lnTo>
                      <a:pt x="1040" y="822"/>
                    </a:lnTo>
                    <a:lnTo>
                      <a:pt x="1040" y="799"/>
                    </a:lnTo>
                    <a:lnTo>
                      <a:pt x="1040" y="597"/>
                    </a:lnTo>
                    <a:lnTo>
                      <a:pt x="1040" y="574"/>
                    </a:lnTo>
                    <a:lnTo>
                      <a:pt x="1063" y="574"/>
                    </a:lnTo>
                    <a:lnTo>
                      <a:pt x="1334" y="574"/>
                    </a:lnTo>
                    <a:lnTo>
                      <a:pt x="1334" y="574"/>
                    </a:lnTo>
                    <a:close/>
                    <a:moveTo>
                      <a:pt x="1259" y="621"/>
                    </a:moveTo>
                    <a:lnTo>
                      <a:pt x="1310" y="772"/>
                    </a:lnTo>
                    <a:lnTo>
                      <a:pt x="1310" y="776"/>
                    </a:lnTo>
                    <a:lnTo>
                      <a:pt x="1284" y="776"/>
                    </a:lnTo>
                    <a:lnTo>
                      <a:pt x="1232" y="621"/>
                    </a:lnTo>
                    <a:lnTo>
                      <a:pt x="1259" y="621"/>
                    </a:lnTo>
                    <a:lnTo>
                      <a:pt x="1259" y="621"/>
                    </a:lnTo>
                    <a:close/>
                    <a:moveTo>
                      <a:pt x="1310" y="699"/>
                    </a:moveTo>
                    <a:lnTo>
                      <a:pt x="1284" y="621"/>
                    </a:lnTo>
                    <a:lnTo>
                      <a:pt x="1310" y="621"/>
                    </a:lnTo>
                    <a:lnTo>
                      <a:pt x="1310" y="699"/>
                    </a:lnTo>
                    <a:lnTo>
                      <a:pt x="1310" y="699"/>
                    </a:lnTo>
                    <a:close/>
                    <a:moveTo>
                      <a:pt x="1104" y="621"/>
                    </a:moveTo>
                    <a:lnTo>
                      <a:pt x="1155" y="776"/>
                    </a:lnTo>
                    <a:lnTo>
                      <a:pt x="1128" y="776"/>
                    </a:lnTo>
                    <a:lnTo>
                      <a:pt x="1086" y="652"/>
                    </a:lnTo>
                    <a:lnTo>
                      <a:pt x="1086" y="621"/>
                    </a:lnTo>
                    <a:lnTo>
                      <a:pt x="1104" y="621"/>
                    </a:lnTo>
                    <a:lnTo>
                      <a:pt x="1104" y="621"/>
                    </a:lnTo>
                    <a:close/>
                    <a:moveTo>
                      <a:pt x="1180" y="776"/>
                    </a:moveTo>
                    <a:lnTo>
                      <a:pt x="1128" y="621"/>
                    </a:lnTo>
                    <a:lnTo>
                      <a:pt x="1155" y="621"/>
                    </a:lnTo>
                    <a:lnTo>
                      <a:pt x="1207" y="776"/>
                    </a:lnTo>
                    <a:lnTo>
                      <a:pt x="1180" y="776"/>
                    </a:lnTo>
                    <a:lnTo>
                      <a:pt x="1180" y="776"/>
                    </a:lnTo>
                    <a:close/>
                    <a:moveTo>
                      <a:pt x="1232" y="776"/>
                    </a:moveTo>
                    <a:lnTo>
                      <a:pt x="1180" y="621"/>
                    </a:lnTo>
                    <a:lnTo>
                      <a:pt x="1207" y="621"/>
                    </a:lnTo>
                    <a:lnTo>
                      <a:pt x="1259" y="776"/>
                    </a:lnTo>
                    <a:lnTo>
                      <a:pt x="1232" y="776"/>
                    </a:lnTo>
                    <a:lnTo>
                      <a:pt x="1232" y="776"/>
                    </a:lnTo>
                    <a:close/>
                    <a:moveTo>
                      <a:pt x="1086" y="726"/>
                    </a:moveTo>
                    <a:lnTo>
                      <a:pt x="1103" y="776"/>
                    </a:lnTo>
                    <a:lnTo>
                      <a:pt x="1086" y="776"/>
                    </a:lnTo>
                    <a:lnTo>
                      <a:pt x="1086" y="726"/>
                    </a:lnTo>
                    <a:lnTo>
                      <a:pt x="1086" y="726"/>
                    </a:lnTo>
                    <a:close/>
                    <a:moveTo>
                      <a:pt x="782" y="170"/>
                    </a:moveTo>
                    <a:lnTo>
                      <a:pt x="841" y="143"/>
                    </a:lnTo>
                    <a:lnTo>
                      <a:pt x="831" y="184"/>
                    </a:lnTo>
                    <a:lnTo>
                      <a:pt x="820" y="190"/>
                    </a:lnTo>
                    <a:lnTo>
                      <a:pt x="782" y="170"/>
                    </a:lnTo>
                    <a:lnTo>
                      <a:pt x="782" y="170"/>
                    </a:lnTo>
                    <a:close/>
                    <a:moveTo>
                      <a:pt x="678" y="216"/>
                    </a:moveTo>
                    <a:lnTo>
                      <a:pt x="728" y="193"/>
                    </a:lnTo>
                    <a:lnTo>
                      <a:pt x="726" y="245"/>
                    </a:lnTo>
                    <a:lnTo>
                      <a:pt x="678" y="216"/>
                    </a:lnTo>
                    <a:lnTo>
                      <a:pt x="678" y="216"/>
                    </a:lnTo>
                    <a:close/>
                    <a:moveTo>
                      <a:pt x="602" y="250"/>
                    </a:moveTo>
                    <a:lnTo>
                      <a:pt x="634" y="236"/>
                    </a:lnTo>
                    <a:lnTo>
                      <a:pt x="632" y="278"/>
                    </a:lnTo>
                    <a:lnTo>
                      <a:pt x="602" y="250"/>
                    </a:lnTo>
                    <a:lnTo>
                      <a:pt x="602" y="250"/>
                    </a:lnTo>
                    <a:close/>
                    <a:moveTo>
                      <a:pt x="628" y="313"/>
                    </a:moveTo>
                    <a:lnTo>
                      <a:pt x="581" y="343"/>
                    </a:lnTo>
                    <a:lnTo>
                      <a:pt x="581" y="268"/>
                    </a:lnTo>
                    <a:lnTo>
                      <a:pt x="628" y="313"/>
                    </a:lnTo>
                    <a:lnTo>
                      <a:pt x="628" y="313"/>
                    </a:lnTo>
                    <a:close/>
                    <a:moveTo>
                      <a:pt x="704" y="264"/>
                    </a:moveTo>
                    <a:lnTo>
                      <a:pt x="659" y="293"/>
                    </a:lnTo>
                    <a:lnTo>
                      <a:pt x="661" y="239"/>
                    </a:lnTo>
                    <a:lnTo>
                      <a:pt x="704" y="264"/>
                    </a:lnTo>
                    <a:lnTo>
                      <a:pt x="704" y="264"/>
                    </a:lnTo>
                    <a:close/>
                    <a:moveTo>
                      <a:pt x="794" y="207"/>
                    </a:moveTo>
                    <a:lnTo>
                      <a:pt x="754" y="232"/>
                    </a:lnTo>
                    <a:lnTo>
                      <a:pt x="755" y="187"/>
                    </a:lnTo>
                    <a:lnTo>
                      <a:pt x="794" y="207"/>
                    </a:lnTo>
                    <a:lnTo>
                      <a:pt x="794" y="207"/>
                    </a:lnTo>
                    <a:close/>
                    <a:moveTo>
                      <a:pt x="885" y="149"/>
                    </a:moveTo>
                    <a:lnTo>
                      <a:pt x="865" y="161"/>
                    </a:lnTo>
                    <a:lnTo>
                      <a:pt x="872" y="139"/>
                    </a:lnTo>
                    <a:lnTo>
                      <a:pt x="885" y="149"/>
                    </a:lnTo>
                    <a:lnTo>
                      <a:pt x="885" y="149"/>
                    </a:lnTo>
                    <a:close/>
                    <a:moveTo>
                      <a:pt x="938" y="115"/>
                    </a:moveTo>
                    <a:lnTo>
                      <a:pt x="910" y="133"/>
                    </a:lnTo>
                    <a:lnTo>
                      <a:pt x="910" y="133"/>
                    </a:lnTo>
                    <a:lnTo>
                      <a:pt x="892" y="121"/>
                    </a:lnTo>
                    <a:lnTo>
                      <a:pt x="935" y="102"/>
                    </a:lnTo>
                    <a:lnTo>
                      <a:pt x="935" y="102"/>
                    </a:lnTo>
                    <a:lnTo>
                      <a:pt x="938" y="115"/>
                    </a:lnTo>
                    <a:lnTo>
                      <a:pt x="938" y="115"/>
                    </a:lnTo>
                    <a:close/>
                    <a:moveTo>
                      <a:pt x="955" y="93"/>
                    </a:moveTo>
                    <a:lnTo>
                      <a:pt x="999" y="74"/>
                    </a:lnTo>
                    <a:lnTo>
                      <a:pt x="1000" y="75"/>
                    </a:lnTo>
                    <a:lnTo>
                      <a:pt x="953" y="104"/>
                    </a:lnTo>
                    <a:lnTo>
                      <a:pt x="953" y="104"/>
                    </a:lnTo>
                    <a:lnTo>
                      <a:pt x="955" y="93"/>
                    </a:lnTo>
                    <a:lnTo>
                      <a:pt x="955" y="93"/>
                    </a:lnTo>
                    <a:close/>
                  </a:path>
                </a:pathLst>
              </a:custGeom>
              <a:grpFill/>
              <a:ln w="9525">
                <a:solidFill>
                  <a:schemeClr val="bg1"/>
                </a:solidFill>
              </a:ln>
            </p:spPr>
            <p:style>
              <a:lnRef idx="2">
                <a:schemeClr val="dk1"/>
              </a:lnRef>
              <a:fillRef idx="1">
                <a:schemeClr val="lt1"/>
              </a:fillRef>
              <a:effectRef idx="0">
                <a:schemeClr val="dk1"/>
              </a:effectRef>
              <a:fontRef idx="minor">
                <a:schemeClr val="dk1"/>
              </a:fontRef>
            </p:style>
            <p:txBody>
              <a:bodyPr vert="horz" wrap="square" lIns="84406" tIns="42203" rIns="84406" bIns="42203" numCol="1" anchor="t" anchorCtr="0" compatLnSpc="1">
                <a:prstTxWarp prst="textNoShape">
                  <a:avLst/>
                </a:prstTxWarp>
              </a:bodyPr>
              <a:lstStyle/>
              <a:p>
                <a:endParaRPr lang="uk-UA" sz="1600" dirty="0">
                  <a:ln>
                    <a:solidFill>
                      <a:srgbClr val="003E82"/>
                    </a:solidFill>
                  </a:ln>
                  <a:solidFill>
                    <a:srgbClr val="1F5FA0"/>
                  </a:solidFill>
                  <a:latin typeface="Century Gothic" charset="0"/>
                  <a:ea typeface="Century Gothic" charset="0"/>
                  <a:cs typeface="Century Gothic" charset="0"/>
                </a:endParaRPr>
              </a:p>
            </p:txBody>
          </p:sp>
          <p:sp>
            <p:nvSpPr>
              <p:cNvPr id="127" name="Right Arrow 95"/>
              <p:cNvSpPr/>
              <p:nvPr/>
            </p:nvSpPr>
            <p:spPr bwMode="ltGray">
              <a:xfrm>
                <a:off x="536052" y="1504090"/>
                <a:ext cx="254506" cy="180000"/>
              </a:xfrm>
              <a:prstGeom prst="rightArrow">
                <a:avLst/>
              </a:prstGeom>
              <a:grpFill/>
              <a:ln w="9525">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uk-UA" sz="1600" dirty="0">
                  <a:ln>
                    <a:solidFill>
                      <a:srgbClr val="003E82"/>
                    </a:solidFill>
                  </a:ln>
                  <a:solidFill>
                    <a:srgbClr val="1F5FA0"/>
                  </a:solidFill>
                  <a:latin typeface="Century Gothic" charset="0"/>
                  <a:ea typeface="Century Gothic" charset="0"/>
                  <a:cs typeface="Century Gothic" charset="0"/>
                </a:endParaRPr>
              </a:p>
            </p:txBody>
          </p:sp>
        </p:grpSp>
      </p:grpSp>
      <p:grpSp>
        <p:nvGrpSpPr>
          <p:cNvPr id="128" name="Group 96"/>
          <p:cNvGrpSpPr>
            <a:grpSpLocks noChangeAspect="1"/>
          </p:cNvGrpSpPr>
          <p:nvPr/>
        </p:nvGrpSpPr>
        <p:grpSpPr>
          <a:xfrm>
            <a:off x="4921069" y="448584"/>
            <a:ext cx="432000" cy="432000"/>
            <a:chOff x="-618079" y="1959326"/>
            <a:chExt cx="468000" cy="468000"/>
          </a:xfrm>
          <a:solidFill>
            <a:srgbClr val="003E82"/>
          </a:solidFill>
        </p:grpSpPr>
        <p:sp>
          <p:nvSpPr>
            <p:cNvPr id="129" name="Oval 97"/>
            <p:cNvSpPr/>
            <p:nvPr/>
          </p:nvSpPr>
          <p:spPr bwMode="ltGray">
            <a:xfrm>
              <a:off x="-618079" y="1959326"/>
              <a:ext cx="468000" cy="468000"/>
            </a:xfrm>
            <a:prstGeom prst="ellipse">
              <a:avLst/>
            </a:prstGeom>
            <a:grpFill/>
            <a:ln w="9525">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uk-UA" sz="1600" dirty="0">
                <a:ln>
                  <a:solidFill>
                    <a:srgbClr val="003E82"/>
                  </a:solidFill>
                </a:ln>
                <a:solidFill>
                  <a:srgbClr val="1F5FA0"/>
                </a:solidFill>
                <a:latin typeface="Century Gothic" charset="0"/>
                <a:ea typeface="Century Gothic" charset="0"/>
                <a:cs typeface="Century Gothic" charset="0"/>
              </a:endParaRPr>
            </a:p>
          </p:txBody>
        </p:sp>
        <p:grpSp>
          <p:nvGrpSpPr>
            <p:cNvPr id="130" name="Group 98"/>
            <p:cNvGrpSpPr>
              <a:grpSpLocks noChangeAspect="1"/>
            </p:cNvGrpSpPr>
            <p:nvPr/>
          </p:nvGrpSpPr>
          <p:grpSpPr>
            <a:xfrm>
              <a:off x="-543698" y="2013605"/>
              <a:ext cx="350442" cy="360000"/>
              <a:chOff x="-509275" y="2011225"/>
              <a:chExt cx="324000" cy="332837"/>
            </a:xfrm>
            <a:grpFill/>
          </p:grpSpPr>
          <p:sp>
            <p:nvSpPr>
              <p:cNvPr id="131" name="Freeform 293"/>
              <p:cNvSpPr>
                <a:spLocks noEditPoints="1"/>
              </p:cNvSpPr>
              <p:nvPr/>
            </p:nvSpPr>
            <p:spPr bwMode="auto">
              <a:xfrm>
                <a:off x="-506382" y="2011225"/>
                <a:ext cx="240054" cy="167684"/>
              </a:xfrm>
              <a:custGeom>
                <a:avLst/>
                <a:gdLst>
                  <a:gd name="T0" fmla="*/ 1068 w 1357"/>
                  <a:gd name="T1" fmla="*/ 97 h 947"/>
                  <a:gd name="T2" fmla="*/ 447 w 1357"/>
                  <a:gd name="T3" fmla="*/ 257 h 947"/>
                  <a:gd name="T4" fmla="*/ 0 w 1357"/>
                  <a:gd name="T5" fmla="*/ 861 h 947"/>
                  <a:gd name="T6" fmla="*/ 541 w 1357"/>
                  <a:gd name="T7" fmla="*/ 470 h 947"/>
                  <a:gd name="T8" fmla="*/ 911 w 1357"/>
                  <a:gd name="T9" fmla="*/ 374 h 947"/>
                  <a:gd name="T10" fmla="*/ 295 w 1357"/>
                  <a:gd name="T11" fmla="*/ 288 h 947"/>
                  <a:gd name="T12" fmla="*/ 295 w 1357"/>
                  <a:gd name="T13" fmla="*/ 536 h 947"/>
                  <a:gd name="T14" fmla="*/ 1 w 1357"/>
                  <a:gd name="T15" fmla="*/ 288 h 947"/>
                  <a:gd name="T16" fmla="*/ 272 w 1357"/>
                  <a:gd name="T17" fmla="*/ 485 h 947"/>
                  <a:gd name="T18" fmla="*/ 221 w 1357"/>
                  <a:gd name="T19" fmla="*/ 334 h 947"/>
                  <a:gd name="T20" fmla="*/ 272 w 1357"/>
                  <a:gd name="T21" fmla="*/ 411 h 947"/>
                  <a:gd name="T22" fmla="*/ 48 w 1357"/>
                  <a:gd name="T23" fmla="*/ 334 h 947"/>
                  <a:gd name="T24" fmla="*/ 117 w 1357"/>
                  <a:gd name="T25" fmla="*/ 334 h 947"/>
                  <a:gd name="T26" fmla="*/ 142 w 1357"/>
                  <a:gd name="T27" fmla="*/ 334 h 947"/>
                  <a:gd name="T28" fmla="*/ 48 w 1357"/>
                  <a:gd name="T29" fmla="*/ 438 h 947"/>
                  <a:gd name="T30" fmla="*/ 295 w 1357"/>
                  <a:gd name="T31" fmla="*/ 574 h 947"/>
                  <a:gd name="T32" fmla="*/ 295 w 1357"/>
                  <a:gd name="T33" fmla="*/ 822 h 947"/>
                  <a:gd name="T34" fmla="*/ 1 w 1357"/>
                  <a:gd name="T35" fmla="*/ 574 h 947"/>
                  <a:gd name="T36" fmla="*/ 272 w 1357"/>
                  <a:gd name="T37" fmla="*/ 772 h 947"/>
                  <a:gd name="T38" fmla="*/ 221 w 1357"/>
                  <a:gd name="T39" fmla="*/ 621 h 947"/>
                  <a:gd name="T40" fmla="*/ 272 w 1357"/>
                  <a:gd name="T41" fmla="*/ 699 h 947"/>
                  <a:gd name="T42" fmla="*/ 48 w 1357"/>
                  <a:gd name="T43" fmla="*/ 621 h 947"/>
                  <a:gd name="T44" fmla="*/ 117 w 1357"/>
                  <a:gd name="T45" fmla="*/ 621 h 947"/>
                  <a:gd name="T46" fmla="*/ 142 w 1357"/>
                  <a:gd name="T47" fmla="*/ 621 h 947"/>
                  <a:gd name="T48" fmla="*/ 48 w 1357"/>
                  <a:gd name="T49" fmla="*/ 726 h 947"/>
                  <a:gd name="T50" fmla="*/ 948 w 1357"/>
                  <a:gd name="T51" fmla="*/ 574 h 947"/>
                  <a:gd name="T52" fmla="*/ 948 w 1357"/>
                  <a:gd name="T53" fmla="*/ 822 h 947"/>
                  <a:gd name="T54" fmla="*/ 654 w 1357"/>
                  <a:gd name="T55" fmla="*/ 574 h 947"/>
                  <a:gd name="T56" fmla="*/ 925 w 1357"/>
                  <a:gd name="T57" fmla="*/ 772 h 947"/>
                  <a:gd name="T58" fmla="*/ 874 w 1357"/>
                  <a:gd name="T59" fmla="*/ 621 h 947"/>
                  <a:gd name="T60" fmla="*/ 925 w 1357"/>
                  <a:gd name="T61" fmla="*/ 699 h 947"/>
                  <a:gd name="T62" fmla="*/ 702 w 1357"/>
                  <a:gd name="T63" fmla="*/ 621 h 947"/>
                  <a:gd name="T64" fmla="*/ 770 w 1357"/>
                  <a:gd name="T65" fmla="*/ 621 h 947"/>
                  <a:gd name="T66" fmla="*/ 795 w 1357"/>
                  <a:gd name="T67" fmla="*/ 621 h 947"/>
                  <a:gd name="T68" fmla="*/ 702 w 1357"/>
                  <a:gd name="T69" fmla="*/ 726 h 947"/>
                  <a:gd name="T70" fmla="*/ 1334 w 1357"/>
                  <a:gd name="T71" fmla="*/ 574 h 947"/>
                  <a:gd name="T72" fmla="*/ 1334 w 1357"/>
                  <a:gd name="T73" fmla="*/ 822 h 947"/>
                  <a:gd name="T74" fmla="*/ 1040 w 1357"/>
                  <a:gd name="T75" fmla="*/ 574 h 947"/>
                  <a:gd name="T76" fmla="*/ 1310 w 1357"/>
                  <a:gd name="T77" fmla="*/ 772 h 947"/>
                  <a:gd name="T78" fmla="*/ 1259 w 1357"/>
                  <a:gd name="T79" fmla="*/ 621 h 947"/>
                  <a:gd name="T80" fmla="*/ 1310 w 1357"/>
                  <a:gd name="T81" fmla="*/ 699 h 947"/>
                  <a:gd name="T82" fmla="*/ 1086 w 1357"/>
                  <a:gd name="T83" fmla="*/ 621 h 947"/>
                  <a:gd name="T84" fmla="*/ 1155 w 1357"/>
                  <a:gd name="T85" fmla="*/ 621 h 947"/>
                  <a:gd name="T86" fmla="*/ 1180 w 1357"/>
                  <a:gd name="T87" fmla="*/ 621 h 947"/>
                  <a:gd name="T88" fmla="*/ 1086 w 1357"/>
                  <a:gd name="T89" fmla="*/ 726 h 947"/>
                  <a:gd name="T90" fmla="*/ 782 w 1357"/>
                  <a:gd name="T91" fmla="*/ 170 h 947"/>
                  <a:gd name="T92" fmla="*/ 782 w 1357"/>
                  <a:gd name="T93" fmla="*/ 170 h 947"/>
                  <a:gd name="T94" fmla="*/ 678 w 1357"/>
                  <a:gd name="T95" fmla="*/ 216 h 947"/>
                  <a:gd name="T96" fmla="*/ 602 w 1357"/>
                  <a:gd name="T97" fmla="*/ 250 h 947"/>
                  <a:gd name="T98" fmla="*/ 628 w 1357"/>
                  <a:gd name="T99" fmla="*/ 313 h 947"/>
                  <a:gd name="T100" fmla="*/ 704 w 1357"/>
                  <a:gd name="T101" fmla="*/ 264 h 947"/>
                  <a:gd name="T102" fmla="*/ 794 w 1357"/>
                  <a:gd name="T103" fmla="*/ 207 h 947"/>
                  <a:gd name="T104" fmla="*/ 885 w 1357"/>
                  <a:gd name="T105" fmla="*/ 149 h 947"/>
                  <a:gd name="T106" fmla="*/ 935 w 1357"/>
                  <a:gd name="T107" fmla="*/ 102 h 947"/>
                  <a:gd name="T108" fmla="*/ 999 w 1357"/>
                  <a:gd name="T109" fmla="*/ 74 h 947"/>
                  <a:gd name="T110" fmla="*/ 955 w 1357"/>
                  <a:gd name="T111" fmla="*/ 93 h 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357" h="947">
                    <a:moveTo>
                      <a:pt x="1128" y="374"/>
                    </a:moveTo>
                    <a:lnTo>
                      <a:pt x="1032" y="374"/>
                    </a:lnTo>
                    <a:lnTo>
                      <a:pt x="1032" y="120"/>
                    </a:lnTo>
                    <a:lnTo>
                      <a:pt x="1048" y="109"/>
                    </a:lnTo>
                    <a:lnTo>
                      <a:pt x="1068" y="97"/>
                    </a:lnTo>
                    <a:lnTo>
                      <a:pt x="1059" y="76"/>
                    </a:lnTo>
                    <a:lnTo>
                      <a:pt x="1039" y="26"/>
                    </a:lnTo>
                    <a:lnTo>
                      <a:pt x="1029" y="0"/>
                    </a:lnTo>
                    <a:lnTo>
                      <a:pt x="1003" y="11"/>
                    </a:lnTo>
                    <a:lnTo>
                      <a:pt x="447" y="257"/>
                    </a:lnTo>
                    <a:lnTo>
                      <a:pt x="378" y="257"/>
                    </a:lnTo>
                    <a:lnTo>
                      <a:pt x="378" y="470"/>
                    </a:lnTo>
                    <a:lnTo>
                      <a:pt x="415" y="470"/>
                    </a:lnTo>
                    <a:lnTo>
                      <a:pt x="415" y="861"/>
                    </a:lnTo>
                    <a:lnTo>
                      <a:pt x="0" y="861"/>
                    </a:lnTo>
                    <a:lnTo>
                      <a:pt x="0" y="947"/>
                    </a:lnTo>
                    <a:lnTo>
                      <a:pt x="1357" y="947"/>
                    </a:lnTo>
                    <a:lnTo>
                      <a:pt x="1357" y="861"/>
                    </a:lnTo>
                    <a:lnTo>
                      <a:pt x="541" y="861"/>
                    </a:lnTo>
                    <a:lnTo>
                      <a:pt x="541" y="470"/>
                    </a:lnTo>
                    <a:lnTo>
                      <a:pt x="581" y="470"/>
                    </a:lnTo>
                    <a:lnTo>
                      <a:pt x="581" y="408"/>
                    </a:lnTo>
                    <a:lnTo>
                      <a:pt x="1006" y="136"/>
                    </a:lnTo>
                    <a:lnTo>
                      <a:pt x="1006" y="374"/>
                    </a:lnTo>
                    <a:lnTo>
                      <a:pt x="911" y="374"/>
                    </a:lnTo>
                    <a:lnTo>
                      <a:pt x="911" y="531"/>
                    </a:lnTo>
                    <a:lnTo>
                      <a:pt x="1128" y="531"/>
                    </a:lnTo>
                    <a:lnTo>
                      <a:pt x="1128" y="374"/>
                    </a:lnTo>
                    <a:lnTo>
                      <a:pt x="1128" y="374"/>
                    </a:lnTo>
                    <a:close/>
                    <a:moveTo>
                      <a:pt x="295" y="288"/>
                    </a:moveTo>
                    <a:lnTo>
                      <a:pt x="319" y="288"/>
                    </a:lnTo>
                    <a:lnTo>
                      <a:pt x="319" y="310"/>
                    </a:lnTo>
                    <a:lnTo>
                      <a:pt x="319" y="512"/>
                    </a:lnTo>
                    <a:lnTo>
                      <a:pt x="319" y="536"/>
                    </a:lnTo>
                    <a:lnTo>
                      <a:pt x="295" y="536"/>
                    </a:lnTo>
                    <a:lnTo>
                      <a:pt x="25" y="536"/>
                    </a:lnTo>
                    <a:lnTo>
                      <a:pt x="1" y="536"/>
                    </a:lnTo>
                    <a:lnTo>
                      <a:pt x="1" y="512"/>
                    </a:lnTo>
                    <a:lnTo>
                      <a:pt x="1" y="310"/>
                    </a:lnTo>
                    <a:lnTo>
                      <a:pt x="1" y="288"/>
                    </a:lnTo>
                    <a:lnTo>
                      <a:pt x="25" y="288"/>
                    </a:lnTo>
                    <a:lnTo>
                      <a:pt x="295" y="288"/>
                    </a:lnTo>
                    <a:lnTo>
                      <a:pt x="295" y="288"/>
                    </a:lnTo>
                    <a:close/>
                    <a:moveTo>
                      <a:pt x="221" y="334"/>
                    </a:moveTo>
                    <a:lnTo>
                      <a:pt x="272" y="485"/>
                    </a:lnTo>
                    <a:lnTo>
                      <a:pt x="272" y="489"/>
                    </a:lnTo>
                    <a:lnTo>
                      <a:pt x="245" y="489"/>
                    </a:lnTo>
                    <a:lnTo>
                      <a:pt x="194" y="334"/>
                    </a:lnTo>
                    <a:lnTo>
                      <a:pt x="221" y="334"/>
                    </a:lnTo>
                    <a:lnTo>
                      <a:pt x="221" y="334"/>
                    </a:lnTo>
                    <a:close/>
                    <a:moveTo>
                      <a:pt x="272" y="411"/>
                    </a:moveTo>
                    <a:lnTo>
                      <a:pt x="246" y="334"/>
                    </a:lnTo>
                    <a:lnTo>
                      <a:pt x="272" y="334"/>
                    </a:lnTo>
                    <a:lnTo>
                      <a:pt x="272" y="411"/>
                    </a:lnTo>
                    <a:lnTo>
                      <a:pt x="272" y="411"/>
                    </a:lnTo>
                    <a:close/>
                    <a:moveTo>
                      <a:pt x="65" y="334"/>
                    </a:moveTo>
                    <a:lnTo>
                      <a:pt x="117" y="489"/>
                    </a:lnTo>
                    <a:lnTo>
                      <a:pt x="90" y="489"/>
                    </a:lnTo>
                    <a:lnTo>
                      <a:pt x="48" y="365"/>
                    </a:lnTo>
                    <a:lnTo>
                      <a:pt x="48" y="334"/>
                    </a:lnTo>
                    <a:lnTo>
                      <a:pt x="65" y="334"/>
                    </a:lnTo>
                    <a:lnTo>
                      <a:pt x="65" y="334"/>
                    </a:lnTo>
                    <a:close/>
                    <a:moveTo>
                      <a:pt x="142" y="489"/>
                    </a:moveTo>
                    <a:lnTo>
                      <a:pt x="90" y="334"/>
                    </a:lnTo>
                    <a:lnTo>
                      <a:pt x="117" y="334"/>
                    </a:lnTo>
                    <a:lnTo>
                      <a:pt x="169" y="489"/>
                    </a:lnTo>
                    <a:lnTo>
                      <a:pt x="142" y="489"/>
                    </a:lnTo>
                    <a:lnTo>
                      <a:pt x="142" y="489"/>
                    </a:lnTo>
                    <a:close/>
                    <a:moveTo>
                      <a:pt x="194" y="489"/>
                    </a:moveTo>
                    <a:lnTo>
                      <a:pt x="142" y="334"/>
                    </a:lnTo>
                    <a:lnTo>
                      <a:pt x="169" y="334"/>
                    </a:lnTo>
                    <a:lnTo>
                      <a:pt x="221" y="489"/>
                    </a:lnTo>
                    <a:lnTo>
                      <a:pt x="194" y="489"/>
                    </a:lnTo>
                    <a:lnTo>
                      <a:pt x="194" y="489"/>
                    </a:lnTo>
                    <a:close/>
                    <a:moveTo>
                      <a:pt x="48" y="438"/>
                    </a:moveTo>
                    <a:lnTo>
                      <a:pt x="65" y="489"/>
                    </a:lnTo>
                    <a:lnTo>
                      <a:pt x="48" y="489"/>
                    </a:lnTo>
                    <a:lnTo>
                      <a:pt x="48" y="438"/>
                    </a:lnTo>
                    <a:lnTo>
                      <a:pt x="48" y="438"/>
                    </a:lnTo>
                    <a:close/>
                    <a:moveTo>
                      <a:pt x="295" y="574"/>
                    </a:moveTo>
                    <a:lnTo>
                      <a:pt x="319" y="574"/>
                    </a:lnTo>
                    <a:lnTo>
                      <a:pt x="319" y="597"/>
                    </a:lnTo>
                    <a:lnTo>
                      <a:pt x="319" y="799"/>
                    </a:lnTo>
                    <a:lnTo>
                      <a:pt x="319" y="822"/>
                    </a:lnTo>
                    <a:lnTo>
                      <a:pt x="295" y="822"/>
                    </a:lnTo>
                    <a:lnTo>
                      <a:pt x="25" y="822"/>
                    </a:lnTo>
                    <a:lnTo>
                      <a:pt x="1" y="822"/>
                    </a:lnTo>
                    <a:lnTo>
                      <a:pt x="1" y="799"/>
                    </a:lnTo>
                    <a:lnTo>
                      <a:pt x="1" y="597"/>
                    </a:lnTo>
                    <a:lnTo>
                      <a:pt x="1" y="574"/>
                    </a:lnTo>
                    <a:lnTo>
                      <a:pt x="25" y="574"/>
                    </a:lnTo>
                    <a:lnTo>
                      <a:pt x="295" y="574"/>
                    </a:lnTo>
                    <a:lnTo>
                      <a:pt x="295" y="574"/>
                    </a:lnTo>
                    <a:close/>
                    <a:moveTo>
                      <a:pt x="221" y="621"/>
                    </a:moveTo>
                    <a:lnTo>
                      <a:pt x="272" y="772"/>
                    </a:lnTo>
                    <a:lnTo>
                      <a:pt x="272" y="776"/>
                    </a:lnTo>
                    <a:lnTo>
                      <a:pt x="245" y="776"/>
                    </a:lnTo>
                    <a:lnTo>
                      <a:pt x="194" y="621"/>
                    </a:lnTo>
                    <a:lnTo>
                      <a:pt x="221" y="621"/>
                    </a:lnTo>
                    <a:lnTo>
                      <a:pt x="221" y="621"/>
                    </a:lnTo>
                    <a:close/>
                    <a:moveTo>
                      <a:pt x="272" y="699"/>
                    </a:moveTo>
                    <a:lnTo>
                      <a:pt x="246" y="621"/>
                    </a:lnTo>
                    <a:lnTo>
                      <a:pt x="272" y="621"/>
                    </a:lnTo>
                    <a:lnTo>
                      <a:pt x="272" y="699"/>
                    </a:lnTo>
                    <a:lnTo>
                      <a:pt x="272" y="699"/>
                    </a:lnTo>
                    <a:close/>
                    <a:moveTo>
                      <a:pt x="65" y="621"/>
                    </a:moveTo>
                    <a:lnTo>
                      <a:pt x="117" y="776"/>
                    </a:lnTo>
                    <a:lnTo>
                      <a:pt x="90" y="776"/>
                    </a:lnTo>
                    <a:lnTo>
                      <a:pt x="48" y="652"/>
                    </a:lnTo>
                    <a:lnTo>
                      <a:pt x="48" y="621"/>
                    </a:lnTo>
                    <a:lnTo>
                      <a:pt x="65" y="621"/>
                    </a:lnTo>
                    <a:lnTo>
                      <a:pt x="65" y="621"/>
                    </a:lnTo>
                    <a:close/>
                    <a:moveTo>
                      <a:pt x="142" y="776"/>
                    </a:moveTo>
                    <a:lnTo>
                      <a:pt x="90" y="621"/>
                    </a:lnTo>
                    <a:lnTo>
                      <a:pt x="117" y="621"/>
                    </a:lnTo>
                    <a:lnTo>
                      <a:pt x="169" y="776"/>
                    </a:lnTo>
                    <a:lnTo>
                      <a:pt x="142" y="776"/>
                    </a:lnTo>
                    <a:lnTo>
                      <a:pt x="142" y="776"/>
                    </a:lnTo>
                    <a:close/>
                    <a:moveTo>
                      <a:pt x="194" y="776"/>
                    </a:moveTo>
                    <a:lnTo>
                      <a:pt x="142" y="621"/>
                    </a:lnTo>
                    <a:lnTo>
                      <a:pt x="169" y="621"/>
                    </a:lnTo>
                    <a:lnTo>
                      <a:pt x="221" y="776"/>
                    </a:lnTo>
                    <a:lnTo>
                      <a:pt x="194" y="776"/>
                    </a:lnTo>
                    <a:lnTo>
                      <a:pt x="194" y="776"/>
                    </a:lnTo>
                    <a:close/>
                    <a:moveTo>
                      <a:pt x="48" y="726"/>
                    </a:moveTo>
                    <a:lnTo>
                      <a:pt x="65" y="776"/>
                    </a:lnTo>
                    <a:lnTo>
                      <a:pt x="48" y="776"/>
                    </a:lnTo>
                    <a:lnTo>
                      <a:pt x="48" y="726"/>
                    </a:lnTo>
                    <a:lnTo>
                      <a:pt x="48" y="726"/>
                    </a:lnTo>
                    <a:close/>
                    <a:moveTo>
                      <a:pt x="948" y="574"/>
                    </a:moveTo>
                    <a:lnTo>
                      <a:pt x="971" y="574"/>
                    </a:lnTo>
                    <a:lnTo>
                      <a:pt x="971" y="597"/>
                    </a:lnTo>
                    <a:lnTo>
                      <a:pt x="971" y="799"/>
                    </a:lnTo>
                    <a:lnTo>
                      <a:pt x="971" y="822"/>
                    </a:lnTo>
                    <a:lnTo>
                      <a:pt x="948" y="822"/>
                    </a:lnTo>
                    <a:lnTo>
                      <a:pt x="678" y="822"/>
                    </a:lnTo>
                    <a:lnTo>
                      <a:pt x="654" y="822"/>
                    </a:lnTo>
                    <a:lnTo>
                      <a:pt x="654" y="799"/>
                    </a:lnTo>
                    <a:lnTo>
                      <a:pt x="654" y="597"/>
                    </a:lnTo>
                    <a:lnTo>
                      <a:pt x="654" y="574"/>
                    </a:lnTo>
                    <a:lnTo>
                      <a:pt x="678" y="574"/>
                    </a:lnTo>
                    <a:lnTo>
                      <a:pt x="948" y="574"/>
                    </a:lnTo>
                    <a:lnTo>
                      <a:pt x="948" y="574"/>
                    </a:lnTo>
                    <a:close/>
                    <a:moveTo>
                      <a:pt x="874" y="621"/>
                    </a:moveTo>
                    <a:lnTo>
                      <a:pt x="925" y="772"/>
                    </a:lnTo>
                    <a:lnTo>
                      <a:pt x="925" y="776"/>
                    </a:lnTo>
                    <a:lnTo>
                      <a:pt x="898" y="776"/>
                    </a:lnTo>
                    <a:lnTo>
                      <a:pt x="847" y="621"/>
                    </a:lnTo>
                    <a:lnTo>
                      <a:pt x="874" y="621"/>
                    </a:lnTo>
                    <a:lnTo>
                      <a:pt x="874" y="621"/>
                    </a:lnTo>
                    <a:close/>
                    <a:moveTo>
                      <a:pt x="925" y="699"/>
                    </a:moveTo>
                    <a:lnTo>
                      <a:pt x="899" y="621"/>
                    </a:lnTo>
                    <a:lnTo>
                      <a:pt x="925" y="621"/>
                    </a:lnTo>
                    <a:lnTo>
                      <a:pt x="925" y="699"/>
                    </a:lnTo>
                    <a:lnTo>
                      <a:pt x="925" y="699"/>
                    </a:lnTo>
                    <a:close/>
                    <a:moveTo>
                      <a:pt x="718" y="621"/>
                    </a:moveTo>
                    <a:lnTo>
                      <a:pt x="770" y="776"/>
                    </a:lnTo>
                    <a:lnTo>
                      <a:pt x="743" y="776"/>
                    </a:lnTo>
                    <a:lnTo>
                      <a:pt x="702" y="652"/>
                    </a:lnTo>
                    <a:lnTo>
                      <a:pt x="702" y="621"/>
                    </a:lnTo>
                    <a:lnTo>
                      <a:pt x="718" y="621"/>
                    </a:lnTo>
                    <a:lnTo>
                      <a:pt x="718" y="621"/>
                    </a:lnTo>
                    <a:close/>
                    <a:moveTo>
                      <a:pt x="795" y="776"/>
                    </a:moveTo>
                    <a:lnTo>
                      <a:pt x="743" y="621"/>
                    </a:lnTo>
                    <a:lnTo>
                      <a:pt x="770" y="621"/>
                    </a:lnTo>
                    <a:lnTo>
                      <a:pt x="822" y="776"/>
                    </a:lnTo>
                    <a:lnTo>
                      <a:pt x="795" y="776"/>
                    </a:lnTo>
                    <a:lnTo>
                      <a:pt x="795" y="776"/>
                    </a:lnTo>
                    <a:close/>
                    <a:moveTo>
                      <a:pt x="847" y="776"/>
                    </a:moveTo>
                    <a:lnTo>
                      <a:pt x="795" y="621"/>
                    </a:lnTo>
                    <a:lnTo>
                      <a:pt x="822" y="621"/>
                    </a:lnTo>
                    <a:lnTo>
                      <a:pt x="874" y="776"/>
                    </a:lnTo>
                    <a:lnTo>
                      <a:pt x="847" y="776"/>
                    </a:lnTo>
                    <a:lnTo>
                      <a:pt x="847" y="776"/>
                    </a:lnTo>
                    <a:close/>
                    <a:moveTo>
                      <a:pt x="702" y="726"/>
                    </a:moveTo>
                    <a:lnTo>
                      <a:pt x="718" y="776"/>
                    </a:lnTo>
                    <a:lnTo>
                      <a:pt x="702" y="776"/>
                    </a:lnTo>
                    <a:lnTo>
                      <a:pt x="702" y="726"/>
                    </a:lnTo>
                    <a:lnTo>
                      <a:pt x="702" y="726"/>
                    </a:lnTo>
                    <a:close/>
                    <a:moveTo>
                      <a:pt x="1334" y="574"/>
                    </a:moveTo>
                    <a:lnTo>
                      <a:pt x="1356" y="574"/>
                    </a:lnTo>
                    <a:lnTo>
                      <a:pt x="1356" y="597"/>
                    </a:lnTo>
                    <a:lnTo>
                      <a:pt x="1356" y="799"/>
                    </a:lnTo>
                    <a:lnTo>
                      <a:pt x="1356" y="822"/>
                    </a:lnTo>
                    <a:lnTo>
                      <a:pt x="1334" y="822"/>
                    </a:lnTo>
                    <a:lnTo>
                      <a:pt x="1063" y="822"/>
                    </a:lnTo>
                    <a:lnTo>
                      <a:pt x="1040" y="822"/>
                    </a:lnTo>
                    <a:lnTo>
                      <a:pt x="1040" y="799"/>
                    </a:lnTo>
                    <a:lnTo>
                      <a:pt x="1040" y="597"/>
                    </a:lnTo>
                    <a:lnTo>
                      <a:pt x="1040" y="574"/>
                    </a:lnTo>
                    <a:lnTo>
                      <a:pt x="1063" y="574"/>
                    </a:lnTo>
                    <a:lnTo>
                      <a:pt x="1334" y="574"/>
                    </a:lnTo>
                    <a:lnTo>
                      <a:pt x="1334" y="574"/>
                    </a:lnTo>
                    <a:close/>
                    <a:moveTo>
                      <a:pt x="1259" y="621"/>
                    </a:moveTo>
                    <a:lnTo>
                      <a:pt x="1310" y="772"/>
                    </a:lnTo>
                    <a:lnTo>
                      <a:pt x="1310" y="776"/>
                    </a:lnTo>
                    <a:lnTo>
                      <a:pt x="1284" y="776"/>
                    </a:lnTo>
                    <a:lnTo>
                      <a:pt x="1232" y="621"/>
                    </a:lnTo>
                    <a:lnTo>
                      <a:pt x="1259" y="621"/>
                    </a:lnTo>
                    <a:lnTo>
                      <a:pt x="1259" y="621"/>
                    </a:lnTo>
                    <a:close/>
                    <a:moveTo>
                      <a:pt x="1310" y="699"/>
                    </a:moveTo>
                    <a:lnTo>
                      <a:pt x="1284" y="621"/>
                    </a:lnTo>
                    <a:lnTo>
                      <a:pt x="1310" y="621"/>
                    </a:lnTo>
                    <a:lnTo>
                      <a:pt x="1310" y="699"/>
                    </a:lnTo>
                    <a:lnTo>
                      <a:pt x="1310" y="699"/>
                    </a:lnTo>
                    <a:close/>
                    <a:moveTo>
                      <a:pt x="1104" y="621"/>
                    </a:moveTo>
                    <a:lnTo>
                      <a:pt x="1155" y="776"/>
                    </a:lnTo>
                    <a:lnTo>
                      <a:pt x="1128" y="776"/>
                    </a:lnTo>
                    <a:lnTo>
                      <a:pt x="1086" y="652"/>
                    </a:lnTo>
                    <a:lnTo>
                      <a:pt x="1086" y="621"/>
                    </a:lnTo>
                    <a:lnTo>
                      <a:pt x="1104" y="621"/>
                    </a:lnTo>
                    <a:lnTo>
                      <a:pt x="1104" y="621"/>
                    </a:lnTo>
                    <a:close/>
                    <a:moveTo>
                      <a:pt x="1180" y="776"/>
                    </a:moveTo>
                    <a:lnTo>
                      <a:pt x="1128" y="621"/>
                    </a:lnTo>
                    <a:lnTo>
                      <a:pt x="1155" y="621"/>
                    </a:lnTo>
                    <a:lnTo>
                      <a:pt x="1207" y="776"/>
                    </a:lnTo>
                    <a:lnTo>
                      <a:pt x="1180" y="776"/>
                    </a:lnTo>
                    <a:lnTo>
                      <a:pt x="1180" y="776"/>
                    </a:lnTo>
                    <a:close/>
                    <a:moveTo>
                      <a:pt x="1232" y="776"/>
                    </a:moveTo>
                    <a:lnTo>
                      <a:pt x="1180" y="621"/>
                    </a:lnTo>
                    <a:lnTo>
                      <a:pt x="1207" y="621"/>
                    </a:lnTo>
                    <a:lnTo>
                      <a:pt x="1259" y="776"/>
                    </a:lnTo>
                    <a:lnTo>
                      <a:pt x="1232" y="776"/>
                    </a:lnTo>
                    <a:lnTo>
                      <a:pt x="1232" y="776"/>
                    </a:lnTo>
                    <a:close/>
                    <a:moveTo>
                      <a:pt x="1086" y="726"/>
                    </a:moveTo>
                    <a:lnTo>
                      <a:pt x="1103" y="776"/>
                    </a:lnTo>
                    <a:lnTo>
                      <a:pt x="1086" y="776"/>
                    </a:lnTo>
                    <a:lnTo>
                      <a:pt x="1086" y="726"/>
                    </a:lnTo>
                    <a:lnTo>
                      <a:pt x="1086" y="726"/>
                    </a:lnTo>
                    <a:close/>
                    <a:moveTo>
                      <a:pt x="782" y="170"/>
                    </a:moveTo>
                    <a:lnTo>
                      <a:pt x="841" y="143"/>
                    </a:lnTo>
                    <a:lnTo>
                      <a:pt x="831" y="184"/>
                    </a:lnTo>
                    <a:lnTo>
                      <a:pt x="820" y="190"/>
                    </a:lnTo>
                    <a:lnTo>
                      <a:pt x="782" y="170"/>
                    </a:lnTo>
                    <a:lnTo>
                      <a:pt x="782" y="170"/>
                    </a:lnTo>
                    <a:close/>
                    <a:moveTo>
                      <a:pt x="678" y="216"/>
                    </a:moveTo>
                    <a:lnTo>
                      <a:pt x="728" y="193"/>
                    </a:lnTo>
                    <a:lnTo>
                      <a:pt x="726" y="245"/>
                    </a:lnTo>
                    <a:lnTo>
                      <a:pt x="678" y="216"/>
                    </a:lnTo>
                    <a:lnTo>
                      <a:pt x="678" y="216"/>
                    </a:lnTo>
                    <a:close/>
                    <a:moveTo>
                      <a:pt x="602" y="250"/>
                    </a:moveTo>
                    <a:lnTo>
                      <a:pt x="634" y="236"/>
                    </a:lnTo>
                    <a:lnTo>
                      <a:pt x="632" y="278"/>
                    </a:lnTo>
                    <a:lnTo>
                      <a:pt x="602" y="250"/>
                    </a:lnTo>
                    <a:lnTo>
                      <a:pt x="602" y="250"/>
                    </a:lnTo>
                    <a:close/>
                    <a:moveTo>
                      <a:pt x="628" y="313"/>
                    </a:moveTo>
                    <a:lnTo>
                      <a:pt x="581" y="343"/>
                    </a:lnTo>
                    <a:lnTo>
                      <a:pt x="581" y="268"/>
                    </a:lnTo>
                    <a:lnTo>
                      <a:pt x="628" y="313"/>
                    </a:lnTo>
                    <a:lnTo>
                      <a:pt x="628" y="313"/>
                    </a:lnTo>
                    <a:close/>
                    <a:moveTo>
                      <a:pt x="704" y="264"/>
                    </a:moveTo>
                    <a:lnTo>
                      <a:pt x="659" y="293"/>
                    </a:lnTo>
                    <a:lnTo>
                      <a:pt x="661" y="239"/>
                    </a:lnTo>
                    <a:lnTo>
                      <a:pt x="704" y="264"/>
                    </a:lnTo>
                    <a:lnTo>
                      <a:pt x="704" y="264"/>
                    </a:lnTo>
                    <a:close/>
                    <a:moveTo>
                      <a:pt x="794" y="207"/>
                    </a:moveTo>
                    <a:lnTo>
                      <a:pt x="754" y="232"/>
                    </a:lnTo>
                    <a:lnTo>
                      <a:pt x="755" y="187"/>
                    </a:lnTo>
                    <a:lnTo>
                      <a:pt x="794" y="207"/>
                    </a:lnTo>
                    <a:lnTo>
                      <a:pt x="794" y="207"/>
                    </a:lnTo>
                    <a:close/>
                    <a:moveTo>
                      <a:pt x="885" y="149"/>
                    </a:moveTo>
                    <a:lnTo>
                      <a:pt x="865" y="161"/>
                    </a:lnTo>
                    <a:lnTo>
                      <a:pt x="872" y="139"/>
                    </a:lnTo>
                    <a:lnTo>
                      <a:pt x="885" y="149"/>
                    </a:lnTo>
                    <a:lnTo>
                      <a:pt x="885" y="149"/>
                    </a:lnTo>
                    <a:close/>
                    <a:moveTo>
                      <a:pt x="938" y="115"/>
                    </a:moveTo>
                    <a:lnTo>
                      <a:pt x="910" y="133"/>
                    </a:lnTo>
                    <a:lnTo>
                      <a:pt x="910" y="133"/>
                    </a:lnTo>
                    <a:lnTo>
                      <a:pt x="892" y="121"/>
                    </a:lnTo>
                    <a:lnTo>
                      <a:pt x="935" y="102"/>
                    </a:lnTo>
                    <a:lnTo>
                      <a:pt x="935" y="102"/>
                    </a:lnTo>
                    <a:lnTo>
                      <a:pt x="938" y="115"/>
                    </a:lnTo>
                    <a:lnTo>
                      <a:pt x="938" y="115"/>
                    </a:lnTo>
                    <a:close/>
                    <a:moveTo>
                      <a:pt x="955" y="93"/>
                    </a:moveTo>
                    <a:lnTo>
                      <a:pt x="999" y="74"/>
                    </a:lnTo>
                    <a:lnTo>
                      <a:pt x="1000" y="75"/>
                    </a:lnTo>
                    <a:lnTo>
                      <a:pt x="953" y="104"/>
                    </a:lnTo>
                    <a:lnTo>
                      <a:pt x="953" y="104"/>
                    </a:lnTo>
                    <a:lnTo>
                      <a:pt x="955" y="93"/>
                    </a:lnTo>
                    <a:lnTo>
                      <a:pt x="955" y="93"/>
                    </a:lnTo>
                    <a:close/>
                  </a:path>
                </a:pathLst>
              </a:custGeom>
              <a:grpFill/>
              <a:ln w="9525">
                <a:solidFill>
                  <a:schemeClr val="bg1"/>
                </a:solidFill>
              </a:ln>
            </p:spPr>
            <p:style>
              <a:lnRef idx="2">
                <a:schemeClr val="dk1"/>
              </a:lnRef>
              <a:fillRef idx="1">
                <a:schemeClr val="lt1"/>
              </a:fillRef>
              <a:effectRef idx="0">
                <a:schemeClr val="dk1"/>
              </a:effectRef>
              <a:fontRef idx="minor">
                <a:schemeClr val="dk1"/>
              </a:fontRef>
            </p:style>
            <p:txBody>
              <a:bodyPr vert="horz" wrap="square" lIns="84406" tIns="42203" rIns="84406" bIns="42203" numCol="1" anchor="t" anchorCtr="0" compatLnSpc="1">
                <a:prstTxWarp prst="textNoShape">
                  <a:avLst/>
                </a:prstTxWarp>
              </a:bodyPr>
              <a:lstStyle/>
              <a:p>
                <a:endParaRPr lang="uk-UA" sz="1600" dirty="0">
                  <a:ln>
                    <a:solidFill>
                      <a:srgbClr val="003E82"/>
                    </a:solidFill>
                  </a:ln>
                  <a:solidFill>
                    <a:srgbClr val="1F5FA0"/>
                  </a:solidFill>
                  <a:latin typeface="Century Gothic" charset="0"/>
                  <a:ea typeface="Century Gothic" charset="0"/>
                  <a:cs typeface="Century Gothic" charset="0"/>
                </a:endParaRPr>
              </a:p>
            </p:txBody>
          </p:sp>
          <p:sp>
            <p:nvSpPr>
              <p:cNvPr id="132" name="Right Arrow 100"/>
              <p:cNvSpPr/>
              <p:nvPr/>
            </p:nvSpPr>
            <p:spPr bwMode="ltGray">
              <a:xfrm flipH="1">
                <a:off x="-509275" y="2222117"/>
                <a:ext cx="141489" cy="100069"/>
              </a:xfrm>
              <a:prstGeom prst="rightArrow">
                <a:avLst/>
              </a:prstGeom>
              <a:grpFill/>
              <a:ln w="9525">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uk-UA" sz="1600" dirty="0">
                  <a:ln>
                    <a:solidFill>
                      <a:srgbClr val="003E82"/>
                    </a:solidFill>
                  </a:ln>
                  <a:solidFill>
                    <a:srgbClr val="1F5FA0"/>
                  </a:solidFill>
                  <a:latin typeface="Century Gothic" charset="0"/>
                  <a:ea typeface="Century Gothic" charset="0"/>
                  <a:cs typeface="Century Gothic" charset="0"/>
                </a:endParaRPr>
              </a:p>
            </p:txBody>
          </p:sp>
          <p:sp>
            <p:nvSpPr>
              <p:cNvPr id="133" name="Oval 101"/>
              <p:cNvSpPr>
                <a:spLocks noChangeAspect="1"/>
              </p:cNvSpPr>
              <p:nvPr/>
            </p:nvSpPr>
            <p:spPr bwMode="ltGray">
              <a:xfrm>
                <a:off x="-379008" y="2150329"/>
                <a:ext cx="193733" cy="193733"/>
              </a:xfrm>
              <a:prstGeom prst="ellipse">
                <a:avLst/>
              </a:prstGeom>
              <a:grpFill/>
              <a:ln w="9525">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uk-UA" sz="1600" dirty="0">
                  <a:ln>
                    <a:solidFill>
                      <a:srgbClr val="003E82"/>
                    </a:solidFill>
                  </a:ln>
                  <a:solidFill>
                    <a:srgbClr val="1F5FA0"/>
                  </a:solidFill>
                  <a:latin typeface="Century Gothic" charset="0"/>
                  <a:ea typeface="Century Gothic" charset="0"/>
                  <a:cs typeface="Century Gothic" charset="0"/>
                </a:endParaRPr>
              </a:p>
            </p:txBody>
          </p:sp>
          <p:sp>
            <p:nvSpPr>
              <p:cNvPr id="134" name="Freeform 116"/>
              <p:cNvSpPr>
                <a:spLocks noChangeAspect="1" noEditPoints="1"/>
              </p:cNvSpPr>
              <p:nvPr/>
            </p:nvSpPr>
            <p:spPr bwMode="auto">
              <a:xfrm>
                <a:off x="-361396" y="2167941"/>
                <a:ext cx="158509" cy="158509"/>
              </a:xfrm>
              <a:custGeom>
                <a:avLst/>
                <a:gdLst>
                  <a:gd name="T0" fmla="*/ 272 w 812"/>
                  <a:gd name="T1" fmla="*/ 272 h 810"/>
                  <a:gd name="T2" fmla="*/ 202 w 812"/>
                  <a:gd name="T3" fmla="*/ 286 h 810"/>
                  <a:gd name="T4" fmla="*/ 507 w 812"/>
                  <a:gd name="T5" fmla="*/ 135 h 810"/>
                  <a:gd name="T6" fmla="*/ 406 w 812"/>
                  <a:gd name="T7" fmla="*/ 0 h 810"/>
                  <a:gd name="T8" fmla="*/ 285 w 812"/>
                  <a:gd name="T9" fmla="*/ 18 h 810"/>
                  <a:gd name="T10" fmla="*/ 179 w 812"/>
                  <a:gd name="T11" fmla="*/ 69 h 810"/>
                  <a:gd name="T12" fmla="*/ 92 w 812"/>
                  <a:gd name="T13" fmla="*/ 147 h 810"/>
                  <a:gd name="T14" fmla="*/ 31 w 812"/>
                  <a:gd name="T15" fmla="*/ 248 h 810"/>
                  <a:gd name="T16" fmla="*/ 2 w 812"/>
                  <a:gd name="T17" fmla="*/ 363 h 810"/>
                  <a:gd name="T18" fmla="*/ 5 w 812"/>
                  <a:gd name="T19" fmla="*/ 466 h 810"/>
                  <a:gd name="T20" fmla="*/ 39 w 812"/>
                  <a:gd name="T21" fmla="*/ 581 h 810"/>
                  <a:gd name="T22" fmla="*/ 106 w 812"/>
                  <a:gd name="T23" fmla="*/ 677 h 810"/>
                  <a:gd name="T24" fmla="*/ 195 w 812"/>
                  <a:gd name="T25" fmla="*/ 751 h 810"/>
                  <a:gd name="T26" fmla="*/ 305 w 812"/>
                  <a:gd name="T27" fmla="*/ 797 h 810"/>
                  <a:gd name="T28" fmla="*/ 406 w 812"/>
                  <a:gd name="T29" fmla="*/ 810 h 810"/>
                  <a:gd name="T30" fmla="*/ 526 w 812"/>
                  <a:gd name="T31" fmla="*/ 792 h 810"/>
                  <a:gd name="T32" fmla="*/ 632 w 812"/>
                  <a:gd name="T33" fmla="*/ 740 h 810"/>
                  <a:gd name="T34" fmla="*/ 719 w 812"/>
                  <a:gd name="T35" fmla="*/ 662 h 810"/>
                  <a:gd name="T36" fmla="*/ 781 w 812"/>
                  <a:gd name="T37" fmla="*/ 563 h 810"/>
                  <a:gd name="T38" fmla="*/ 809 w 812"/>
                  <a:gd name="T39" fmla="*/ 446 h 810"/>
                  <a:gd name="T40" fmla="*/ 807 w 812"/>
                  <a:gd name="T41" fmla="*/ 343 h 810"/>
                  <a:gd name="T42" fmla="*/ 772 w 812"/>
                  <a:gd name="T43" fmla="*/ 230 h 810"/>
                  <a:gd name="T44" fmla="*/ 706 w 812"/>
                  <a:gd name="T45" fmla="*/ 132 h 810"/>
                  <a:gd name="T46" fmla="*/ 617 w 812"/>
                  <a:gd name="T47" fmla="*/ 59 h 810"/>
                  <a:gd name="T48" fmla="*/ 507 w 812"/>
                  <a:gd name="T49" fmla="*/ 12 h 810"/>
                  <a:gd name="T50" fmla="*/ 406 w 812"/>
                  <a:gd name="T51" fmla="*/ 0 h 810"/>
                  <a:gd name="T52" fmla="*/ 700 w 812"/>
                  <a:gd name="T53" fmla="*/ 639 h 810"/>
                  <a:gd name="T54" fmla="*/ 629 w 812"/>
                  <a:gd name="T55" fmla="*/ 707 h 810"/>
                  <a:gd name="T56" fmla="*/ 523 w 812"/>
                  <a:gd name="T57" fmla="*/ 762 h 810"/>
                  <a:gd name="T58" fmla="*/ 421 w 812"/>
                  <a:gd name="T59" fmla="*/ 780 h 810"/>
                  <a:gd name="T60" fmla="*/ 321 w 812"/>
                  <a:gd name="T61" fmla="*/ 770 h 810"/>
                  <a:gd name="T62" fmla="*/ 226 w 812"/>
                  <a:gd name="T63" fmla="*/ 734 h 810"/>
                  <a:gd name="T64" fmla="*/ 147 w 812"/>
                  <a:gd name="T65" fmla="*/ 677 h 810"/>
                  <a:gd name="T66" fmla="*/ 76 w 812"/>
                  <a:gd name="T67" fmla="*/ 585 h 810"/>
                  <a:gd name="T68" fmla="*/ 39 w 812"/>
                  <a:gd name="T69" fmla="*/ 490 h 810"/>
                  <a:gd name="T70" fmla="*/ 30 w 812"/>
                  <a:gd name="T71" fmla="*/ 405 h 810"/>
                  <a:gd name="T72" fmla="*/ 55 w 812"/>
                  <a:gd name="T73" fmla="*/ 268 h 810"/>
                  <a:gd name="T74" fmla="*/ 130 w 812"/>
                  <a:gd name="T75" fmla="*/ 307 h 810"/>
                  <a:gd name="T76" fmla="*/ 202 w 812"/>
                  <a:gd name="T77" fmla="*/ 506 h 810"/>
                  <a:gd name="T78" fmla="*/ 321 w 812"/>
                  <a:gd name="T79" fmla="*/ 726 h 810"/>
                  <a:gd name="T80" fmla="*/ 355 w 812"/>
                  <a:gd name="T81" fmla="*/ 617 h 810"/>
                  <a:gd name="T82" fmla="*/ 431 w 812"/>
                  <a:gd name="T83" fmla="*/ 493 h 810"/>
                  <a:gd name="T84" fmla="*/ 344 w 812"/>
                  <a:gd name="T85" fmla="*/ 371 h 810"/>
                  <a:gd name="T86" fmla="*/ 219 w 812"/>
                  <a:gd name="T87" fmla="*/ 322 h 810"/>
                  <a:gd name="T88" fmla="*/ 142 w 812"/>
                  <a:gd name="T89" fmla="*/ 274 h 810"/>
                  <a:gd name="T90" fmla="*/ 178 w 812"/>
                  <a:gd name="T91" fmla="*/ 213 h 810"/>
                  <a:gd name="T92" fmla="*/ 305 w 812"/>
                  <a:gd name="T93" fmla="*/ 118 h 810"/>
                  <a:gd name="T94" fmla="*/ 321 w 812"/>
                  <a:gd name="T95" fmla="*/ 84 h 810"/>
                  <a:gd name="T96" fmla="*/ 321 w 812"/>
                  <a:gd name="T97" fmla="*/ 67 h 810"/>
                  <a:gd name="T98" fmla="*/ 393 w 812"/>
                  <a:gd name="T99" fmla="*/ 57 h 810"/>
                  <a:gd name="T100" fmla="*/ 467 w 812"/>
                  <a:gd name="T101" fmla="*/ 34 h 810"/>
                  <a:gd name="T102" fmla="*/ 581 w 812"/>
                  <a:gd name="T103" fmla="*/ 90 h 810"/>
                  <a:gd name="T104" fmla="*/ 609 w 812"/>
                  <a:gd name="T105" fmla="*/ 152 h 810"/>
                  <a:gd name="T106" fmla="*/ 687 w 812"/>
                  <a:gd name="T107" fmla="*/ 155 h 810"/>
                  <a:gd name="T108" fmla="*/ 677 w 812"/>
                  <a:gd name="T109" fmla="*/ 219 h 810"/>
                  <a:gd name="T110" fmla="*/ 574 w 812"/>
                  <a:gd name="T111" fmla="*/ 252 h 810"/>
                  <a:gd name="T112" fmla="*/ 643 w 812"/>
                  <a:gd name="T113" fmla="*/ 371 h 810"/>
                  <a:gd name="T114" fmla="*/ 741 w 812"/>
                  <a:gd name="T115" fmla="*/ 409 h 810"/>
                  <a:gd name="T116" fmla="*/ 701 w 812"/>
                  <a:gd name="T117" fmla="*/ 532 h 8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12" h="810">
                    <a:moveTo>
                      <a:pt x="237" y="270"/>
                    </a:moveTo>
                    <a:lnTo>
                      <a:pt x="235" y="279"/>
                    </a:lnTo>
                    <a:lnTo>
                      <a:pt x="248" y="289"/>
                    </a:lnTo>
                    <a:lnTo>
                      <a:pt x="285" y="292"/>
                    </a:lnTo>
                    <a:lnTo>
                      <a:pt x="291" y="280"/>
                    </a:lnTo>
                    <a:lnTo>
                      <a:pt x="272" y="272"/>
                    </a:lnTo>
                    <a:lnTo>
                      <a:pt x="237" y="270"/>
                    </a:lnTo>
                    <a:close/>
                    <a:moveTo>
                      <a:pt x="208" y="266"/>
                    </a:moveTo>
                    <a:lnTo>
                      <a:pt x="186" y="243"/>
                    </a:lnTo>
                    <a:lnTo>
                      <a:pt x="159" y="238"/>
                    </a:lnTo>
                    <a:lnTo>
                      <a:pt x="152" y="252"/>
                    </a:lnTo>
                    <a:lnTo>
                      <a:pt x="202" y="286"/>
                    </a:lnTo>
                    <a:lnTo>
                      <a:pt x="223" y="286"/>
                    </a:lnTo>
                    <a:lnTo>
                      <a:pt x="223" y="264"/>
                    </a:lnTo>
                    <a:lnTo>
                      <a:pt x="208" y="266"/>
                    </a:lnTo>
                    <a:close/>
                    <a:moveTo>
                      <a:pt x="473" y="84"/>
                    </a:moveTo>
                    <a:lnTo>
                      <a:pt x="456" y="101"/>
                    </a:lnTo>
                    <a:lnTo>
                      <a:pt x="507" y="135"/>
                    </a:lnTo>
                    <a:lnTo>
                      <a:pt x="536" y="123"/>
                    </a:lnTo>
                    <a:lnTo>
                      <a:pt x="537" y="119"/>
                    </a:lnTo>
                    <a:lnTo>
                      <a:pt x="524" y="101"/>
                    </a:lnTo>
                    <a:lnTo>
                      <a:pt x="473" y="84"/>
                    </a:lnTo>
                    <a:close/>
                    <a:moveTo>
                      <a:pt x="406" y="0"/>
                    </a:moveTo>
                    <a:lnTo>
                      <a:pt x="406" y="0"/>
                    </a:lnTo>
                    <a:lnTo>
                      <a:pt x="385" y="0"/>
                    </a:lnTo>
                    <a:lnTo>
                      <a:pt x="365" y="1"/>
                    </a:lnTo>
                    <a:lnTo>
                      <a:pt x="344" y="5"/>
                    </a:lnTo>
                    <a:lnTo>
                      <a:pt x="324" y="8"/>
                    </a:lnTo>
                    <a:lnTo>
                      <a:pt x="305" y="12"/>
                    </a:lnTo>
                    <a:lnTo>
                      <a:pt x="285" y="18"/>
                    </a:lnTo>
                    <a:lnTo>
                      <a:pt x="266" y="24"/>
                    </a:lnTo>
                    <a:lnTo>
                      <a:pt x="248" y="31"/>
                    </a:lnTo>
                    <a:lnTo>
                      <a:pt x="230" y="40"/>
                    </a:lnTo>
                    <a:lnTo>
                      <a:pt x="212" y="48"/>
                    </a:lnTo>
                    <a:lnTo>
                      <a:pt x="195" y="59"/>
                    </a:lnTo>
                    <a:lnTo>
                      <a:pt x="179" y="69"/>
                    </a:lnTo>
                    <a:lnTo>
                      <a:pt x="162" y="81"/>
                    </a:lnTo>
                    <a:lnTo>
                      <a:pt x="148" y="93"/>
                    </a:lnTo>
                    <a:lnTo>
                      <a:pt x="132" y="105"/>
                    </a:lnTo>
                    <a:lnTo>
                      <a:pt x="119" y="118"/>
                    </a:lnTo>
                    <a:lnTo>
                      <a:pt x="106" y="132"/>
                    </a:lnTo>
                    <a:lnTo>
                      <a:pt x="92" y="147"/>
                    </a:lnTo>
                    <a:lnTo>
                      <a:pt x="80" y="162"/>
                    </a:lnTo>
                    <a:lnTo>
                      <a:pt x="70" y="178"/>
                    </a:lnTo>
                    <a:lnTo>
                      <a:pt x="59" y="195"/>
                    </a:lnTo>
                    <a:lnTo>
                      <a:pt x="49" y="212"/>
                    </a:lnTo>
                    <a:lnTo>
                      <a:pt x="39" y="230"/>
                    </a:lnTo>
                    <a:lnTo>
                      <a:pt x="31" y="248"/>
                    </a:lnTo>
                    <a:lnTo>
                      <a:pt x="24" y="266"/>
                    </a:lnTo>
                    <a:lnTo>
                      <a:pt x="18" y="285"/>
                    </a:lnTo>
                    <a:lnTo>
                      <a:pt x="13" y="304"/>
                    </a:lnTo>
                    <a:lnTo>
                      <a:pt x="8" y="323"/>
                    </a:lnTo>
                    <a:lnTo>
                      <a:pt x="5" y="343"/>
                    </a:lnTo>
                    <a:lnTo>
                      <a:pt x="2" y="363"/>
                    </a:lnTo>
                    <a:lnTo>
                      <a:pt x="0" y="383"/>
                    </a:lnTo>
                    <a:lnTo>
                      <a:pt x="0" y="405"/>
                    </a:lnTo>
                    <a:lnTo>
                      <a:pt x="0" y="405"/>
                    </a:lnTo>
                    <a:lnTo>
                      <a:pt x="0" y="426"/>
                    </a:lnTo>
                    <a:lnTo>
                      <a:pt x="2" y="446"/>
                    </a:lnTo>
                    <a:lnTo>
                      <a:pt x="5" y="466"/>
                    </a:lnTo>
                    <a:lnTo>
                      <a:pt x="8" y="487"/>
                    </a:lnTo>
                    <a:lnTo>
                      <a:pt x="13" y="506"/>
                    </a:lnTo>
                    <a:lnTo>
                      <a:pt x="18" y="525"/>
                    </a:lnTo>
                    <a:lnTo>
                      <a:pt x="24" y="545"/>
                    </a:lnTo>
                    <a:lnTo>
                      <a:pt x="31" y="563"/>
                    </a:lnTo>
                    <a:lnTo>
                      <a:pt x="39" y="581"/>
                    </a:lnTo>
                    <a:lnTo>
                      <a:pt x="49" y="597"/>
                    </a:lnTo>
                    <a:lnTo>
                      <a:pt x="59" y="614"/>
                    </a:lnTo>
                    <a:lnTo>
                      <a:pt x="70" y="631"/>
                    </a:lnTo>
                    <a:lnTo>
                      <a:pt x="80" y="647"/>
                    </a:lnTo>
                    <a:lnTo>
                      <a:pt x="92" y="662"/>
                    </a:lnTo>
                    <a:lnTo>
                      <a:pt x="106" y="677"/>
                    </a:lnTo>
                    <a:lnTo>
                      <a:pt x="119" y="691"/>
                    </a:lnTo>
                    <a:lnTo>
                      <a:pt x="132" y="704"/>
                    </a:lnTo>
                    <a:lnTo>
                      <a:pt x="148" y="718"/>
                    </a:lnTo>
                    <a:lnTo>
                      <a:pt x="162" y="730"/>
                    </a:lnTo>
                    <a:lnTo>
                      <a:pt x="179" y="740"/>
                    </a:lnTo>
                    <a:lnTo>
                      <a:pt x="195" y="751"/>
                    </a:lnTo>
                    <a:lnTo>
                      <a:pt x="212" y="761"/>
                    </a:lnTo>
                    <a:lnTo>
                      <a:pt x="230" y="770"/>
                    </a:lnTo>
                    <a:lnTo>
                      <a:pt x="248" y="778"/>
                    </a:lnTo>
                    <a:lnTo>
                      <a:pt x="266" y="785"/>
                    </a:lnTo>
                    <a:lnTo>
                      <a:pt x="285" y="792"/>
                    </a:lnTo>
                    <a:lnTo>
                      <a:pt x="305" y="797"/>
                    </a:lnTo>
                    <a:lnTo>
                      <a:pt x="324" y="802"/>
                    </a:lnTo>
                    <a:lnTo>
                      <a:pt x="344" y="805"/>
                    </a:lnTo>
                    <a:lnTo>
                      <a:pt x="365" y="808"/>
                    </a:lnTo>
                    <a:lnTo>
                      <a:pt x="385" y="809"/>
                    </a:lnTo>
                    <a:lnTo>
                      <a:pt x="406" y="810"/>
                    </a:lnTo>
                    <a:lnTo>
                      <a:pt x="406" y="810"/>
                    </a:lnTo>
                    <a:lnTo>
                      <a:pt x="426" y="809"/>
                    </a:lnTo>
                    <a:lnTo>
                      <a:pt x="447" y="808"/>
                    </a:lnTo>
                    <a:lnTo>
                      <a:pt x="467" y="805"/>
                    </a:lnTo>
                    <a:lnTo>
                      <a:pt x="488" y="802"/>
                    </a:lnTo>
                    <a:lnTo>
                      <a:pt x="507" y="797"/>
                    </a:lnTo>
                    <a:lnTo>
                      <a:pt x="526" y="792"/>
                    </a:lnTo>
                    <a:lnTo>
                      <a:pt x="546" y="785"/>
                    </a:lnTo>
                    <a:lnTo>
                      <a:pt x="564" y="778"/>
                    </a:lnTo>
                    <a:lnTo>
                      <a:pt x="582" y="770"/>
                    </a:lnTo>
                    <a:lnTo>
                      <a:pt x="600" y="761"/>
                    </a:lnTo>
                    <a:lnTo>
                      <a:pt x="617" y="751"/>
                    </a:lnTo>
                    <a:lnTo>
                      <a:pt x="632" y="740"/>
                    </a:lnTo>
                    <a:lnTo>
                      <a:pt x="649" y="730"/>
                    </a:lnTo>
                    <a:lnTo>
                      <a:pt x="664" y="718"/>
                    </a:lnTo>
                    <a:lnTo>
                      <a:pt x="679" y="704"/>
                    </a:lnTo>
                    <a:lnTo>
                      <a:pt x="693" y="691"/>
                    </a:lnTo>
                    <a:lnTo>
                      <a:pt x="706" y="677"/>
                    </a:lnTo>
                    <a:lnTo>
                      <a:pt x="719" y="662"/>
                    </a:lnTo>
                    <a:lnTo>
                      <a:pt x="731" y="647"/>
                    </a:lnTo>
                    <a:lnTo>
                      <a:pt x="742" y="631"/>
                    </a:lnTo>
                    <a:lnTo>
                      <a:pt x="753" y="614"/>
                    </a:lnTo>
                    <a:lnTo>
                      <a:pt x="762" y="597"/>
                    </a:lnTo>
                    <a:lnTo>
                      <a:pt x="772" y="581"/>
                    </a:lnTo>
                    <a:lnTo>
                      <a:pt x="781" y="563"/>
                    </a:lnTo>
                    <a:lnTo>
                      <a:pt x="788" y="545"/>
                    </a:lnTo>
                    <a:lnTo>
                      <a:pt x="794" y="525"/>
                    </a:lnTo>
                    <a:lnTo>
                      <a:pt x="799" y="506"/>
                    </a:lnTo>
                    <a:lnTo>
                      <a:pt x="803" y="487"/>
                    </a:lnTo>
                    <a:lnTo>
                      <a:pt x="807" y="466"/>
                    </a:lnTo>
                    <a:lnTo>
                      <a:pt x="809" y="446"/>
                    </a:lnTo>
                    <a:lnTo>
                      <a:pt x="812" y="426"/>
                    </a:lnTo>
                    <a:lnTo>
                      <a:pt x="812" y="405"/>
                    </a:lnTo>
                    <a:lnTo>
                      <a:pt x="812" y="405"/>
                    </a:lnTo>
                    <a:lnTo>
                      <a:pt x="812" y="383"/>
                    </a:lnTo>
                    <a:lnTo>
                      <a:pt x="809" y="363"/>
                    </a:lnTo>
                    <a:lnTo>
                      <a:pt x="807" y="343"/>
                    </a:lnTo>
                    <a:lnTo>
                      <a:pt x="803" y="323"/>
                    </a:lnTo>
                    <a:lnTo>
                      <a:pt x="799" y="304"/>
                    </a:lnTo>
                    <a:lnTo>
                      <a:pt x="794" y="285"/>
                    </a:lnTo>
                    <a:lnTo>
                      <a:pt x="788" y="266"/>
                    </a:lnTo>
                    <a:lnTo>
                      <a:pt x="781" y="248"/>
                    </a:lnTo>
                    <a:lnTo>
                      <a:pt x="772" y="230"/>
                    </a:lnTo>
                    <a:lnTo>
                      <a:pt x="762" y="212"/>
                    </a:lnTo>
                    <a:lnTo>
                      <a:pt x="753" y="195"/>
                    </a:lnTo>
                    <a:lnTo>
                      <a:pt x="742" y="178"/>
                    </a:lnTo>
                    <a:lnTo>
                      <a:pt x="731" y="162"/>
                    </a:lnTo>
                    <a:lnTo>
                      <a:pt x="719" y="147"/>
                    </a:lnTo>
                    <a:lnTo>
                      <a:pt x="706" y="132"/>
                    </a:lnTo>
                    <a:lnTo>
                      <a:pt x="693" y="118"/>
                    </a:lnTo>
                    <a:lnTo>
                      <a:pt x="679" y="105"/>
                    </a:lnTo>
                    <a:lnTo>
                      <a:pt x="664" y="93"/>
                    </a:lnTo>
                    <a:lnTo>
                      <a:pt x="649" y="81"/>
                    </a:lnTo>
                    <a:lnTo>
                      <a:pt x="632" y="69"/>
                    </a:lnTo>
                    <a:lnTo>
                      <a:pt x="617" y="59"/>
                    </a:lnTo>
                    <a:lnTo>
                      <a:pt x="600" y="48"/>
                    </a:lnTo>
                    <a:lnTo>
                      <a:pt x="582" y="40"/>
                    </a:lnTo>
                    <a:lnTo>
                      <a:pt x="564" y="31"/>
                    </a:lnTo>
                    <a:lnTo>
                      <a:pt x="546" y="24"/>
                    </a:lnTo>
                    <a:lnTo>
                      <a:pt x="526" y="18"/>
                    </a:lnTo>
                    <a:lnTo>
                      <a:pt x="507" y="12"/>
                    </a:lnTo>
                    <a:lnTo>
                      <a:pt x="488" y="8"/>
                    </a:lnTo>
                    <a:lnTo>
                      <a:pt x="467" y="5"/>
                    </a:lnTo>
                    <a:lnTo>
                      <a:pt x="447" y="1"/>
                    </a:lnTo>
                    <a:lnTo>
                      <a:pt x="426" y="0"/>
                    </a:lnTo>
                    <a:lnTo>
                      <a:pt x="406" y="0"/>
                    </a:lnTo>
                    <a:lnTo>
                      <a:pt x="406" y="0"/>
                    </a:lnTo>
                    <a:close/>
                    <a:moveTo>
                      <a:pt x="701" y="532"/>
                    </a:moveTo>
                    <a:lnTo>
                      <a:pt x="694" y="557"/>
                    </a:lnTo>
                    <a:lnTo>
                      <a:pt x="694" y="590"/>
                    </a:lnTo>
                    <a:lnTo>
                      <a:pt x="681" y="601"/>
                    </a:lnTo>
                    <a:lnTo>
                      <a:pt x="677" y="624"/>
                    </a:lnTo>
                    <a:lnTo>
                      <a:pt x="700" y="639"/>
                    </a:lnTo>
                    <a:lnTo>
                      <a:pt x="700" y="639"/>
                    </a:lnTo>
                    <a:lnTo>
                      <a:pt x="687" y="654"/>
                    </a:lnTo>
                    <a:lnTo>
                      <a:pt x="673" y="668"/>
                    </a:lnTo>
                    <a:lnTo>
                      <a:pt x="659" y="683"/>
                    </a:lnTo>
                    <a:lnTo>
                      <a:pt x="644" y="695"/>
                    </a:lnTo>
                    <a:lnTo>
                      <a:pt x="629" y="707"/>
                    </a:lnTo>
                    <a:lnTo>
                      <a:pt x="612" y="719"/>
                    </a:lnTo>
                    <a:lnTo>
                      <a:pt x="595" y="728"/>
                    </a:lnTo>
                    <a:lnTo>
                      <a:pt x="578" y="738"/>
                    </a:lnTo>
                    <a:lnTo>
                      <a:pt x="560" y="748"/>
                    </a:lnTo>
                    <a:lnTo>
                      <a:pt x="542" y="755"/>
                    </a:lnTo>
                    <a:lnTo>
                      <a:pt x="523" y="762"/>
                    </a:lnTo>
                    <a:lnTo>
                      <a:pt x="503" y="768"/>
                    </a:lnTo>
                    <a:lnTo>
                      <a:pt x="484" y="772"/>
                    </a:lnTo>
                    <a:lnTo>
                      <a:pt x="464" y="776"/>
                    </a:lnTo>
                    <a:lnTo>
                      <a:pt x="443" y="779"/>
                    </a:lnTo>
                    <a:lnTo>
                      <a:pt x="421" y="780"/>
                    </a:lnTo>
                    <a:lnTo>
                      <a:pt x="421" y="780"/>
                    </a:lnTo>
                    <a:lnTo>
                      <a:pt x="372" y="743"/>
                    </a:lnTo>
                    <a:lnTo>
                      <a:pt x="350" y="764"/>
                    </a:lnTo>
                    <a:lnTo>
                      <a:pt x="355" y="776"/>
                    </a:lnTo>
                    <a:lnTo>
                      <a:pt x="355" y="776"/>
                    </a:lnTo>
                    <a:lnTo>
                      <a:pt x="338" y="774"/>
                    </a:lnTo>
                    <a:lnTo>
                      <a:pt x="321" y="770"/>
                    </a:lnTo>
                    <a:lnTo>
                      <a:pt x="305" y="767"/>
                    </a:lnTo>
                    <a:lnTo>
                      <a:pt x="288" y="761"/>
                    </a:lnTo>
                    <a:lnTo>
                      <a:pt x="272" y="756"/>
                    </a:lnTo>
                    <a:lnTo>
                      <a:pt x="256" y="750"/>
                    </a:lnTo>
                    <a:lnTo>
                      <a:pt x="242" y="743"/>
                    </a:lnTo>
                    <a:lnTo>
                      <a:pt x="226" y="734"/>
                    </a:lnTo>
                    <a:lnTo>
                      <a:pt x="212" y="726"/>
                    </a:lnTo>
                    <a:lnTo>
                      <a:pt x="199" y="718"/>
                    </a:lnTo>
                    <a:lnTo>
                      <a:pt x="184" y="708"/>
                    </a:lnTo>
                    <a:lnTo>
                      <a:pt x="171" y="698"/>
                    </a:lnTo>
                    <a:lnTo>
                      <a:pt x="159" y="688"/>
                    </a:lnTo>
                    <a:lnTo>
                      <a:pt x="147" y="677"/>
                    </a:lnTo>
                    <a:lnTo>
                      <a:pt x="124" y="653"/>
                    </a:lnTo>
                    <a:lnTo>
                      <a:pt x="113" y="639"/>
                    </a:lnTo>
                    <a:lnTo>
                      <a:pt x="102" y="627"/>
                    </a:lnTo>
                    <a:lnTo>
                      <a:pt x="92" y="613"/>
                    </a:lnTo>
                    <a:lnTo>
                      <a:pt x="84" y="600"/>
                    </a:lnTo>
                    <a:lnTo>
                      <a:pt x="76" y="585"/>
                    </a:lnTo>
                    <a:lnTo>
                      <a:pt x="68" y="570"/>
                    </a:lnTo>
                    <a:lnTo>
                      <a:pt x="61" y="555"/>
                    </a:lnTo>
                    <a:lnTo>
                      <a:pt x="54" y="540"/>
                    </a:lnTo>
                    <a:lnTo>
                      <a:pt x="49" y="524"/>
                    </a:lnTo>
                    <a:lnTo>
                      <a:pt x="43" y="507"/>
                    </a:lnTo>
                    <a:lnTo>
                      <a:pt x="39" y="490"/>
                    </a:lnTo>
                    <a:lnTo>
                      <a:pt x="36" y="475"/>
                    </a:lnTo>
                    <a:lnTo>
                      <a:pt x="33" y="457"/>
                    </a:lnTo>
                    <a:lnTo>
                      <a:pt x="31" y="440"/>
                    </a:lnTo>
                    <a:lnTo>
                      <a:pt x="30" y="422"/>
                    </a:lnTo>
                    <a:lnTo>
                      <a:pt x="30" y="405"/>
                    </a:lnTo>
                    <a:lnTo>
                      <a:pt x="30" y="405"/>
                    </a:lnTo>
                    <a:lnTo>
                      <a:pt x="30" y="381"/>
                    </a:lnTo>
                    <a:lnTo>
                      <a:pt x="32" y="357"/>
                    </a:lnTo>
                    <a:lnTo>
                      <a:pt x="36" y="334"/>
                    </a:lnTo>
                    <a:lnTo>
                      <a:pt x="41" y="311"/>
                    </a:lnTo>
                    <a:lnTo>
                      <a:pt x="48" y="290"/>
                    </a:lnTo>
                    <a:lnTo>
                      <a:pt x="55" y="268"/>
                    </a:lnTo>
                    <a:lnTo>
                      <a:pt x="64" y="248"/>
                    </a:lnTo>
                    <a:lnTo>
                      <a:pt x="74" y="227"/>
                    </a:lnTo>
                    <a:lnTo>
                      <a:pt x="83" y="292"/>
                    </a:lnTo>
                    <a:lnTo>
                      <a:pt x="99" y="301"/>
                    </a:lnTo>
                    <a:lnTo>
                      <a:pt x="108" y="289"/>
                    </a:lnTo>
                    <a:lnTo>
                      <a:pt x="130" y="307"/>
                    </a:lnTo>
                    <a:lnTo>
                      <a:pt x="118" y="328"/>
                    </a:lnTo>
                    <a:lnTo>
                      <a:pt x="135" y="355"/>
                    </a:lnTo>
                    <a:lnTo>
                      <a:pt x="178" y="368"/>
                    </a:lnTo>
                    <a:lnTo>
                      <a:pt x="168" y="405"/>
                    </a:lnTo>
                    <a:lnTo>
                      <a:pt x="168" y="439"/>
                    </a:lnTo>
                    <a:lnTo>
                      <a:pt x="202" y="506"/>
                    </a:lnTo>
                    <a:lnTo>
                      <a:pt x="237" y="523"/>
                    </a:lnTo>
                    <a:lnTo>
                      <a:pt x="237" y="590"/>
                    </a:lnTo>
                    <a:lnTo>
                      <a:pt x="254" y="624"/>
                    </a:lnTo>
                    <a:lnTo>
                      <a:pt x="254" y="657"/>
                    </a:lnTo>
                    <a:lnTo>
                      <a:pt x="288" y="726"/>
                    </a:lnTo>
                    <a:lnTo>
                      <a:pt x="321" y="726"/>
                    </a:lnTo>
                    <a:lnTo>
                      <a:pt x="321" y="709"/>
                    </a:lnTo>
                    <a:lnTo>
                      <a:pt x="301" y="690"/>
                    </a:lnTo>
                    <a:lnTo>
                      <a:pt x="290" y="666"/>
                    </a:lnTo>
                    <a:lnTo>
                      <a:pt x="326" y="650"/>
                    </a:lnTo>
                    <a:lnTo>
                      <a:pt x="330" y="619"/>
                    </a:lnTo>
                    <a:lnTo>
                      <a:pt x="355" y="617"/>
                    </a:lnTo>
                    <a:lnTo>
                      <a:pt x="372" y="590"/>
                    </a:lnTo>
                    <a:lnTo>
                      <a:pt x="372" y="569"/>
                    </a:lnTo>
                    <a:lnTo>
                      <a:pt x="389" y="557"/>
                    </a:lnTo>
                    <a:lnTo>
                      <a:pt x="412" y="560"/>
                    </a:lnTo>
                    <a:lnTo>
                      <a:pt x="435" y="529"/>
                    </a:lnTo>
                    <a:lnTo>
                      <a:pt x="431" y="493"/>
                    </a:lnTo>
                    <a:lnTo>
                      <a:pt x="456" y="489"/>
                    </a:lnTo>
                    <a:lnTo>
                      <a:pt x="473" y="439"/>
                    </a:lnTo>
                    <a:lnTo>
                      <a:pt x="423" y="405"/>
                    </a:lnTo>
                    <a:lnTo>
                      <a:pt x="355" y="405"/>
                    </a:lnTo>
                    <a:lnTo>
                      <a:pt x="355" y="388"/>
                    </a:lnTo>
                    <a:lnTo>
                      <a:pt x="344" y="371"/>
                    </a:lnTo>
                    <a:lnTo>
                      <a:pt x="317" y="357"/>
                    </a:lnTo>
                    <a:lnTo>
                      <a:pt x="309" y="343"/>
                    </a:lnTo>
                    <a:lnTo>
                      <a:pt x="280" y="325"/>
                    </a:lnTo>
                    <a:lnTo>
                      <a:pt x="256" y="337"/>
                    </a:lnTo>
                    <a:lnTo>
                      <a:pt x="232" y="333"/>
                    </a:lnTo>
                    <a:lnTo>
                      <a:pt x="219" y="322"/>
                    </a:lnTo>
                    <a:lnTo>
                      <a:pt x="194" y="328"/>
                    </a:lnTo>
                    <a:lnTo>
                      <a:pt x="182" y="344"/>
                    </a:lnTo>
                    <a:lnTo>
                      <a:pt x="147" y="329"/>
                    </a:lnTo>
                    <a:lnTo>
                      <a:pt x="150" y="298"/>
                    </a:lnTo>
                    <a:lnTo>
                      <a:pt x="139" y="290"/>
                    </a:lnTo>
                    <a:lnTo>
                      <a:pt x="142" y="274"/>
                    </a:lnTo>
                    <a:lnTo>
                      <a:pt x="135" y="269"/>
                    </a:lnTo>
                    <a:lnTo>
                      <a:pt x="115" y="278"/>
                    </a:lnTo>
                    <a:lnTo>
                      <a:pt x="100" y="266"/>
                    </a:lnTo>
                    <a:lnTo>
                      <a:pt x="118" y="219"/>
                    </a:lnTo>
                    <a:lnTo>
                      <a:pt x="164" y="194"/>
                    </a:lnTo>
                    <a:lnTo>
                      <a:pt x="178" y="213"/>
                    </a:lnTo>
                    <a:lnTo>
                      <a:pt x="202" y="202"/>
                    </a:lnTo>
                    <a:lnTo>
                      <a:pt x="202" y="185"/>
                    </a:lnTo>
                    <a:lnTo>
                      <a:pt x="237" y="168"/>
                    </a:lnTo>
                    <a:lnTo>
                      <a:pt x="237" y="152"/>
                    </a:lnTo>
                    <a:lnTo>
                      <a:pt x="285" y="148"/>
                    </a:lnTo>
                    <a:lnTo>
                      <a:pt x="305" y="118"/>
                    </a:lnTo>
                    <a:lnTo>
                      <a:pt x="332" y="102"/>
                    </a:lnTo>
                    <a:lnTo>
                      <a:pt x="338" y="118"/>
                    </a:lnTo>
                    <a:lnTo>
                      <a:pt x="355" y="118"/>
                    </a:lnTo>
                    <a:lnTo>
                      <a:pt x="366" y="103"/>
                    </a:lnTo>
                    <a:lnTo>
                      <a:pt x="361" y="89"/>
                    </a:lnTo>
                    <a:lnTo>
                      <a:pt x="321" y="84"/>
                    </a:lnTo>
                    <a:lnTo>
                      <a:pt x="261" y="97"/>
                    </a:lnTo>
                    <a:lnTo>
                      <a:pt x="253" y="63"/>
                    </a:lnTo>
                    <a:lnTo>
                      <a:pt x="253" y="63"/>
                    </a:lnTo>
                    <a:lnTo>
                      <a:pt x="270" y="55"/>
                    </a:lnTo>
                    <a:lnTo>
                      <a:pt x="288" y="51"/>
                    </a:lnTo>
                    <a:lnTo>
                      <a:pt x="321" y="67"/>
                    </a:lnTo>
                    <a:lnTo>
                      <a:pt x="337" y="59"/>
                    </a:lnTo>
                    <a:lnTo>
                      <a:pt x="332" y="36"/>
                    </a:lnTo>
                    <a:lnTo>
                      <a:pt x="332" y="36"/>
                    </a:lnTo>
                    <a:lnTo>
                      <a:pt x="361" y="33"/>
                    </a:lnTo>
                    <a:lnTo>
                      <a:pt x="391" y="30"/>
                    </a:lnTo>
                    <a:lnTo>
                      <a:pt x="393" y="57"/>
                    </a:lnTo>
                    <a:lnTo>
                      <a:pt x="406" y="84"/>
                    </a:lnTo>
                    <a:lnTo>
                      <a:pt x="423" y="84"/>
                    </a:lnTo>
                    <a:lnTo>
                      <a:pt x="423" y="67"/>
                    </a:lnTo>
                    <a:lnTo>
                      <a:pt x="440" y="51"/>
                    </a:lnTo>
                    <a:lnTo>
                      <a:pt x="456" y="51"/>
                    </a:lnTo>
                    <a:lnTo>
                      <a:pt x="467" y="34"/>
                    </a:lnTo>
                    <a:lnTo>
                      <a:pt x="467" y="34"/>
                    </a:lnTo>
                    <a:lnTo>
                      <a:pt x="493" y="40"/>
                    </a:lnTo>
                    <a:lnTo>
                      <a:pt x="517" y="46"/>
                    </a:lnTo>
                    <a:lnTo>
                      <a:pt x="541" y="54"/>
                    </a:lnTo>
                    <a:lnTo>
                      <a:pt x="565" y="65"/>
                    </a:lnTo>
                    <a:lnTo>
                      <a:pt x="581" y="90"/>
                    </a:lnTo>
                    <a:lnTo>
                      <a:pt x="576" y="121"/>
                    </a:lnTo>
                    <a:lnTo>
                      <a:pt x="559" y="131"/>
                    </a:lnTo>
                    <a:lnTo>
                      <a:pt x="558" y="152"/>
                    </a:lnTo>
                    <a:lnTo>
                      <a:pt x="574" y="152"/>
                    </a:lnTo>
                    <a:lnTo>
                      <a:pt x="591" y="168"/>
                    </a:lnTo>
                    <a:lnTo>
                      <a:pt x="609" y="152"/>
                    </a:lnTo>
                    <a:lnTo>
                      <a:pt x="600" y="136"/>
                    </a:lnTo>
                    <a:lnTo>
                      <a:pt x="625" y="119"/>
                    </a:lnTo>
                    <a:lnTo>
                      <a:pt x="652" y="147"/>
                    </a:lnTo>
                    <a:lnTo>
                      <a:pt x="672" y="139"/>
                    </a:lnTo>
                    <a:lnTo>
                      <a:pt x="672" y="139"/>
                    </a:lnTo>
                    <a:lnTo>
                      <a:pt x="687" y="155"/>
                    </a:lnTo>
                    <a:lnTo>
                      <a:pt x="700" y="171"/>
                    </a:lnTo>
                    <a:lnTo>
                      <a:pt x="713" y="188"/>
                    </a:lnTo>
                    <a:lnTo>
                      <a:pt x="725" y="206"/>
                    </a:lnTo>
                    <a:lnTo>
                      <a:pt x="689" y="194"/>
                    </a:lnTo>
                    <a:lnTo>
                      <a:pt x="677" y="202"/>
                    </a:lnTo>
                    <a:lnTo>
                      <a:pt x="677" y="219"/>
                    </a:lnTo>
                    <a:lnTo>
                      <a:pt x="660" y="219"/>
                    </a:lnTo>
                    <a:lnTo>
                      <a:pt x="626" y="202"/>
                    </a:lnTo>
                    <a:lnTo>
                      <a:pt x="609" y="202"/>
                    </a:lnTo>
                    <a:lnTo>
                      <a:pt x="595" y="222"/>
                    </a:lnTo>
                    <a:lnTo>
                      <a:pt x="584" y="227"/>
                    </a:lnTo>
                    <a:lnTo>
                      <a:pt x="574" y="252"/>
                    </a:lnTo>
                    <a:lnTo>
                      <a:pt x="584" y="277"/>
                    </a:lnTo>
                    <a:lnTo>
                      <a:pt x="574" y="286"/>
                    </a:lnTo>
                    <a:lnTo>
                      <a:pt x="574" y="303"/>
                    </a:lnTo>
                    <a:lnTo>
                      <a:pt x="609" y="321"/>
                    </a:lnTo>
                    <a:lnTo>
                      <a:pt x="611" y="345"/>
                    </a:lnTo>
                    <a:lnTo>
                      <a:pt x="643" y="371"/>
                    </a:lnTo>
                    <a:lnTo>
                      <a:pt x="671" y="369"/>
                    </a:lnTo>
                    <a:lnTo>
                      <a:pt x="677" y="355"/>
                    </a:lnTo>
                    <a:lnTo>
                      <a:pt x="711" y="353"/>
                    </a:lnTo>
                    <a:lnTo>
                      <a:pt x="714" y="377"/>
                    </a:lnTo>
                    <a:lnTo>
                      <a:pt x="732" y="377"/>
                    </a:lnTo>
                    <a:lnTo>
                      <a:pt x="741" y="409"/>
                    </a:lnTo>
                    <a:lnTo>
                      <a:pt x="728" y="422"/>
                    </a:lnTo>
                    <a:lnTo>
                      <a:pt x="728" y="440"/>
                    </a:lnTo>
                    <a:lnTo>
                      <a:pt x="750" y="453"/>
                    </a:lnTo>
                    <a:lnTo>
                      <a:pt x="744" y="489"/>
                    </a:lnTo>
                    <a:lnTo>
                      <a:pt x="734" y="510"/>
                    </a:lnTo>
                    <a:lnTo>
                      <a:pt x="701" y="532"/>
                    </a:lnTo>
                    <a:close/>
                  </a:path>
                </a:pathLst>
              </a:custGeom>
              <a:grpFill/>
              <a:ln w="9525">
                <a:solidFill>
                  <a:schemeClr val="bg1"/>
                </a:solidFill>
              </a:ln>
            </p:spPr>
            <p:style>
              <a:lnRef idx="2">
                <a:schemeClr val="dk1"/>
              </a:lnRef>
              <a:fillRef idx="1">
                <a:schemeClr val="lt1"/>
              </a:fillRef>
              <a:effectRef idx="0">
                <a:schemeClr val="dk1"/>
              </a:effectRef>
              <a:fontRef idx="minor">
                <a:schemeClr val="dk1"/>
              </a:fontRef>
            </p:style>
            <p:txBody>
              <a:bodyPr vert="horz" wrap="square" lIns="84406" tIns="42203" rIns="84406" bIns="42203" numCol="1" anchor="t" anchorCtr="0" compatLnSpc="1">
                <a:prstTxWarp prst="textNoShape">
                  <a:avLst/>
                </a:prstTxWarp>
              </a:bodyPr>
              <a:lstStyle/>
              <a:p>
                <a:endParaRPr lang="uk-UA" sz="1600" dirty="0">
                  <a:ln>
                    <a:solidFill>
                      <a:srgbClr val="003E82"/>
                    </a:solidFill>
                  </a:ln>
                  <a:solidFill>
                    <a:srgbClr val="1F5FA0"/>
                  </a:solidFill>
                  <a:latin typeface="Century Gothic" charset="0"/>
                  <a:ea typeface="Century Gothic" charset="0"/>
                  <a:cs typeface="Century Gothic" charset="0"/>
                </a:endParaRPr>
              </a:p>
            </p:txBody>
          </p:sp>
        </p:grpSp>
      </p:grpSp>
      <p:grpSp>
        <p:nvGrpSpPr>
          <p:cNvPr id="135" name="Group 103"/>
          <p:cNvGrpSpPr>
            <a:grpSpLocks noChangeAspect="1"/>
          </p:cNvGrpSpPr>
          <p:nvPr/>
        </p:nvGrpSpPr>
        <p:grpSpPr>
          <a:xfrm>
            <a:off x="6091147" y="448584"/>
            <a:ext cx="432000" cy="432000"/>
            <a:chOff x="-1584848" y="3314298"/>
            <a:chExt cx="468000" cy="468000"/>
          </a:xfrm>
          <a:solidFill>
            <a:srgbClr val="003E82"/>
          </a:solidFill>
        </p:grpSpPr>
        <p:sp>
          <p:nvSpPr>
            <p:cNvPr id="136" name="Oval 104"/>
            <p:cNvSpPr/>
            <p:nvPr/>
          </p:nvSpPr>
          <p:spPr bwMode="ltGray">
            <a:xfrm>
              <a:off x="-1584848" y="3314298"/>
              <a:ext cx="468000" cy="468000"/>
            </a:xfrm>
            <a:prstGeom prst="ellipse">
              <a:avLst/>
            </a:prstGeom>
            <a:grpFill/>
            <a:ln w="9525">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uk-UA" sz="1600" dirty="0">
                <a:ln>
                  <a:solidFill>
                    <a:srgbClr val="003E82"/>
                  </a:solidFill>
                </a:ln>
                <a:solidFill>
                  <a:srgbClr val="1F5FA0"/>
                </a:solidFill>
                <a:latin typeface="Century Gothic" charset="0"/>
                <a:ea typeface="Century Gothic" charset="0"/>
                <a:cs typeface="Century Gothic" charset="0"/>
              </a:endParaRPr>
            </a:p>
          </p:txBody>
        </p:sp>
        <p:sp>
          <p:nvSpPr>
            <p:cNvPr id="137" name="Freeform 4831"/>
            <p:cNvSpPr>
              <a:spLocks noChangeAspect="1" noEditPoints="1"/>
            </p:cNvSpPr>
            <p:nvPr/>
          </p:nvSpPr>
          <p:spPr bwMode="auto">
            <a:xfrm>
              <a:off x="-1538985" y="3456300"/>
              <a:ext cx="376274" cy="203044"/>
            </a:xfrm>
            <a:custGeom>
              <a:avLst/>
              <a:gdLst>
                <a:gd name="T0" fmla="*/ 300 w 404"/>
                <a:gd name="T1" fmla="*/ 166 h 218"/>
                <a:gd name="T2" fmla="*/ 288 w 404"/>
                <a:gd name="T3" fmla="*/ 172 h 218"/>
                <a:gd name="T4" fmla="*/ 272 w 404"/>
                <a:gd name="T5" fmla="*/ 184 h 218"/>
                <a:gd name="T6" fmla="*/ 252 w 404"/>
                <a:gd name="T7" fmla="*/ 170 h 218"/>
                <a:gd name="T8" fmla="*/ 244 w 404"/>
                <a:gd name="T9" fmla="*/ 186 h 218"/>
                <a:gd name="T10" fmla="*/ 232 w 404"/>
                <a:gd name="T11" fmla="*/ 188 h 218"/>
                <a:gd name="T12" fmla="*/ 226 w 404"/>
                <a:gd name="T13" fmla="*/ 188 h 218"/>
                <a:gd name="T14" fmla="*/ 216 w 404"/>
                <a:gd name="T15" fmla="*/ 166 h 218"/>
                <a:gd name="T16" fmla="*/ 192 w 404"/>
                <a:gd name="T17" fmla="*/ 154 h 218"/>
                <a:gd name="T18" fmla="*/ 178 w 404"/>
                <a:gd name="T19" fmla="*/ 142 h 218"/>
                <a:gd name="T20" fmla="*/ 160 w 404"/>
                <a:gd name="T21" fmla="*/ 138 h 218"/>
                <a:gd name="T22" fmla="*/ 134 w 404"/>
                <a:gd name="T23" fmla="*/ 120 h 218"/>
                <a:gd name="T24" fmla="*/ 106 w 404"/>
                <a:gd name="T25" fmla="*/ 136 h 218"/>
                <a:gd name="T26" fmla="*/ 74 w 404"/>
                <a:gd name="T27" fmla="*/ 124 h 218"/>
                <a:gd name="T28" fmla="*/ 94 w 404"/>
                <a:gd name="T29" fmla="*/ 42 h 218"/>
                <a:gd name="T30" fmla="*/ 138 w 404"/>
                <a:gd name="T31" fmla="*/ 38 h 218"/>
                <a:gd name="T32" fmla="*/ 134 w 404"/>
                <a:gd name="T33" fmla="*/ 66 h 218"/>
                <a:gd name="T34" fmla="*/ 150 w 404"/>
                <a:gd name="T35" fmla="*/ 88 h 218"/>
                <a:gd name="T36" fmla="*/ 178 w 404"/>
                <a:gd name="T37" fmla="*/ 92 h 218"/>
                <a:gd name="T38" fmla="*/ 288 w 404"/>
                <a:gd name="T39" fmla="*/ 92 h 218"/>
                <a:gd name="T40" fmla="*/ 294 w 404"/>
                <a:gd name="T41" fmla="*/ 100 h 218"/>
                <a:gd name="T42" fmla="*/ 320 w 404"/>
                <a:gd name="T43" fmla="*/ 144 h 218"/>
                <a:gd name="T44" fmla="*/ 134 w 404"/>
                <a:gd name="T45" fmla="*/ 132 h 218"/>
                <a:gd name="T46" fmla="*/ 118 w 404"/>
                <a:gd name="T47" fmla="*/ 142 h 218"/>
                <a:gd name="T48" fmla="*/ 102 w 404"/>
                <a:gd name="T49" fmla="*/ 190 h 218"/>
                <a:gd name="T50" fmla="*/ 118 w 404"/>
                <a:gd name="T51" fmla="*/ 198 h 218"/>
                <a:gd name="T52" fmla="*/ 130 w 404"/>
                <a:gd name="T53" fmla="*/ 204 h 218"/>
                <a:gd name="T54" fmla="*/ 146 w 404"/>
                <a:gd name="T55" fmla="*/ 214 h 218"/>
                <a:gd name="T56" fmla="*/ 162 w 404"/>
                <a:gd name="T57" fmla="*/ 204 h 218"/>
                <a:gd name="T58" fmla="*/ 174 w 404"/>
                <a:gd name="T59" fmla="*/ 216 h 218"/>
                <a:gd name="T60" fmla="*/ 188 w 404"/>
                <a:gd name="T61" fmla="*/ 218 h 218"/>
                <a:gd name="T62" fmla="*/ 208 w 404"/>
                <a:gd name="T63" fmla="*/ 194 h 218"/>
                <a:gd name="T64" fmla="*/ 202 w 404"/>
                <a:gd name="T65" fmla="*/ 168 h 218"/>
                <a:gd name="T66" fmla="*/ 182 w 404"/>
                <a:gd name="T67" fmla="*/ 170 h 218"/>
                <a:gd name="T68" fmla="*/ 172 w 404"/>
                <a:gd name="T69" fmla="*/ 152 h 218"/>
                <a:gd name="T70" fmla="*/ 156 w 404"/>
                <a:gd name="T71" fmla="*/ 150 h 218"/>
                <a:gd name="T72" fmla="*/ 146 w 404"/>
                <a:gd name="T73" fmla="*/ 138 h 218"/>
                <a:gd name="T74" fmla="*/ 378 w 404"/>
                <a:gd name="T75" fmla="*/ 0 h 218"/>
                <a:gd name="T76" fmla="*/ 394 w 404"/>
                <a:gd name="T77" fmla="*/ 160 h 218"/>
                <a:gd name="T78" fmla="*/ 402 w 404"/>
                <a:gd name="T79" fmla="*/ 70 h 218"/>
                <a:gd name="T80" fmla="*/ 26 w 404"/>
                <a:gd name="T81" fmla="*/ 0 h 218"/>
                <a:gd name="T82" fmla="*/ 0 w 404"/>
                <a:gd name="T83" fmla="*/ 96 h 218"/>
                <a:gd name="T84" fmla="*/ 18 w 404"/>
                <a:gd name="T85" fmla="*/ 178 h 218"/>
                <a:gd name="T86" fmla="*/ 96 w 404"/>
                <a:gd name="T87" fmla="*/ 154 h 218"/>
                <a:gd name="T88" fmla="*/ 68 w 404"/>
                <a:gd name="T89" fmla="*/ 142 h 218"/>
                <a:gd name="T90" fmla="*/ 74 w 404"/>
                <a:gd name="T91" fmla="*/ 170 h 218"/>
                <a:gd name="T92" fmla="*/ 88 w 404"/>
                <a:gd name="T93" fmla="*/ 172 h 218"/>
                <a:gd name="T94" fmla="*/ 306 w 404"/>
                <a:gd name="T95" fmla="*/ 34 h 218"/>
                <a:gd name="T96" fmla="*/ 230 w 404"/>
                <a:gd name="T97" fmla="*/ 8 h 218"/>
                <a:gd name="T98" fmla="*/ 192 w 404"/>
                <a:gd name="T99" fmla="*/ 2 h 218"/>
                <a:gd name="T100" fmla="*/ 190 w 404"/>
                <a:gd name="T101" fmla="*/ 0 h 218"/>
                <a:gd name="T102" fmla="*/ 182 w 404"/>
                <a:gd name="T103" fmla="*/ 2 h 218"/>
                <a:gd name="T104" fmla="*/ 148 w 404"/>
                <a:gd name="T105" fmla="*/ 44 h 218"/>
                <a:gd name="T106" fmla="*/ 156 w 404"/>
                <a:gd name="T107" fmla="*/ 78 h 218"/>
                <a:gd name="T108" fmla="*/ 180 w 404"/>
                <a:gd name="T109" fmla="*/ 78 h 218"/>
                <a:gd name="T110" fmla="*/ 292 w 404"/>
                <a:gd name="T111" fmla="*/ 82 h 218"/>
                <a:gd name="T112" fmla="*/ 304 w 404"/>
                <a:gd name="T113" fmla="*/ 94 h 218"/>
                <a:gd name="T114" fmla="*/ 328 w 404"/>
                <a:gd name="T115" fmla="*/ 116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04" h="218">
                  <a:moveTo>
                    <a:pt x="310" y="162"/>
                  </a:moveTo>
                  <a:lnTo>
                    <a:pt x="310" y="162"/>
                  </a:lnTo>
                  <a:lnTo>
                    <a:pt x="306" y="164"/>
                  </a:lnTo>
                  <a:lnTo>
                    <a:pt x="300" y="166"/>
                  </a:lnTo>
                  <a:lnTo>
                    <a:pt x="300" y="166"/>
                  </a:lnTo>
                  <a:lnTo>
                    <a:pt x="296" y="164"/>
                  </a:lnTo>
                  <a:lnTo>
                    <a:pt x="290" y="162"/>
                  </a:lnTo>
                  <a:lnTo>
                    <a:pt x="290" y="162"/>
                  </a:lnTo>
                  <a:lnTo>
                    <a:pt x="290" y="168"/>
                  </a:lnTo>
                  <a:lnTo>
                    <a:pt x="288" y="172"/>
                  </a:lnTo>
                  <a:lnTo>
                    <a:pt x="286" y="176"/>
                  </a:lnTo>
                  <a:lnTo>
                    <a:pt x="282" y="180"/>
                  </a:lnTo>
                  <a:lnTo>
                    <a:pt x="282" y="180"/>
                  </a:lnTo>
                  <a:lnTo>
                    <a:pt x="276" y="182"/>
                  </a:lnTo>
                  <a:lnTo>
                    <a:pt x="272" y="184"/>
                  </a:lnTo>
                  <a:lnTo>
                    <a:pt x="272" y="184"/>
                  </a:lnTo>
                  <a:lnTo>
                    <a:pt x="262" y="180"/>
                  </a:lnTo>
                  <a:lnTo>
                    <a:pt x="258" y="178"/>
                  </a:lnTo>
                  <a:lnTo>
                    <a:pt x="256" y="174"/>
                  </a:lnTo>
                  <a:lnTo>
                    <a:pt x="252" y="170"/>
                  </a:lnTo>
                  <a:lnTo>
                    <a:pt x="252" y="170"/>
                  </a:lnTo>
                  <a:lnTo>
                    <a:pt x="250" y="178"/>
                  </a:lnTo>
                  <a:lnTo>
                    <a:pt x="248" y="182"/>
                  </a:lnTo>
                  <a:lnTo>
                    <a:pt x="244" y="186"/>
                  </a:lnTo>
                  <a:lnTo>
                    <a:pt x="244" y="186"/>
                  </a:lnTo>
                  <a:lnTo>
                    <a:pt x="238" y="188"/>
                  </a:lnTo>
                  <a:lnTo>
                    <a:pt x="234" y="188"/>
                  </a:lnTo>
                  <a:lnTo>
                    <a:pt x="234" y="188"/>
                  </a:lnTo>
                  <a:lnTo>
                    <a:pt x="232" y="188"/>
                  </a:lnTo>
                  <a:lnTo>
                    <a:pt x="232" y="188"/>
                  </a:lnTo>
                  <a:lnTo>
                    <a:pt x="230" y="188"/>
                  </a:lnTo>
                  <a:lnTo>
                    <a:pt x="230" y="188"/>
                  </a:lnTo>
                  <a:lnTo>
                    <a:pt x="228" y="188"/>
                  </a:lnTo>
                  <a:lnTo>
                    <a:pt x="228" y="188"/>
                  </a:lnTo>
                  <a:lnTo>
                    <a:pt x="226" y="188"/>
                  </a:lnTo>
                  <a:lnTo>
                    <a:pt x="222" y="188"/>
                  </a:lnTo>
                  <a:lnTo>
                    <a:pt x="222" y="188"/>
                  </a:lnTo>
                  <a:lnTo>
                    <a:pt x="222" y="176"/>
                  </a:lnTo>
                  <a:lnTo>
                    <a:pt x="222" y="176"/>
                  </a:lnTo>
                  <a:lnTo>
                    <a:pt x="216" y="166"/>
                  </a:lnTo>
                  <a:lnTo>
                    <a:pt x="208" y="158"/>
                  </a:lnTo>
                  <a:lnTo>
                    <a:pt x="208" y="158"/>
                  </a:lnTo>
                  <a:lnTo>
                    <a:pt x="200" y="156"/>
                  </a:lnTo>
                  <a:lnTo>
                    <a:pt x="192" y="154"/>
                  </a:lnTo>
                  <a:lnTo>
                    <a:pt x="192" y="154"/>
                  </a:lnTo>
                  <a:lnTo>
                    <a:pt x="190" y="154"/>
                  </a:lnTo>
                  <a:lnTo>
                    <a:pt x="190" y="154"/>
                  </a:lnTo>
                  <a:lnTo>
                    <a:pt x="186" y="146"/>
                  </a:lnTo>
                  <a:lnTo>
                    <a:pt x="178" y="142"/>
                  </a:lnTo>
                  <a:lnTo>
                    <a:pt x="178" y="142"/>
                  </a:lnTo>
                  <a:lnTo>
                    <a:pt x="170" y="138"/>
                  </a:lnTo>
                  <a:lnTo>
                    <a:pt x="162" y="138"/>
                  </a:lnTo>
                  <a:lnTo>
                    <a:pt x="162" y="138"/>
                  </a:lnTo>
                  <a:lnTo>
                    <a:pt x="160" y="138"/>
                  </a:lnTo>
                  <a:lnTo>
                    <a:pt x="160" y="138"/>
                  </a:lnTo>
                  <a:lnTo>
                    <a:pt x="156" y="130"/>
                  </a:lnTo>
                  <a:lnTo>
                    <a:pt x="148" y="124"/>
                  </a:lnTo>
                  <a:lnTo>
                    <a:pt x="148" y="124"/>
                  </a:lnTo>
                  <a:lnTo>
                    <a:pt x="142" y="122"/>
                  </a:lnTo>
                  <a:lnTo>
                    <a:pt x="134" y="120"/>
                  </a:lnTo>
                  <a:lnTo>
                    <a:pt x="134" y="120"/>
                  </a:lnTo>
                  <a:lnTo>
                    <a:pt x="126" y="122"/>
                  </a:lnTo>
                  <a:lnTo>
                    <a:pt x="118" y="124"/>
                  </a:lnTo>
                  <a:lnTo>
                    <a:pt x="112" y="130"/>
                  </a:lnTo>
                  <a:lnTo>
                    <a:pt x="106" y="136"/>
                  </a:lnTo>
                  <a:lnTo>
                    <a:pt x="102" y="144"/>
                  </a:lnTo>
                  <a:lnTo>
                    <a:pt x="80" y="132"/>
                  </a:lnTo>
                  <a:lnTo>
                    <a:pt x="80" y="132"/>
                  </a:lnTo>
                  <a:lnTo>
                    <a:pt x="76" y="128"/>
                  </a:lnTo>
                  <a:lnTo>
                    <a:pt x="74" y="124"/>
                  </a:lnTo>
                  <a:lnTo>
                    <a:pt x="72" y="120"/>
                  </a:lnTo>
                  <a:lnTo>
                    <a:pt x="74" y="114"/>
                  </a:lnTo>
                  <a:lnTo>
                    <a:pt x="92" y="46"/>
                  </a:lnTo>
                  <a:lnTo>
                    <a:pt x="92" y="46"/>
                  </a:lnTo>
                  <a:lnTo>
                    <a:pt x="94" y="42"/>
                  </a:lnTo>
                  <a:lnTo>
                    <a:pt x="98" y="38"/>
                  </a:lnTo>
                  <a:lnTo>
                    <a:pt x="102" y="36"/>
                  </a:lnTo>
                  <a:lnTo>
                    <a:pt x="106" y="36"/>
                  </a:lnTo>
                  <a:lnTo>
                    <a:pt x="140" y="34"/>
                  </a:lnTo>
                  <a:lnTo>
                    <a:pt x="138" y="38"/>
                  </a:lnTo>
                  <a:lnTo>
                    <a:pt x="138" y="38"/>
                  </a:lnTo>
                  <a:lnTo>
                    <a:pt x="134" y="46"/>
                  </a:lnTo>
                  <a:lnTo>
                    <a:pt x="132" y="52"/>
                  </a:lnTo>
                  <a:lnTo>
                    <a:pt x="132" y="60"/>
                  </a:lnTo>
                  <a:lnTo>
                    <a:pt x="134" y="66"/>
                  </a:lnTo>
                  <a:lnTo>
                    <a:pt x="134" y="66"/>
                  </a:lnTo>
                  <a:lnTo>
                    <a:pt x="136" y="72"/>
                  </a:lnTo>
                  <a:lnTo>
                    <a:pt x="140" y="78"/>
                  </a:lnTo>
                  <a:lnTo>
                    <a:pt x="144" y="84"/>
                  </a:lnTo>
                  <a:lnTo>
                    <a:pt x="150" y="88"/>
                  </a:lnTo>
                  <a:lnTo>
                    <a:pt x="150" y="88"/>
                  </a:lnTo>
                  <a:lnTo>
                    <a:pt x="158" y="92"/>
                  </a:lnTo>
                  <a:lnTo>
                    <a:pt x="168" y="92"/>
                  </a:lnTo>
                  <a:lnTo>
                    <a:pt x="168" y="92"/>
                  </a:lnTo>
                  <a:lnTo>
                    <a:pt x="178" y="92"/>
                  </a:lnTo>
                  <a:lnTo>
                    <a:pt x="186" y="88"/>
                  </a:lnTo>
                  <a:lnTo>
                    <a:pt x="194" y="82"/>
                  </a:lnTo>
                  <a:lnTo>
                    <a:pt x="198" y="74"/>
                  </a:lnTo>
                  <a:lnTo>
                    <a:pt x="212" y="52"/>
                  </a:lnTo>
                  <a:lnTo>
                    <a:pt x="288" y="92"/>
                  </a:lnTo>
                  <a:lnTo>
                    <a:pt x="288" y="92"/>
                  </a:lnTo>
                  <a:lnTo>
                    <a:pt x="290" y="94"/>
                  </a:lnTo>
                  <a:lnTo>
                    <a:pt x="294" y="98"/>
                  </a:lnTo>
                  <a:lnTo>
                    <a:pt x="294" y="98"/>
                  </a:lnTo>
                  <a:lnTo>
                    <a:pt x="294" y="100"/>
                  </a:lnTo>
                  <a:lnTo>
                    <a:pt x="294" y="100"/>
                  </a:lnTo>
                  <a:lnTo>
                    <a:pt x="296" y="100"/>
                  </a:lnTo>
                  <a:lnTo>
                    <a:pt x="318" y="136"/>
                  </a:lnTo>
                  <a:lnTo>
                    <a:pt x="318" y="136"/>
                  </a:lnTo>
                  <a:lnTo>
                    <a:pt x="320" y="144"/>
                  </a:lnTo>
                  <a:lnTo>
                    <a:pt x="320" y="150"/>
                  </a:lnTo>
                  <a:lnTo>
                    <a:pt x="316" y="158"/>
                  </a:lnTo>
                  <a:lnTo>
                    <a:pt x="310" y="162"/>
                  </a:lnTo>
                  <a:lnTo>
                    <a:pt x="310" y="162"/>
                  </a:lnTo>
                  <a:close/>
                  <a:moveTo>
                    <a:pt x="134" y="132"/>
                  </a:moveTo>
                  <a:lnTo>
                    <a:pt x="134" y="132"/>
                  </a:lnTo>
                  <a:lnTo>
                    <a:pt x="128" y="132"/>
                  </a:lnTo>
                  <a:lnTo>
                    <a:pt x="124" y="134"/>
                  </a:lnTo>
                  <a:lnTo>
                    <a:pt x="120" y="138"/>
                  </a:lnTo>
                  <a:lnTo>
                    <a:pt x="118" y="142"/>
                  </a:lnTo>
                  <a:lnTo>
                    <a:pt x="102" y="170"/>
                  </a:lnTo>
                  <a:lnTo>
                    <a:pt x="102" y="170"/>
                  </a:lnTo>
                  <a:lnTo>
                    <a:pt x="98" y="176"/>
                  </a:lnTo>
                  <a:lnTo>
                    <a:pt x="100" y="184"/>
                  </a:lnTo>
                  <a:lnTo>
                    <a:pt x="102" y="190"/>
                  </a:lnTo>
                  <a:lnTo>
                    <a:pt x="108" y="194"/>
                  </a:lnTo>
                  <a:lnTo>
                    <a:pt x="108" y="194"/>
                  </a:lnTo>
                  <a:lnTo>
                    <a:pt x="112" y="196"/>
                  </a:lnTo>
                  <a:lnTo>
                    <a:pt x="118" y="198"/>
                  </a:lnTo>
                  <a:lnTo>
                    <a:pt x="118" y="198"/>
                  </a:lnTo>
                  <a:lnTo>
                    <a:pt x="122" y="196"/>
                  </a:lnTo>
                  <a:lnTo>
                    <a:pt x="128" y="194"/>
                  </a:lnTo>
                  <a:lnTo>
                    <a:pt x="128" y="194"/>
                  </a:lnTo>
                  <a:lnTo>
                    <a:pt x="128" y="198"/>
                  </a:lnTo>
                  <a:lnTo>
                    <a:pt x="130" y="204"/>
                  </a:lnTo>
                  <a:lnTo>
                    <a:pt x="132" y="208"/>
                  </a:lnTo>
                  <a:lnTo>
                    <a:pt x="138" y="212"/>
                  </a:lnTo>
                  <a:lnTo>
                    <a:pt x="138" y="212"/>
                  </a:lnTo>
                  <a:lnTo>
                    <a:pt x="142" y="214"/>
                  </a:lnTo>
                  <a:lnTo>
                    <a:pt x="146" y="214"/>
                  </a:lnTo>
                  <a:lnTo>
                    <a:pt x="146" y="214"/>
                  </a:lnTo>
                  <a:lnTo>
                    <a:pt x="152" y="214"/>
                  </a:lnTo>
                  <a:lnTo>
                    <a:pt x="156" y="212"/>
                  </a:lnTo>
                  <a:lnTo>
                    <a:pt x="160" y="208"/>
                  </a:lnTo>
                  <a:lnTo>
                    <a:pt x="162" y="204"/>
                  </a:lnTo>
                  <a:lnTo>
                    <a:pt x="166" y="200"/>
                  </a:lnTo>
                  <a:lnTo>
                    <a:pt x="166" y="200"/>
                  </a:lnTo>
                  <a:lnTo>
                    <a:pt x="168" y="208"/>
                  </a:lnTo>
                  <a:lnTo>
                    <a:pt x="170" y="212"/>
                  </a:lnTo>
                  <a:lnTo>
                    <a:pt x="174" y="216"/>
                  </a:lnTo>
                  <a:lnTo>
                    <a:pt x="174" y="216"/>
                  </a:lnTo>
                  <a:lnTo>
                    <a:pt x="178" y="218"/>
                  </a:lnTo>
                  <a:lnTo>
                    <a:pt x="184" y="218"/>
                  </a:lnTo>
                  <a:lnTo>
                    <a:pt x="184" y="218"/>
                  </a:lnTo>
                  <a:lnTo>
                    <a:pt x="188" y="218"/>
                  </a:lnTo>
                  <a:lnTo>
                    <a:pt x="192" y="216"/>
                  </a:lnTo>
                  <a:lnTo>
                    <a:pt x="196" y="212"/>
                  </a:lnTo>
                  <a:lnTo>
                    <a:pt x="200" y="208"/>
                  </a:lnTo>
                  <a:lnTo>
                    <a:pt x="208" y="194"/>
                  </a:lnTo>
                  <a:lnTo>
                    <a:pt x="208" y="194"/>
                  </a:lnTo>
                  <a:lnTo>
                    <a:pt x="210" y="188"/>
                  </a:lnTo>
                  <a:lnTo>
                    <a:pt x="210" y="180"/>
                  </a:lnTo>
                  <a:lnTo>
                    <a:pt x="206" y="174"/>
                  </a:lnTo>
                  <a:lnTo>
                    <a:pt x="202" y="168"/>
                  </a:lnTo>
                  <a:lnTo>
                    <a:pt x="202" y="168"/>
                  </a:lnTo>
                  <a:lnTo>
                    <a:pt x="196" y="166"/>
                  </a:lnTo>
                  <a:lnTo>
                    <a:pt x="192" y="166"/>
                  </a:lnTo>
                  <a:lnTo>
                    <a:pt x="192" y="166"/>
                  </a:lnTo>
                  <a:lnTo>
                    <a:pt x="186" y="168"/>
                  </a:lnTo>
                  <a:lnTo>
                    <a:pt x="182" y="170"/>
                  </a:lnTo>
                  <a:lnTo>
                    <a:pt x="182" y="170"/>
                  </a:lnTo>
                  <a:lnTo>
                    <a:pt x="180" y="164"/>
                  </a:lnTo>
                  <a:lnTo>
                    <a:pt x="180" y="160"/>
                  </a:lnTo>
                  <a:lnTo>
                    <a:pt x="176" y="156"/>
                  </a:lnTo>
                  <a:lnTo>
                    <a:pt x="172" y="152"/>
                  </a:lnTo>
                  <a:lnTo>
                    <a:pt x="172" y="152"/>
                  </a:lnTo>
                  <a:lnTo>
                    <a:pt x="168" y="150"/>
                  </a:lnTo>
                  <a:lnTo>
                    <a:pt x="162" y="150"/>
                  </a:lnTo>
                  <a:lnTo>
                    <a:pt x="162" y="150"/>
                  </a:lnTo>
                  <a:lnTo>
                    <a:pt x="156" y="150"/>
                  </a:lnTo>
                  <a:lnTo>
                    <a:pt x="152" y="152"/>
                  </a:lnTo>
                  <a:lnTo>
                    <a:pt x="152" y="152"/>
                  </a:lnTo>
                  <a:lnTo>
                    <a:pt x="152" y="148"/>
                  </a:lnTo>
                  <a:lnTo>
                    <a:pt x="150" y="142"/>
                  </a:lnTo>
                  <a:lnTo>
                    <a:pt x="146" y="138"/>
                  </a:lnTo>
                  <a:lnTo>
                    <a:pt x="142" y="134"/>
                  </a:lnTo>
                  <a:lnTo>
                    <a:pt x="142" y="134"/>
                  </a:lnTo>
                  <a:lnTo>
                    <a:pt x="138" y="132"/>
                  </a:lnTo>
                  <a:lnTo>
                    <a:pt x="134" y="132"/>
                  </a:lnTo>
                  <a:close/>
                  <a:moveTo>
                    <a:pt x="378" y="0"/>
                  </a:moveTo>
                  <a:lnTo>
                    <a:pt x="316" y="18"/>
                  </a:lnTo>
                  <a:lnTo>
                    <a:pt x="366" y="184"/>
                  </a:lnTo>
                  <a:lnTo>
                    <a:pt x="386" y="178"/>
                  </a:lnTo>
                  <a:lnTo>
                    <a:pt x="386" y="178"/>
                  </a:lnTo>
                  <a:lnTo>
                    <a:pt x="394" y="160"/>
                  </a:lnTo>
                  <a:lnTo>
                    <a:pt x="398" y="140"/>
                  </a:lnTo>
                  <a:lnTo>
                    <a:pt x="402" y="118"/>
                  </a:lnTo>
                  <a:lnTo>
                    <a:pt x="404" y="96"/>
                  </a:lnTo>
                  <a:lnTo>
                    <a:pt x="404" y="96"/>
                  </a:lnTo>
                  <a:lnTo>
                    <a:pt x="402" y="70"/>
                  </a:lnTo>
                  <a:lnTo>
                    <a:pt x="398" y="46"/>
                  </a:lnTo>
                  <a:lnTo>
                    <a:pt x="390" y="22"/>
                  </a:lnTo>
                  <a:lnTo>
                    <a:pt x="378" y="0"/>
                  </a:lnTo>
                  <a:lnTo>
                    <a:pt x="378" y="0"/>
                  </a:lnTo>
                  <a:close/>
                  <a:moveTo>
                    <a:pt x="26" y="0"/>
                  </a:moveTo>
                  <a:lnTo>
                    <a:pt x="26" y="0"/>
                  </a:lnTo>
                  <a:lnTo>
                    <a:pt x="14" y="22"/>
                  </a:lnTo>
                  <a:lnTo>
                    <a:pt x="6" y="46"/>
                  </a:lnTo>
                  <a:lnTo>
                    <a:pt x="2" y="70"/>
                  </a:lnTo>
                  <a:lnTo>
                    <a:pt x="0" y="96"/>
                  </a:lnTo>
                  <a:lnTo>
                    <a:pt x="0" y="96"/>
                  </a:lnTo>
                  <a:lnTo>
                    <a:pt x="2" y="118"/>
                  </a:lnTo>
                  <a:lnTo>
                    <a:pt x="6" y="140"/>
                  </a:lnTo>
                  <a:lnTo>
                    <a:pt x="10" y="160"/>
                  </a:lnTo>
                  <a:lnTo>
                    <a:pt x="18" y="178"/>
                  </a:lnTo>
                  <a:lnTo>
                    <a:pt x="40" y="184"/>
                  </a:lnTo>
                  <a:lnTo>
                    <a:pt x="88" y="18"/>
                  </a:lnTo>
                  <a:lnTo>
                    <a:pt x="26" y="0"/>
                  </a:lnTo>
                  <a:close/>
                  <a:moveTo>
                    <a:pt x="90" y="164"/>
                  </a:moveTo>
                  <a:lnTo>
                    <a:pt x="96" y="154"/>
                  </a:lnTo>
                  <a:lnTo>
                    <a:pt x="74" y="142"/>
                  </a:lnTo>
                  <a:lnTo>
                    <a:pt x="74" y="142"/>
                  </a:lnTo>
                  <a:lnTo>
                    <a:pt x="70" y="138"/>
                  </a:lnTo>
                  <a:lnTo>
                    <a:pt x="68" y="142"/>
                  </a:lnTo>
                  <a:lnTo>
                    <a:pt x="68" y="142"/>
                  </a:lnTo>
                  <a:lnTo>
                    <a:pt x="64" y="150"/>
                  </a:lnTo>
                  <a:lnTo>
                    <a:pt x="66" y="158"/>
                  </a:lnTo>
                  <a:lnTo>
                    <a:pt x="68" y="164"/>
                  </a:lnTo>
                  <a:lnTo>
                    <a:pt x="74" y="170"/>
                  </a:lnTo>
                  <a:lnTo>
                    <a:pt x="74" y="170"/>
                  </a:lnTo>
                  <a:lnTo>
                    <a:pt x="80" y="172"/>
                  </a:lnTo>
                  <a:lnTo>
                    <a:pt x="84" y="172"/>
                  </a:lnTo>
                  <a:lnTo>
                    <a:pt x="84" y="172"/>
                  </a:lnTo>
                  <a:lnTo>
                    <a:pt x="88" y="172"/>
                  </a:lnTo>
                  <a:lnTo>
                    <a:pt x="88" y="172"/>
                  </a:lnTo>
                  <a:lnTo>
                    <a:pt x="90" y="164"/>
                  </a:lnTo>
                  <a:lnTo>
                    <a:pt x="90" y="164"/>
                  </a:lnTo>
                  <a:close/>
                  <a:moveTo>
                    <a:pt x="328" y="106"/>
                  </a:moveTo>
                  <a:lnTo>
                    <a:pt x="306" y="34"/>
                  </a:lnTo>
                  <a:lnTo>
                    <a:pt x="306" y="34"/>
                  </a:lnTo>
                  <a:lnTo>
                    <a:pt x="304" y="30"/>
                  </a:lnTo>
                  <a:lnTo>
                    <a:pt x="300" y="26"/>
                  </a:lnTo>
                  <a:lnTo>
                    <a:pt x="296" y="24"/>
                  </a:lnTo>
                  <a:lnTo>
                    <a:pt x="292" y="22"/>
                  </a:lnTo>
                  <a:lnTo>
                    <a:pt x="230" y="8"/>
                  </a:lnTo>
                  <a:lnTo>
                    <a:pt x="230" y="8"/>
                  </a:lnTo>
                  <a:lnTo>
                    <a:pt x="230" y="8"/>
                  </a:lnTo>
                  <a:lnTo>
                    <a:pt x="194" y="2"/>
                  </a:lnTo>
                  <a:lnTo>
                    <a:pt x="194" y="2"/>
                  </a:lnTo>
                  <a:lnTo>
                    <a:pt x="192" y="2"/>
                  </a:lnTo>
                  <a:lnTo>
                    <a:pt x="192" y="2"/>
                  </a:lnTo>
                  <a:lnTo>
                    <a:pt x="192" y="2"/>
                  </a:lnTo>
                  <a:lnTo>
                    <a:pt x="192" y="2"/>
                  </a:lnTo>
                  <a:lnTo>
                    <a:pt x="192" y="0"/>
                  </a:lnTo>
                  <a:lnTo>
                    <a:pt x="190" y="0"/>
                  </a:lnTo>
                  <a:lnTo>
                    <a:pt x="190" y="0"/>
                  </a:lnTo>
                  <a:lnTo>
                    <a:pt x="190" y="0"/>
                  </a:lnTo>
                  <a:lnTo>
                    <a:pt x="188" y="0"/>
                  </a:lnTo>
                  <a:lnTo>
                    <a:pt x="188" y="0"/>
                  </a:lnTo>
                  <a:lnTo>
                    <a:pt x="182" y="2"/>
                  </a:lnTo>
                  <a:lnTo>
                    <a:pt x="176" y="4"/>
                  </a:lnTo>
                  <a:lnTo>
                    <a:pt x="170" y="8"/>
                  </a:lnTo>
                  <a:lnTo>
                    <a:pt x="166" y="12"/>
                  </a:lnTo>
                  <a:lnTo>
                    <a:pt x="148" y="44"/>
                  </a:lnTo>
                  <a:lnTo>
                    <a:pt x="148" y="44"/>
                  </a:lnTo>
                  <a:lnTo>
                    <a:pt x="144" y="54"/>
                  </a:lnTo>
                  <a:lnTo>
                    <a:pt x="146" y="62"/>
                  </a:lnTo>
                  <a:lnTo>
                    <a:pt x="150" y="72"/>
                  </a:lnTo>
                  <a:lnTo>
                    <a:pt x="156" y="78"/>
                  </a:lnTo>
                  <a:lnTo>
                    <a:pt x="156" y="78"/>
                  </a:lnTo>
                  <a:lnTo>
                    <a:pt x="162" y="80"/>
                  </a:lnTo>
                  <a:lnTo>
                    <a:pt x="168" y="80"/>
                  </a:lnTo>
                  <a:lnTo>
                    <a:pt x="168" y="80"/>
                  </a:lnTo>
                  <a:lnTo>
                    <a:pt x="174" y="80"/>
                  </a:lnTo>
                  <a:lnTo>
                    <a:pt x="180" y="78"/>
                  </a:lnTo>
                  <a:lnTo>
                    <a:pt x="184" y="74"/>
                  </a:lnTo>
                  <a:lnTo>
                    <a:pt x="188" y="68"/>
                  </a:lnTo>
                  <a:lnTo>
                    <a:pt x="208" y="36"/>
                  </a:lnTo>
                  <a:lnTo>
                    <a:pt x="292" y="82"/>
                  </a:lnTo>
                  <a:lnTo>
                    <a:pt x="292" y="82"/>
                  </a:lnTo>
                  <a:lnTo>
                    <a:pt x="298" y="86"/>
                  </a:lnTo>
                  <a:lnTo>
                    <a:pt x="304" y="90"/>
                  </a:lnTo>
                  <a:lnTo>
                    <a:pt x="304" y="90"/>
                  </a:lnTo>
                  <a:lnTo>
                    <a:pt x="304" y="94"/>
                  </a:lnTo>
                  <a:lnTo>
                    <a:pt x="304" y="94"/>
                  </a:lnTo>
                  <a:lnTo>
                    <a:pt x="306" y="94"/>
                  </a:lnTo>
                  <a:lnTo>
                    <a:pt x="324" y="124"/>
                  </a:lnTo>
                  <a:lnTo>
                    <a:pt x="324" y="124"/>
                  </a:lnTo>
                  <a:lnTo>
                    <a:pt x="326" y="120"/>
                  </a:lnTo>
                  <a:lnTo>
                    <a:pt x="328" y="116"/>
                  </a:lnTo>
                  <a:lnTo>
                    <a:pt x="330" y="110"/>
                  </a:lnTo>
                  <a:lnTo>
                    <a:pt x="328" y="106"/>
                  </a:lnTo>
                  <a:lnTo>
                    <a:pt x="328" y="106"/>
                  </a:lnTo>
                  <a:close/>
                </a:path>
              </a:pathLst>
            </a:custGeom>
            <a:grpFill/>
            <a:ln w="9525">
              <a:solidFill>
                <a:schemeClr val="bg1"/>
              </a:solidFill>
            </a:ln>
          </p:spPr>
          <p:style>
            <a:lnRef idx="2">
              <a:schemeClr val="dk1"/>
            </a:lnRef>
            <a:fillRef idx="1">
              <a:schemeClr val="lt1"/>
            </a:fillRef>
            <a:effectRef idx="0">
              <a:schemeClr val="dk1"/>
            </a:effectRef>
            <a:fontRef idx="minor">
              <a:schemeClr val="dk1"/>
            </a:fontRef>
          </p:style>
          <p:txBody>
            <a:bodyPr vert="horz" wrap="square" lIns="84406" tIns="42203" rIns="84406" bIns="42203" numCol="1" anchor="t" anchorCtr="0" compatLnSpc="1">
              <a:prstTxWarp prst="textNoShape">
                <a:avLst/>
              </a:prstTxWarp>
            </a:bodyPr>
            <a:lstStyle/>
            <a:p>
              <a:endParaRPr lang="uk-UA" sz="1600" dirty="0">
                <a:ln>
                  <a:solidFill>
                    <a:srgbClr val="003E82"/>
                  </a:solidFill>
                </a:ln>
                <a:solidFill>
                  <a:srgbClr val="1F5FA0"/>
                </a:solidFill>
                <a:latin typeface="Century Gothic" charset="0"/>
                <a:ea typeface="Century Gothic" charset="0"/>
                <a:cs typeface="Century Gothic" charset="0"/>
              </a:endParaRPr>
            </a:p>
          </p:txBody>
        </p:sp>
      </p:grpSp>
      <p:grpSp>
        <p:nvGrpSpPr>
          <p:cNvPr id="138" name="Group 106"/>
          <p:cNvGrpSpPr>
            <a:grpSpLocks noChangeAspect="1"/>
          </p:cNvGrpSpPr>
          <p:nvPr/>
        </p:nvGrpSpPr>
        <p:grpSpPr>
          <a:xfrm>
            <a:off x="237018" y="5710218"/>
            <a:ext cx="432000" cy="432000"/>
            <a:chOff x="-649854" y="3597304"/>
            <a:chExt cx="468000" cy="468000"/>
          </a:xfrm>
          <a:solidFill>
            <a:srgbClr val="003E82"/>
          </a:solidFill>
        </p:grpSpPr>
        <p:sp>
          <p:nvSpPr>
            <p:cNvPr id="139" name="Oval 107"/>
            <p:cNvSpPr/>
            <p:nvPr/>
          </p:nvSpPr>
          <p:spPr bwMode="ltGray">
            <a:xfrm>
              <a:off x="-649854" y="3597304"/>
              <a:ext cx="468000" cy="468000"/>
            </a:xfrm>
            <a:prstGeom prst="ellipse">
              <a:avLst/>
            </a:prstGeom>
            <a:grpFill/>
            <a:ln w="9525">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uk-UA" sz="1600" dirty="0">
                <a:solidFill>
                  <a:srgbClr val="FFFFFF"/>
                </a:solidFill>
                <a:latin typeface="Century Gothic" charset="0"/>
                <a:ea typeface="Century Gothic" charset="0"/>
                <a:cs typeface="Century Gothic" charset="0"/>
              </a:endParaRPr>
            </a:p>
          </p:txBody>
        </p:sp>
        <p:sp>
          <p:nvSpPr>
            <p:cNvPr id="140" name="Freeform 4806"/>
            <p:cNvSpPr>
              <a:spLocks noChangeAspect="1" noEditPoints="1"/>
            </p:cNvSpPr>
            <p:nvPr/>
          </p:nvSpPr>
          <p:spPr bwMode="auto">
            <a:xfrm>
              <a:off x="-583167" y="3662072"/>
              <a:ext cx="334626" cy="294179"/>
            </a:xfrm>
            <a:custGeom>
              <a:avLst/>
              <a:gdLst>
                <a:gd name="T0" fmla="*/ 310 w 364"/>
                <a:gd name="T1" fmla="*/ 104 h 320"/>
                <a:gd name="T2" fmla="*/ 314 w 364"/>
                <a:gd name="T3" fmla="*/ 242 h 320"/>
                <a:gd name="T4" fmla="*/ 304 w 364"/>
                <a:gd name="T5" fmla="*/ 252 h 320"/>
                <a:gd name="T6" fmla="*/ 276 w 364"/>
                <a:gd name="T7" fmla="*/ 248 h 320"/>
                <a:gd name="T8" fmla="*/ 274 w 364"/>
                <a:gd name="T9" fmla="*/ 110 h 320"/>
                <a:gd name="T10" fmla="*/ 284 w 364"/>
                <a:gd name="T11" fmla="*/ 100 h 320"/>
                <a:gd name="T12" fmla="*/ 26 w 364"/>
                <a:gd name="T13" fmla="*/ 66 h 320"/>
                <a:gd name="T14" fmla="*/ 178 w 364"/>
                <a:gd name="T15" fmla="*/ 0 h 320"/>
                <a:gd name="T16" fmla="*/ 180 w 364"/>
                <a:gd name="T17" fmla="*/ 0 h 320"/>
                <a:gd name="T18" fmla="*/ 184 w 364"/>
                <a:gd name="T19" fmla="*/ 0 h 320"/>
                <a:gd name="T20" fmla="*/ 186 w 364"/>
                <a:gd name="T21" fmla="*/ 0 h 320"/>
                <a:gd name="T22" fmla="*/ 332 w 364"/>
                <a:gd name="T23" fmla="*/ 62 h 320"/>
                <a:gd name="T24" fmla="*/ 338 w 364"/>
                <a:gd name="T25" fmla="*/ 74 h 320"/>
                <a:gd name="T26" fmla="*/ 328 w 364"/>
                <a:gd name="T27" fmla="*/ 82 h 320"/>
                <a:gd name="T28" fmla="*/ 36 w 364"/>
                <a:gd name="T29" fmla="*/ 82 h 320"/>
                <a:gd name="T30" fmla="*/ 26 w 364"/>
                <a:gd name="T31" fmla="*/ 72 h 320"/>
                <a:gd name="T32" fmla="*/ 168 w 364"/>
                <a:gd name="T33" fmla="*/ 56 h 320"/>
                <a:gd name="T34" fmla="*/ 190 w 364"/>
                <a:gd name="T35" fmla="*/ 60 h 320"/>
                <a:gd name="T36" fmla="*/ 200 w 364"/>
                <a:gd name="T37" fmla="*/ 42 h 320"/>
                <a:gd name="T38" fmla="*/ 182 w 364"/>
                <a:gd name="T39" fmla="*/ 24 h 320"/>
                <a:gd name="T40" fmla="*/ 164 w 364"/>
                <a:gd name="T41" fmla="*/ 36 h 320"/>
                <a:gd name="T42" fmla="*/ 230 w 364"/>
                <a:gd name="T43" fmla="*/ 252 h 320"/>
                <a:gd name="T44" fmla="*/ 240 w 364"/>
                <a:gd name="T45" fmla="*/ 242 h 320"/>
                <a:gd name="T46" fmla="*/ 236 w 364"/>
                <a:gd name="T47" fmla="*/ 104 h 320"/>
                <a:gd name="T48" fmla="*/ 134 w 364"/>
                <a:gd name="T49" fmla="*/ 100 h 320"/>
                <a:gd name="T50" fmla="*/ 124 w 364"/>
                <a:gd name="T51" fmla="*/ 110 h 320"/>
                <a:gd name="T52" fmla="*/ 128 w 364"/>
                <a:gd name="T53" fmla="*/ 248 h 320"/>
                <a:gd name="T54" fmla="*/ 162 w 364"/>
                <a:gd name="T55" fmla="*/ 170 h 320"/>
                <a:gd name="T56" fmla="*/ 174 w 364"/>
                <a:gd name="T57" fmla="*/ 152 h 320"/>
                <a:gd name="T58" fmla="*/ 196 w 364"/>
                <a:gd name="T59" fmla="*/ 156 h 320"/>
                <a:gd name="T60" fmla="*/ 230 w 364"/>
                <a:gd name="T61" fmla="*/ 252 h 320"/>
                <a:gd name="T62" fmla="*/ 332 w 364"/>
                <a:gd name="T63" fmla="*/ 286 h 320"/>
                <a:gd name="T64" fmla="*/ 338 w 364"/>
                <a:gd name="T65" fmla="*/ 278 h 320"/>
                <a:gd name="T66" fmla="*/ 328 w 364"/>
                <a:gd name="T67" fmla="*/ 268 h 320"/>
                <a:gd name="T68" fmla="*/ 28 w 364"/>
                <a:gd name="T69" fmla="*/ 270 h 320"/>
                <a:gd name="T70" fmla="*/ 26 w 364"/>
                <a:gd name="T71" fmla="*/ 282 h 320"/>
                <a:gd name="T72" fmla="*/ 36 w 364"/>
                <a:gd name="T73" fmla="*/ 288 h 320"/>
                <a:gd name="T74" fmla="*/ 6 w 364"/>
                <a:gd name="T75" fmla="*/ 302 h 320"/>
                <a:gd name="T76" fmla="*/ 0 w 364"/>
                <a:gd name="T77" fmla="*/ 310 h 320"/>
                <a:gd name="T78" fmla="*/ 10 w 364"/>
                <a:gd name="T79" fmla="*/ 320 h 320"/>
                <a:gd name="T80" fmla="*/ 362 w 364"/>
                <a:gd name="T81" fmla="*/ 318 h 320"/>
                <a:gd name="T82" fmla="*/ 364 w 364"/>
                <a:gd name="T83" fmla="*/ 306 h 320"/>
                <a:gd name="T84" fmla="*/ 354 w 364"/>
                <a:gd name="T85" fmla="*/ 300 h 320"/>
                <a:gd name="T86" fmla="*/ 54 w 364"/>
                <a:gd name="T87" fmla="*/ 104 h 320"/>
                <a:gd name="T88" fmla="*/ 50 w 364"/>
                <a:gd name="T89" fmla="*/ 242 h 320"/>
                <a:gd name="T90" fmla="*/ 60 w 364"/>
                <a:gd name="T91" fmla="*/ 252 h 320"/>
                <a:gd name="T92" fmla="*/ 88 w 364"/>
                <a:gd name="T93" fmla="*/ 248 h 320"/>
                <a:gd name="T94" fmla="*/ 90 w 364"/>
                <a:gd name="T95" fmla="*/ 110 h 320"/>
                <a:gd name="T96" fmla="*/ 80 w 364"/>
                <a:gd name="T97" fmla="*/ 10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64" h="320">
                  <a:moveTo>
                    <a:pt x="304" y="100"/>
                  </a:moveTo>
                  <a:lnTo>
                    <a:pt x="304" y="100"/>
                  </a:lnTo>
                  <a:lnTo>
                    <a:pt x="308" y="102"/>
                  </a:lnTo>
                  <a:lnTo>
                    <a:pt x="310" y="104"/>
                  </a:lnTo>
                  <a:lnTo>
                    <a:pt x="312" y="106"/>
                  </a:lnTo>
                  <a:lnTo>
                    <a:pt x="314" y="110"/>
                  </a:lnTo>
                  <a:lnTo>
                    <a:pt x="314" y="242"/>
                  </a:lnTo>
                  <a:lnTo>
                    <a:pt x="314" y="242"/>
                  </a:lnTo>
                  <a:lnTo>
                    <a:pt x="312" y="246"/>
                  </a:lnTo>
                  <a:lnTo>
                    <a:pt x="310" y="248"/>
                  </a:lnTo>
                  <a:lnTo>
                    <a:pt x="308" y="250"/>
                  </a:lnTo>
                  <a:lnTo>
                    <a:pt x="304" y="252"/>
                  </a:lnTo>
                  <a:lnTo>
                    <a:pt x="284" y="252"/>
                  </a:lnTo>
                  <a:lnTo>
                    <a:pt x="284" y="252"/>
                  </a:lnTo>
                  <a:lnTo>
                    <a:pt x="280" y="250"/>
                  </a:lnTo>
                  <a:lnTo>
                    <a:pt x="276" y="248"/>
                  </a:lnTo>
                  <a:lnTo>
                    <a:pt x="274" y="246"/>
                  </a:lnTo>
                  <a:lnTo>
                    <a:pt x="274" y="242"/>
                  </a:lnTo>
                  <a:lnTo>
                    <a:pt x="274" y="110"/>
                  </a:lnTo>
                  <a:lnTo>
                    <a:pt x="274" y="110"/>
                  </a:lnTo>
                  <a:lnTo>
                    <a:pt x="274" y="106"/>
                  </a:lnTo>
                  <a:lnTo>
                    <a:pt x="276" y="104"/>
                  </a:lnTo>
                  <a:lnTo>
                    <a:pt x="280" y="102"/>
                  </a:lnTo>
                  <a:lnTo>
                    <a:pt x="284" y="100"/>
                  </a:lnTo>
                  <a:lnTo>
                    <a:pt x="304" y="100"/>
                  </a:lnTo>
                  <a:close/>
                  <a:moveTo>
                    <a:pt x="26" y="72"/>
                  </a:moveTo>
                  <a:lnTo>
                    <a:pt x="26" y="72"/>
                  </a:lnTo>
                  <a:lnTo>
                    <a:pt x="26" y="66"/>
                  </a:lnTo>
                  <a:lnTo>
                    <a:pt x="32" y="62"/>
                  </a:lnTo>
                  <a:lnTo>
                    <a:pt x="178" y="0"/>
                  </a:lnTo>
                  <a:lnTo>
                    <a:pt x="178" y="0"/>
                  </a:lnTo>
                  <a:lnTo>
                    <a:pt x="178" y="0"/>
                  </a:lnTo>
                  <a:lnTo>
                    <a:pt x="178" y="0"/>
                  </a:lnTo>
                  <a:lnTo>
                    <a:pt x="180" y="0"/>
                  </a:lnTo>
                  <a:lnTo>
                    <a:pt x="180" y="0"/>
                  </a:lnTo>
                  <a:lnTo>
                    <a:pt x="180" y="0"/>
                  </a:lnTo>
                  <a:lnTo>
                    <a:pt x="180" y="0"/>
                  </a:lnTo>
                  <a:lnTo>
                    <a:pt x="182" y="0"/>
                  </a:lnTo>
                  <a:lnTo>
                    <a:pt x="182" y="0"/>
                  </a:lnTo>
                  <a:lnTo>
                    <a:pt x="184" y="0"/>
                  </a:lnTo>
                  <a:lnTo>
                    <a:pt x="184" y="0"/>
                  </a:lnTo>
                  <a:lnTo>
                    <a:pt x="184" y="0"/>
                  </a:lnTo>
                  <a:lnTo>
                    <a:pt x="184" y="0"/>
                  </a:lnTo>
                  <a:lnTo>
                    <a:pt x="186" y="0"/>
                  </a:lnTo>
                  <a:lnTo>
                    <a:pt x="186" y="0"/>
                  </a:lnTo>
                  <a:lnTo>
                    <a:pt x="186" y="0"/>
                  </a:lnTo>
                  <a:lnTo>
                    <a:pt x="332" y="62"/>
                  </a:lnTo>
                  <a:lnTo>
                    <a:pt x="332" y="62"/>
                  </a:lnTo>
                  <a:lnTo>
                    <a:pt x="336" y="64"/>
                  </a:lnTo>
                  <a:lnTo>
                    <a:pt x="338" y="72"/>
                  </a:lnTo>
                  <a:lnTo>
                    <a:pt x="338" y="72"/>
                  </a:lnTo>
                  <a:lnTo>
                    <a:pt x="338" y="74"/>
                  </a:lnTo>
                  <a:lnTo>
                    <a:pt x="336" y="78"/>
                  </a:lnTo>
                  <a:lnTo>
                    <a:pt x="332" y="80"/>
                  </a:lnTo>
                  <a:lnTo>
                    <a:pt x="328" y="82"/>
                  </a:lnTo>
                  <a:lnTo>
                    <a:pt x="328" y="82"/>
                  </a:lnTo>
                  <a:lnTo>
                    <a:pt x="328" y="82"/>
                  </a:lnTo>
                  <a:lnTo>
                    <a:pt x="182" y="82"/>
                  </a:lnTo>
                  <a:lnTo>
                    <a:pt x="182" y="82"/>
                  </a:lnTo>
                  <a:lnTo>
                    <a:pt x="36" y="82"/>
                  </a:lnTo>
                  <a:lnTo>
                    <a:pt x="36" y="82"/>
                  </a:lnTo>
                  <a:lnTo>
                    <a:pt x="30" y="78"/>
                  </a:lnTo>
                  <a:lnTo>
                    <a:pt x="26" y="72"/>
                  </a:lnTo>
                  <a:lnTo>
                    <a:pt x="26" y="72"/>
                  </a:lnTo>
                  <a:close/>
                  <a:moveTo>
                    <a:pt x="164" y="42"/>
                  </a:moveTo>
                  <a:lnTo>
                    <a:pt x="164" y="42"/>
                  </a:lnTo>
                  <a:lnTo>
                    <a:pt x="164" y="50"/>
                  </a:lnTo>
                  <a:lnTo>
                    <a:pt x="168" y="56"/>
                  </a:lnTo>
                  <a:lnTo>
                    <a:pt x="174" y="60"/>
                  </a:lnTo>
                  <a:lnTo>
                    <a:pt x="182" y="62"/>
                  </a:lnTo>
                  <a:lnTo>
                    <a:pt x="182" y="62"/>
                  </a:lnTo>
                  <a:lnTo>
                    <a:pt x="190" y="60"/>
                  </a:lnTo>
                  <a:lnTo>
                    <a:pt x="196" y="56"/>
                  </a:lnTo>
                  <a:lnTo>
                    <a:pt x="200" y="50"/>
                  </a:lnTo>
                  <a:lnTo>
                    <a:pt x="200" y="42"/>
                  </a:lnTo>
                  <a:lnTo>
                    <a:pt x="200" y="42"/>
                  </a:lnTo>
                  <a:lnTo>
                    <a:pt x="200" y="36"/>
                  </a:lnTo>
                  <a:lnTo>
                    <a:pt x="196" y="30"/>
                  </a:lnTo>
                  <a:lnTo>
                    <a:pt x="190" y="26"/>
                  </a:lnTo>
                  <a:lnTo>
                    <a:pt x="182" y="24"/>
                  </a:lnTo>
                  <a:lnTo>
                    <a:pt x="182" y="24"/>
                  </a:lnTo>
                  <a:lnTo>
                    <a:pt x="174" y="26"/>
                  </a:lnTo>
                  <a:lnTo>
                    <a:pt x="168" y="30"/>
                  </a:lnTo>
                  <a:lnTo>
                    <a:pt x="164" y="36"/>
                  </a:lnTo>
                  <a:lnTo>
                    <a:pt x="164" y="42"/>
                  </a:lnTo>
                  <a:lnTo>
                    <a:pt x="164" y="42"/>
                  </a:lnTo>
                  <a:close/>
                  <a:moveTo>
                    <a:pt x="230" y="252"/>
                  </a:moveTo>
                  <a:lnTo>
                    <a:pt x="230" y="252"/>
                  </a:lnTo>
                  <a:lnTo>
                    <a:pt x="234" y="250"/>
                  </a:lnTo>
                  <a:lnTo>
                    <a:pt x="236" y="248"/>
                  </a:lnTo>
                  <a:lnTo>
                    <a:pt x="238" y="246"/>
                  </a:lnTo>
                  <a:lnTo>
                    <a:pt x="240" y="242"/>
                  </a:lnTo>
                  <a:lnTo>
                    <a:pt x="240" y="110"/>
                  </a:lnTo>
                  <a:lnTo>
                    <a:pt x="240" y="110"/>
                  </a:lnTo>
                  <a:lnTo>
                    <a:pt x="238" y="106"/>
                  </a:lnTo>
                  <a:lnTo>
                    <a:pt x="236" y="104"/>
                  </a:lnTo>
                  <a:lnTo>
                    <a:pt x="234" y="102"/>
                  </a:lnTo>
                  <a:lnTo>
                    <a:pt x="230" y="100"/>
                  </a:lnTo>
                  <a:lnTo>
                    <a:pt x="134" y="100"/>
                  </a:lnTo>
                  <a:lnTo>
                    <a:pt x="134" y="100"/>
                  </a:lnTo>
                  <a:lnTo>
                    <a:pt x="130" y="102"/>
                  </a:lnTo>
                  <a:lnTo>
                    <a:pt x="128" y="104"/>
                  </a:lnTo>
                  <a:lnTo>
                    <a:pt x="126" y="106"/>
                  </a:lnTo>
                  <a:lnTo>
                    <a:pt x="124" y="110"/>
                  </a:lnTo>
                  <a:lnTo>
                    <a:pt x="124" y="242"/>
                  </a:lnTo>
                  <a:lnTo>
                    <a:pt x="124" y="242"/>
                  </a:lnTo>
                  <a:lnTo>
                    <a:pt x="126" y="246"/>
                  </a:lnTo>
                  <a:lnTo>
                    <a:pt x="128" y="248"/>
                  </a:lnTo>
                  <a:lnTo>
                    <a:pt x="130" y="250"/>
                  </a:lnTo>
                  <a:lnTo>
                    <a:pt x="134" y="252"/>
                  </a:lnTo>
                  <a:lnTo>
                    <a:pt x="162" y="252"/>
                  </a:lnTo>
                  <a:lnTo>
                    <a:pt x="162" y="170"/>
                  </a:lnTo>
                  <a:lnTo>
                    <a:pt x="162" y="170"/>
                  </a:lnTo>
                  <a:lnTo>
                    <a:pt x="164" y="162"/>
                  </a:lnTo>
                  <a:lnTo>
                    <a:pt x="168" y="156"/>
                  </a:lnTo>
                  <a:lnTo>
                    <a:pt x="174" y="152"/>
                  </a:lnTo>
                  <a:lnTo>
                    <a:pt x="182" y="150"/>
                  </a:lnTo>
                  <a:lnTo>
                    <a:pt x="182" y="150"/>
                  </a:lnTo>
                  <a:lnTo>
                    <a:pt x="190" y="152"/>
                  </a:lnTo>
                  <a:lnTo>
                    <a:pt x="196" y="156"/>
                  </a:lnTo>
                  <a:lnTo>
                    <a:pt x="200" y="162"/>
                  </a:lnTo>
                  <a:lnTo>
                    <a:pt x="202" y="170"/>
                  </a:lnTo>
                  <a:lnTo>
                    <a:pt x="202" y="252"/>
                  </a:lnTo>
                  <a:lnTo>
                    <a:pt x="230" y="252"/>
                  </a:lnTo>
                  <a:close/>
                  <a:moveTo>
                    <a:pt x="36" y="288"/>
                  </a:moveTo>
                  <a:lnTo>
                    <a:pt x="328" y="288"/>
                  </a:lnTo>
                  <a:lnTo>
                    <a:pt x="328" y="288"/>
                  </a:lnTo>
                  <a:lnTo>
                    <a:pt x="332" y="286"/>
                  </a:lnTo>
                  <a:lnTo>
                    <a:pt x="336" y="284"/>
                  </a:lnTo>
                  <a:lnTo>
                    <a:pt x="338" y="282"/>
                  </a:lnTo>
                  <a:lnTo>
                    <a:pt x="338" y="278"/>
                  </a:lnTo>
                  <a:lnTo>
                    <a:pt x="338" y="278"/>
                  </a:lnTo>
                  <a:lnTo>
                    <a:pt x="338" y="274"/>
                  </a:lnTo>
                  <a:lnTo>
                    <a:pt x="336" y="270"/>
                  </a:lnTo>
                  <a:lnTo>
                    <a:pt x="332" y="268"/>
                  </a:lnTo>
                  <a:lnTo>
                    <a:pt x="328" y="268"/>
                  </a:lnTo>
                  <a:lnTo>
                    <a:pt x="36" y="268"/>
                  </a:lnTo>
                  <a:lnTo>
                    <a:pt x="36" y="268"/>
                  </a:lnTo>
                  <a:lnTo>
                    <a:pt x="32" y="268"/>
                  </a:lnTo>
                  <a:lnTo>
                    <a:pt x="28" y="270"/>
                  </a:lnTo>
                  <a:lnTo>
                    <a:pt x="26" y="274"/>
                  </a:lnTo>
                  <a:lnTo>
                    <a:pt x="26" y="278"/>
                  </a:lnTo>
                  <a:lnTo>
                    <a:pt x="26" y="278"/>
                  </a:lnTo>
                  <a:lnTo>
                    <a:pt x="26" y="282"/>
                  </a:lnTo>
                  <a:lnTo>
                    <a:pt x="28" y="284"/>
                  </a:lnTo>
                  <a:lnTo>
                    <a:pt x="32" y="286"/>
                  </a:lnTo>
                  <a:lnTo>
                    <a:pt x="36" y="288"/>
                  </a:lnTo>
                  <a:lnTo>
                    <a:pt x="36" y="288"/>
                  </a:lnTo>
                  <a:close/>
                  <a:moveTo>
                    <a:pt x="354" y="300"/>
                  </a:moveTo>
                  <a:lnTo>
                    <a:pt x="10" y="300"/>
                  </a:lnTo>
                  <a:lnTo>
                    <a:pt x="10" y="300"/>
                  </a:lnTo>
                  <a:lnTo>
                    <a:pt x="6" y="302"/>
                  </a:lnTo>
                  <a:lnTo>
                    <a:pt x="2" y="304"/>
                  </a:lnTo>
                  <a:lnTo>
                    <a:pt x="0" y="306"/>
                  </a:lnTo>
                  <a:lnTo>
                    <a:pt x="0" y="310"/>
                  </a:lnTo>
                  <a:lnTo>
                    <a:pt x="0" y="310"/>
                  </a:lnTo>
                  <a:lnTo>
                    <a:pt x="0" y="314"/>
                  </a:lnTo>
                  <a:lnTo>
                    <a:pt x="2" y="318"/>
                  </a:lnTo>
                  <a:lnTo>
                    <a:pt x="6" y="320"/>
                  </a:lnTo>
                  <a:lnTo>
                    <a:pt x="10" y="320"/>
                  </a:lnTo>
                  <a:lnTo>
                    <a:pt x="354" y="320"/>
                  </a:lnTo>
                  <a:lnTo>
                    <a:pt x="354" y="320"/>
                  </a:lnTo>
                  <a:lnTo>
                    <a:pt x="358" y="320"/>
                  </a:lnTo>
                  <a:lnTo>
                    <a:pt x="362" y="318"/>
                  </a:lnTo>
                  <a:lnTo>
                    <a:pt x="364" y="314"/>
                  </a:lnTo>
                  <a:lnTo>
                    <a:pt x="364" y="310"/>
                  </a:lnTo>
                  <a:lnTo>
                    <a:pt x="364" y="310"/>
                  </a:lnTo>
                  <a:lnTo>
                    <a:pt x="364" y="306"/>
                  </a:lnTo>
                  <a:lnTo>
                    <a:pt x="362" y="304"/>
                  </a:lnTo>
                  <a:lnTo>
                    <a:pt x="358" y="302"/>
                  </a:lnTo>
                  <a:lnTo>
                    <a:pt x="354" y="300"/>
                  </a:lnTo>
                  <a:lnTo>
                    <a:pt x="354" y="300"/>
                  </a:lnTo>
                  <a:close/>
                  <a:moveTo>
                    <a:pt x="60" y="100"/>
                  </a:moveTo>
                  <a:lnTo>
                    <a:pt x="60" y="100"/>
                  </a:lnTo>
                  <a:lnTo>
                    <a:pt x="56" y="102"/>
                  </a:lnTo>
                  <a:lnTo>
                    <a:pt x="54" y="104"/>
                  </a:lnTo>
                  <a:lnTo>
                    <a:pt x="52" y="106"/>
                  </a:lnTo>
                  <a:lnTo>
                    <a:pt x="50" y="110"/>
                  </a:lnTo>
                  <a:lnTo>
                    <a:pt x="50" y="242"/>
                  </a:lnTo>
                  <a:lnTo>
                    <a:pt x="50" y="242"/>
                  </a:lnTo>
                  <a:lnTo>
                    <a:pt x="52" y="246"/>
                  </a:lnTo>
                  <a:lnTo>
                    <a:pt x="54" y="248"/>
                  </a:lnTo>
                  <a:lnTo>
                    <a:pt x="56" y="250"/>
                  </a:lnTo>
                  <a:lnTo>
                    <a:pt x="60" y="252"/>
                  </a:lnTo>
                  <a:lnTo>
                    <a:pt x="80" y="252"/>
                  </a:lnTo>
                  <a:lnTo>
                    <a:pt x="80" y="252"/>
                  </a:lnTo>
                  <a:lnTo>
                    <a:pt x="84" y="250"/>
                  </a:lnTo>
                  <a:lnTo>
                    <a:pt x="88" y="248"/>
                  </a:lnTo>
                  <a:lnTo>
                    <a:pt x="90" y="246"/>
                  </a:lnTo>
                  <a:lnTo>
                    <a:pt x="90" y="242"/>
                  </a:lnTo>
                  <a:lnTo>
                    <a:pt x="90" y="110"/>
                  </a:lnTo>
                  <a:lnTo>
                    <a:pt x="90" y="110"/>
                  </a:lnTo>
                  <a:lnTo>
                    <a:pt x="90" y="106"/>
                  </a:lnTo>
                  <a:lnTo>
                    <a:pt x="88" y="104"/>
                  </a:lnTo>
                  <a:lnTo>
                    <a:pt x="84" y="102"/>
                  </a:lnTo>
                  <a:lnTo>
                    <a:pt x="80" y="100"/>
                  </a:lnTo>
                  <a:lnTo>
                    <a:pt x="60" y="100"/>
                  </a:lnTo>
                  <a:close/>
                </a:path>
              </a:pathLst>
            </a:custGeom>
            <a:grpFill/>
            <a:ln w="9525">
              <a:solidFill>
                <a:schemeClr val="bg1"/>
              </a:solidFill>
            </a:ln>
          </p:spPr>
          <p:style>
            <a:lnRef idx="2">
              <a:schemeClr val="dk1"/>
            </a:lnRef>
            <a:fillRef idx="1">
              <a:schemeClr val="lt1"/>
            </a:fillRef>
            <a:effectRef idx="0">
              <a:schemeClr val="dk1"/>
            </a:effectRef>
            <a:fontRef idx="minor">
              <a:schemeClr val="dk1"/>
            </a:fontRef>
          </p:style>
          <p:txBody>
            <a:bodyPr vert="horz" wrap="square" lIns="84406" tIns="42203" rIns="84406" bIns="42203" numCol="1" anchor="t" anchorCtr="0" compatLnSpc="1">
              <a:prstTxWarp prst="textNoShape">
                <a:avLst/>
              </a:prstTxWarp>
            </a:bodyPr>
            <a:lstStyle/>
            <a:p>
              <a:endParaRPr lang="uk-UA" sz="1600" dirty="0">
                <a:solidFill>
                  <a:srgbClr val="000000"/>
                </a:solidFill>
                <a:latin typeface="Century Gothic" charset="0"/>
                <a:ea typeface="Century Gothic" charset="0"/>
                <a:cs typeface="Century Gothic" charset="0"/>
              </a:endParaRPr>
            </a:p>
          </p:txBody>
        </p:sp>
      </p:grpSp>
      <p:grpSp>
        <p:nvGrpSpPr>
          <p:cNvPr id="141" name="Group 109"/>
          <p:cNvGrpSpPr>
            <a:grpSpLocks noChangeAspect="1"/>
          </p:cNvGrpSpPr>
          <p:nvPr/>
        </p:nvGrpSpPr>
        <p:grpSpPr>
          <a:xfrm>
            <a:off x="11323500" y="3626628"/>
            <a:ext cx="432000" cy="432000"/>
            <a:chOff x="-1584848" y="3314298"/>
            <a:chExt cx="468000" cy="468000"/>
          </a:xfrm>
          <a:solidFill>
            <a:srgbClr val="003E82"/>
          </a:solidFill>
        </p:grpSpPr>
        <p:sp>
          <p:nvSpPr>
            <p:cNvPr id="142" name="Oval 110"/>
            <p:cNvSpPr/>
            <p:nvPr/>
          </p:nvSpPr>
          <p:spPr bwMode="ltGray">
            <a:xfrm>
              <a:off x="-1584848" y="3314298"/>
              <a:ext cx="468000" cy="468000"/>
            </a:xfrm>
            <a:prstGeom prst="ellipse">
              <a:avLst/>
            </a:prstGeom>
            <a:grpFill/>
            <a:ln w="9525">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uk-UA" sz="1600" dirty="0">
                <a:solidFill>
                  <a:srgbClr val="FFFFFF"/>
                </a:solidFill>
                <a:latin typeface="Century Gothic" charset="0"/>
                <a:ea typeface="Century Gothic" charset="0"/>
                <a:cs typeface="Century Gothic" charset="0"/>
              </a:endParaRPr>
            </a:p>
          </p:txBody>
        </p:sp>
        <p:sp>
          <p:nvSpPr>
            <p:cNvPr id="143" name="Freeform 4831"/>
            <p:cNvSpPr>
              <a:spLocks noChangeAspect="1" noEditPoints="1"/>
            </p:cNvSpPr>
            <p:nvPr/>
          </p:nvSpPr>
          <p:spPr bwMode="auto">
            <a:xfrm>
              <a:off x="-1538985" y="3456300"/>
              <a:ext cx="376274" cy="203044"/>
            </a:xfrm>
            <a:custGeom>
              <a:avLst/>
              <a:gdLst>
                <a:gd name="T0" fmla="*/ 300 w 404"/>
                <a:gd name="T1" fmla="*/ 166 h 218"/>
                <a:gd name="T2" fmla="*/ 288 w 404"/>
                <a:gd name="T3" fmla="*/ 172 h 218"/>
                <a:gd name="T4" fmla="*/ 272 w 404"/>
                <a:gd name="T5" fmla="*/ 184 h 218"/>
                <a:gd name="T6" fmla="*/ 252 w 404"/>
                <a:gd name="T7" fmla="*/ 170 h 218"/>
                <a:gd name="T8" fmla="*/ 244 w 404"/>
                <a:gd name="T9" fmla="*/ 186 h 218"/>
                <a:gd name="T10" fmla="*/ 232 w 404"/>
                <a:gd name="T11" fmla="*/ 188 h 218"/>
                <a:gd name="T12" fmla="*/ 226 w 404"/>
                <a:gd name="T13" fmla="*/ 188 h 218"/>
                <a:gd name="T14" fmla="*/ 216 w 404"/>
                <a:gd name="T15" fmla="*/ 166 h 218"/>
                <a:gd name="T16" fmla="*/ 192 w 404"/>
                <a:gd name="T17" fmla="*/ 154 h 218"/>
                <a:gd name="T18" fmla="*/ 178 w 404"/>
                <a:gd name="T19" fmla="*/ 142 h 218"/>
                <a:gd name="T20" fmla="*/ 160 w 404"/>
                <a:gd name="T21" fmla="*/ 138 h 218"/>
                <a:gd name="T22" fmla="*/ 134 w 404"/>
                <a:gd name="T23" fmla="*/ 120 h 218"/>
                <a:gd name="T24" fmla="*/ 106 w 404"/>
                <a:gd name="T25" fmla="*/ 136 h 218"/>
                <a:gd name="T26" fmla="*/ 74 w 404"/>
                <a:gd name="T27" fmla="*/ 124 h 218"/>
                <a:gd name="T28" fmla="*/ 94 w 404"/>
                <a:gd name="T29" fmla="*/ 42 h 218"/>
                <a:gd name="T30" fmla="*/ 138 w 404"/>
                <a:gd name="T31" fmla="*/ 38 h 218"/>
                <a:gd name="T32" fmla="*/ 134 w 404"/>
                <a:gd name="T33" fmla="*/ 66 h 218"/>
                <a:gd name="T34" fmla="*/ 150 w 404"/>
                <a:gd name="T35" fmla="*/ 88 h 218"/>
                <a:gd name="T36" fmla="*/ 178 w 404"/>
                <a:gd name="T37" fmla="*/ 92 h 218"/>
                <a:gd name="T38" fmla="*/ 288 w 404"/>
                <a:gd name="T39" fmla="*/ 92 h 218"/>
                <a:gd name="T40" fmla="*/ 294 w 404"/>
                <a:gd name="T41" fmla="*/ 100 h 218"/>
                <a:gd name="T42" fmla="*/ 320 w 404"/>
                <a:gd name="T43" fmla="*/ 144 h 218"/>
                <a:gd name="T44" fmla="*/ 134 w 404"/>
                <a:gd name="T45" fmla="*/ 132 h 218"/>
                <a:gd name="T46" fmla="*/ 118 w 404"/>
                <a:gd name="T47" fmla="*/ 142 h 218"/>
                <a:gd name="T48" fmla="*/ 102 w 404"/>
                <a:gd name="T49" fmla="*/ 190 h 218"/>
                <a:gd name="T50" fmla="*/ 118 w 404"/>
                <a:gd name="T51" fmla="*/ 198 h 218"/>
                <a:gd name="T52" fmla="*/ 130 w 404"/>
                <a:gd name="T53" fmla="*/ 204 h 218"/>
                <a:gd name="T54" fmla="*/ 146 w 404"/>
                <a:gd name="T55" fmla="*/ 214 h 218"/>
                <a:gd name="T56" fmla="*/ 162 w 404"/>
                <a:gd name="T57" fmla="*/ 204 h 218"/>
                <a:gd name="T58" fmla="*/ 174 w 404"/>
                <a:gd name="T59" fmla="*/ 216 h 218"/>
                <a:gd name="T60" fmla="*/ 188 w 404"/>
                <a:gd name="T61" fmla="*/ 218 h 218"/>
                <a:gd name="T62" fmla="*/ 208 w 404"/>
                <a:gd name="T63" fmla="*/ 194 h 218"/>
                <a:gd name="T64" fmla="*/ 202 w 404"/>
                <a:gd name="T65" fmla="*/ 168 h 218"/>
                <a:gd name="T66" fmla="*/ 182 w 404"/>
                <a:gd name="T67" fmla="*/ 170 h 218"/>
                <a:gd name="T68" fmla="*/ 172 w 404"/>
                <a:gd name="T69" fmla="*/ 152 h 218"/>
                <a:gd name="T70" fmla="*/ 156 w 404"/>
                <a:gd name="T71" fmla="*/ 150 h 218"/>
                <a:gd name="T72" fmla="*/ 146 w 404"/>
                <a:gd name="T73" fmla="*/ 138 h 218"/>
                <a:gd name="T74" fmla="*/ 378 w 404"/>
                <a:gd name="T75" fmla="*/ 0 h 218"/>
                <a:gd name="T76" fmla="*/ 394 w 404"/>
                <a:gd name="T77" fmla="*/ 160 h 218"/>
                <a:gd name="T78" fmla="*/ 402 w 404"/>
                <a:gd name="T79" fmla="*/ 70 h 218"/>
                <a:gd name="T80" fmla="*/ 26 w 404"/>
                <a:gd name="T81" fmla="*/ 0 h 218"/>
                <a:gd name="T82" fmla="*/ 0 w 404"/>
                <a:gd name="T83" fmla="*/ 96 h 218"/>
                <a:gd name="T84" fmla="*/ 18 w 404"/>
                <a:gd name="T85" fmla="*/ 178 h 218"/>
                <a:gd name="T86" fmla="*/ 96 w 404"/>
                <a:gd name="T87" fmla="*/ 154 h 218"/>
                <a:gd name="T88" fmla="*/ 68 w 404"/>
                <a:gd name="T89" fmla="*/ 142 h 218"/>
                <a:gd name="T90" fmla="*/ 74 w 404"/>
                <a:gd name="T91" fmla="*/ 170 h 218"/>
                <a:gd name="T92" fmla="*/ 88 w 404"/>
                <a:gd name="T93" fmla="*/ 172 h 218"/>
                <a:gd name="T94" fmla="*/ 306 w 404"/>
                <a:gd name="T95" fmla="*/ 34 h 218"/>
                <a:gd name="T96" fmla="*/ 230 w 404"/>
                <a:gd name="T97" fmla="*/ 8 h 218"/>
                <a:gd name="T98" fmla="*/ 192 w 404"/>
                <a:gd name="T99" fmla="*/ 2 h 218"/>
                <a:gd name="T100" fmla="*/ 190 w 404"/>
                <a:gd name="T101" fmla="*/ 0 h 218"/>
                <a:gd name="T102" fmla="*/ 182 w 404"/>
                <a:gd name="T103" fmla="*/ 2 h 218"/>
                <a:gd name="T104" fmla="*/ 148 w 404"/>
                <a:gd name="T105" fmla="*/ 44 h 218"/>
                <a:gd name="T106" fmla="*/ 156 w 404"/>
                <a:gd name="T107" fmla="*/ 78 h 218"/>
                <a:gd name="T108" fmla="*/ 180 w 404"/>
                <a:gd name="T109" fmla="*/ 78 h 218"/>
                <a:gd name="T110" fmla="*/ 292 w 404"/>
                <a:gd name="T111" fmla="*/ 82 h 218"/>
                <a:gd name="T112" fmla="*/ 304 w 404"/>
                <a:gd name="T113" fmla="*/ 94 h 218"/>
                <a:gd name="T114" fmla="*/ 328 w 404"/>
                <a:gd name="T115" fmla="*/ 116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04" h="218">
                  <a:moveTo>
                    <a:pt x="310" y="162"/>
                  </a:moveTo>
                  <a:lnTo>
                    <a:pt x="310" y="162"/>
                  </a:lnTo>
                  <a:lnTo>
                    <a:pt x="306" y="164"/>
                  </a:lnTo>
                  <a:lnTo>
                    <a:pt x="300" y="166"/>
                  </a:lnTo>
                  <a:lnTo>
                    <a:pt x="300" y="166"/>
                  </a:lnTo>
                  <a:lnTo>
                    <a:pt x="296" y="164"/>
                  </a:lnTo>
                  <a:lnTo>
                    <a:pt x="290" y="162"/>
                  </a:lnTo>
                  <a:lnTo>
                    <a:pt x="290" y="162"/>
                  </a:lnTo>
                  <a:lnTo>
                    <a:pt x="290" y="168"/>
                  </a:lnTo>
                  <a:lnTo>
                    <a:pt x="288" y="172"/>
                  </a:lnTo>
                  <a:lnTo>
                    <a:pt x="286" y="176"/>
                  </a:lnTo>
                  <a:lnTo>
                    <a:pt x="282" y="180"/>
                  </a:lnTo>
                  <a:lnTo>
                    <a:pt x="282" y="180"/>
                  </a:lnTo>
                  <a:lnTo>
                    <a:pt x="276" y="182"/>
                  </a:lnTo>
                  <a:lnTo>
                    <a:pt x="272" y="184"/>
                  </a:lnTo>
                  <a:lnTo>
                    <a:pt x="272" y="184"/>
                  </a:lnTo>
                  <a:lnTo>
                    <a:pt x="262" y="180"/>
                  </a:lnTo>
                  <a:lnTo>
                    <a:pt x="258" y="178"/>
                  </a:lnTo>
                  <a:lnTo>
                    <a:pt x="256" y="174"/>
                  </a:lnTo>
                  <a:lnTo>
                    <a:pt x="252" y="170"/>
                  </a:lnTo>
                  <a:lnTo>
                    <a:pt x="252" y="170"/>
                  </a:lnTo>
                  <a:lnTo>
                    <a:pt x="250" y="178"/>
                  </a:lnTo>
                  <a:lnTo>
                    <a:pt x="248" y="182"/>
                  </a:lnTo>
                  <a:lnTo>
                    <a:pt x="244" y="186"/>
                  </a:lnTo>
                  <a:lnTo>
                    <a:pt x="244" y="186"/>
                  </a:lnTo>
                  <a:lnTo>
                    <a:pt x="238" y="188"/>
                  </a:lnTo>
                  <a:lnTo>
                    <a:pt x="234" y="188"/>
                  </a:lnTo>
                  <a:lnTo>
                    <a:pt x="234" y="188"/>
                  </a:lnTo>
                  <a:lnTo>
                    <a:pt x="232" y="188"/>
                  </a:lnTo>
                  <a:lnTo>
                    <a:pt x="232" y="188"/>
                  </a:lnTo>
                  <a:lnTo>
                    <a:pt x="230" y="188"/>
                  </a:lnTo>
                  <a:lnTo>
                    <a:pt x="230" y="188"/>
                  </a:lnTo>
                  <a:lnTo>
                    <a:pt x="228" y="188"/>
                  </a:lnTo>
                  <a:lnTo>
                    <a:pt x="228" y="188"/>
                  </a:lnTo>
                  <a:lnTo>
                    <a:pt x="226" y="188"/>
                  </a:lnTo>
                  <a:lnTo>
                    <a:pt x="222" y="188"/>
                  </a:lnTo>
                  <a:lnTo>
                    <a:pt x="222" y="188"/>
                  </a:lnTo>
                  <a:lnTo>
                    <a:pt x="222" y="176"/>
                  </a:lnTo>
                  <a:lnTo>
                    <a:pt x="222" y="176"/>
                  </a:lnTo>
                  <a:lnTo>
                    <a:pt x="216" y="166"/>
                  </a:lnTo>
                  <a:lnTo>
                    <a:pt x="208" y="158"/>
                  </a:lnTo>
                  <a:lnTo>
                    <a:pt x="208" y="158"/>
                  </a:lnTo>
                  <a:lnTo>
                    <a:pt x="200" y="156"/>
                  </a:lnTo>
                  <a:lnTo>
                    <a:pt x="192" y="154"/>
                  </a:lnTo>
                  <a:lnTo>
                    <a:pt x="192" y="154"/>
                  </a:lnTo>
                  <a:lnTo>
                    <a:pt x="190" y="154"/>
                  </a:lnTo>
                  <a:lnTo>
                    <a:pt x="190" y="154"/>
                  </a:lnTo>
                  <a:lnTo>
                    <a:pt x="186" y="146"/>
                  </a:lnTo>
                  <a:lnTo>
                    <a:pt x="178" y="142"/>
                  </a:lnTo>
                  <a:lnTo>
                    <a:pt x="178" y="142"/>
                  </a:lnTo>
                  <a:lnTo>
                    <a:pt x="170" y="138"/>
                  </a:lnTo>
                  <a:lnTo>
                    <a:pt x="162" y="138"/>
                  </a:lnTo>
                  <a:lnTo>
                    <a:pt x="162" y="138"/>
                  </a:lnTo>
                  <a:lnTo>
                    <a:pt x="160" y="138"/>
                  </a:lnTo>
                  <a:lnTo>
                    <a:pt x="160" y="138"/>
                  </a:lnTo>
                  <a:lnTo>
                    <a:pt x="156" y="130"/>
                  </a:lnTo>
                  <a:lnTo>
                    <a:pt x="148" y="124"/>
                  </a:lnTo>
                  <a:lnTo>
                    <a:pt x="148" y="124"/>
                  </a:lnTo>
                  <a:lnTo>
                    <a:pt x="142" y="122"/>
                  </a:lnTo>
                  <a:lnTo>
                    <a:pt x="134" y="120"/>
                  </a:lnTo>
                  <a:lnTo>
                    <a:pt x="134" y="120"/>
                  </a:lnTo>
                  <a:lnTo>
                    <a:pt x="126" y="122"/>
                  </a:lnTo>
                  <a:lnTo>
                    <a:pt x="118" y="124"/>
                  </a:lnTo>
                  <a:lnTo>
                    <a:pt x="112" y="130"/>
                  </a:lnTo>
                  <a:lnTo>
                    <a:pt x="106" y="136"/>
                  </a:lnTo>
                  <a:lnTo>
                    <a:pt x="102" y="144"/>
                  </a:lnTo>
                  <a:lnTo>
                    <a:pt x="80" y="132"/>
                  </a:lnTo>
                  <a:lnTo>
                    <a:pt x="80" y="132"/>
                  </a:lnTo>
                  <a:lnTo>
                    <a:pt x="76" y="128"/>
                  </a:lnTo>
                  <a:lnTo>
                    <a:pt x="74" y="124"/>
                  </a:lnTo>
                  <a:lnTo>
                    <a:pt x="72" y="120"/>
                  </a:lnTo>
                  <a:lnTo>
                    <a:pt x="74" y="114"/>
                  </a:lnTo>
                  <a:lnTo>
                    <a:pt x="92" y="46"/>
                  </a:lnTo>
                  <a:lnTo>
                    <a:pt x="92" y="46"/>
                  </a:lnTo>
                  <a:lnTo>
                    <a:pt x="94" y="42"/>
                  </a:lnTo>
                  <a:lnTo>
                    <a:pt x="98" y="38"/>
                  </a:lnTo>
                  <a:lnTo>
                    <a:pt x="102" y="36"/>
                  </a:lnTo>
                  <a:lnTo>
                    <a:pt x="106" y="36"/>
                  </a:lnTo>
                  <a:lnTo>
                    <a:pt x="140" y="34"/>
                  </a:lnTo>
                  <a:lnTo>
                    <a:pt x="138" y="38"/>
                  </a:lnTo>
                  <a:lnTo>
                    <a:pt x="138" y="38"/>
                  </a:lnTo>
                  <a:lnTo>
                    <a:pt x="134" y="46"/>
                  </a:lnTo>
                  <a:lnTo>
                    <a:pt x="132" y="52"/>
                  </a:lnTo>
                  <a:lnTo>
                    <a:pt x="132" y="60"/>
                  </a:lnTo>
                  <a:lnTo>
                    <a:pt x="134" y="66"/>
                  </a:lnTo>
                  <a:lnTo>
                    <a:pt x="134" y="66"/>
                  </a:lnTo>
                  <a:lnTo>
                    <a:pt x="136" y="72"/>
                  </a:lnTo>
                  <a:lnTo>
                    <a:pt x="140" y="78"/>
                  </a:lnTo>
                  <a:lnTo>
                    <a:pt x="144" y="84"/>
                  </a:lnTo>
                  <a:lnTo>
                    <a:pt x="150" y="88"/>
                  </a:lnTo>
                  <a:lnTo>
                    <a:pt x="150" y="88"/>
                  </a:lnTo>
                  <a:lnTo>
                    <a:pt x="158" y="92"/>
                  </a:lnTo>
                  <a:lnTo>
                    <a:pt x="168" y="92"/>
                  </a:lnTo>
                  <a:lnTo>
                    <a:pt x="168" y="92"/>
                  </a:lnTo>
                  <a:lnTo>
                    <a:pt x="178" y="92"/>
                  </a:lnTo>
                  <a:lnTo>
                    <a:pt x="186" y="88"/>
                  </a:lnTo>
                  <a:lnTo>
                    <a:pt x="194" y="82"/>
                  </a:lnTo>
                  <a:lnTo>
                    <a:pt x="198" y="74"/>
                  </a:lnTo>
                  <a:lnTo>
                    <a:pt x="212" y="52"/>
                  </a:lnTo>
                  <a:lnTo>
                    <a:pt x="288" y="92"/>
                  </a:lnTo>
                  <a:lnTo>
                    <a:pt x="288" y="92"/>
                  </a:lnTo>
                  <a:lnTo>
                    <a:pt x="290" y="94"/>
                  </a:lnTo>
                  <a:lnTo>
                    <a:pt x="294" y="98"/>
                  </a:lnTo>
                  <a:lnTo>
                    <a:pt x="294" y="98"/>
                  </a:lnTo>
                  <a:lnTo>
                    <a:pt x="294" y="100"/>
                  </a:lnTo>
                  <a:lnTo>
                    <a:pt x="294" y="100"/>
                  </a:lnTo>
                  <a:lnTo>
                    <a:pt x="296" y="100"/>
                  </a:lnTo>
                  <a:lnTo>
                    <a:pt x="318" y="136"/>
                  </a:lnTo>
                  <a:lnTo>
                    <a:pt x="318" y="136"/>
                  </a:lnTo>
                  <a:lnTo>
                    <a:pt x="320" y="144"/>
                  </a:lnTo>
                  <a:lnTo>
                    <a:pt x="320" y="150"/>
                  </a:lnTo>
                  <a:lnTo>
                    <a:pt x="316" y="158"/>
                  </a:lnTo>
                  <a:lnTo>
                    <a:pt x="310" y="162"/>
                  </a:lnTo>
                  <a:lnTo>
                    <a:pt x="310" y="162"/>
                  </a:lnTo>
                  <a:close/>
                  <a:moveTo>
                    <a:pt x="134" y="132"/>
                  </a:moveTo>
                  <a:lnTo>
                    <a:pt x="134" y="132"/>
                  </a:lnTo>
                  <a:lnTo>
                    <a:pt x="128" y="132"/>
                  </a:lnTo>
                  <a:lnTo>
                    <a:pt x="124" y="134"/>
                  </a:lnTo>
                  <a:lnTo>
                    <a:pt x="120" y="138"/>
                  </a:lnTo>
                  <a:lnTo>
                    <a:pt x="118" y="142"/>
                  </a:lnTo>
                  <a:lnTo>
                    <a:pt x="102" y="170"/>
                  </a:lnTo>
                  <a:lnTo>
                    <a:pt x="102" y="170"/>
                  </a:lnTo>
                  <a:lnTo>
                    <a:pt x="98" y="176"/>
                  </a:lnTo>
                  <a:lnTo>
                    <a:pt x="100" y="184"/>
                  </a:lnTo>
                  <a:lnTo>
                    <a:pt x="102" y="190"/>
                  </a:lnTo>
                  <a:lnTo>
                    <a:pt x="108" y="194"/>
                  </a:lnTo>
                  <a:lnTo>
                    <a:pt x="108" y="194"/>
                  </a:lnTo>
                  <a:lnTo>
                    <a:pt x="112" y="196"/>
                  </a:lnTo>
                  <a:lnTo>
                    <a:pt x="118" y="198"/>
                  </a:lnTo>
                  <a:lnTo>
                    <a:pt x="118" y="198"/>
                  </a:lnTo>
                  <a:lnTo>
                    <a:pt x="122" y="196"/>
                  </a:lnTo>
                  <a:lnTo>
                    <a:pt x="128" y="194"/>
                  </a:lnTo>
                  <a:lnTo>
                    <a:pt x="128" y="194"/>
                  </a:lnTo>
                  <a:lnTo>
                    <a:pt x="128" y="198"/>
                  </a:lnTo>
                  <a:lnTo>
                    <a:pt x="130" y="204"/>
                  </a:lnTo>
                  <a:lnTo>
                    <a:pt x="132" y="208"/>
                  </a:lnTo>
                  <a:lnTo>
                    <a:pt x="138" y="212"/>
                  </a:lnTo>
                  <a:lnTo>
                    <a:pt x="138" y="212"/>
                  </a:lnTo>
                  <a:lnTo>
                    <a:pt x="142" y="214"/>
                  </a:lnTo>
                  <a:lnTo>
                    <a:pt x="146" y="214"/>
                  </a:lnTo>
                  <a:lnTo>
                    <a:pt x="146" y="214"/>
                  </a:lnTo>
                  <a:lnTo>
                    <a:pt x="152" y="214"/>
                  </a:lnTo>
                  <a:lnTo>
                    <a:pt x="156" y="212"/>
                  </a:lnTo>
                  <a:lnTo>
                    <a:pt x="160" y="208"/>
                  </a:lnTo>
                  <a:lnTo>
                    <a:pt x="162" y="204"/>
                  </a:lnTo>
                  <a:lnTo>
                    <a:pt x="166" y="200"/>
                  </a:lnTo>
                  <a:lnTo>
                    <a:pt x="166" y="200"/>
                  </a:lnTo>
                  <a:lnTo>
                    <a:pt x="168" y="208"/>
                  </a:lnTo>
                  <a:lnTo>
                    <a:pt x="170" y="212"/>
                  </a:lnTo>
                  <a:lnTo>
                    <a:pt x="174" y="216"/>
                  </a:lnTo>
                  <a:lnTo>
                    <a:pt x="174" y="216"/>
                  </a:lnTo>
                  <a:lnTo>
                    <a:pt x="178" y="218"/>
                  </a:lnTo>
                  <a:lnTo>
                    <a:pt x="184" y="218"/>
                  </a:lnTo>
                  <a:lnTo>
                    <a:pt x="184" y="218"/>
                  </a:lnTo>
                  <a:lnTo>
                    <a:pt x="188" y="218"/>
                  </a:lnTo>
                  <a:lnTo>
                    <a:pt x="192" y="216"/>
                  </a:lnTo>
                  <a:lnTo>
                    <a:pt x="196" y="212"/>
                  </a:lnTo>
                  <a:lnTo>
                    <a:pt x="200" y="208"/>
                  </a:lnTo>
                  <a:lnTo>
                    <a:pt x="208" y="194"/>
                  </a:lnTo>
                  <a:lnTo>
                    <a:pt x="208" y="194"/>
                  </a:lnTo>
                  <a:lnTo>
                    <a:pt x="210" y="188"/>
                  </a:lnTo>
                  <a:lnTo>
                    <a:pt x="210" y="180"/>
                  </a:lnTo>
                  <a:lnTo>
                    <a:pt x="206" y="174"/>
                  </a:lnTo>
                  <a:lnTo>
                    <a:pt x="202" y="168"/>
                  </a:lnTo>
                  <a:lnTo>
                    <a:pt x="202" y="168"/>
                  </a:lnTo>
                  <a:lnTo>
                    <a:pt x="196" y="166"/>
                  </a:lnTo>
                  <a:lnTo>
                    <a:pt x="192" y="166"/>
                  </a:lnTo>
                  <a:lnTo>
                    <a:pt x="192" y="166"/>
                  </a:lnTo>
                  <a:lnTo>
                    <a:pt x="186" y="168"/>
                  </a:lnTo>
                  <a:lnTo>
                    <a:pt x="182" y="170"/>
                  </a:lnTo>
                  <a:lnTo>
                    <a:pt x="182" y="170"/>
                  </a:lnTo>
                  <a:lnTo>
                    <a:pt x="180" y="164"/>
                  </a:lnTo>
                  <a:lnTo>
                    <a:pt x="180" y="160"/>
                  </a:lnTo>
                  <a:lnTo>
                    <a:pt x="176" y="156"/>
                  </a:lnTo>
                  <a:lnTo>
                    <a:pt x="172" y="152"/>
                  </a:lnTo>
                  <a:lnTo>
                    <a:pt x="172" y="152"/>
                  </a:lnTo>
                  <a:lnTo>
                    <a:pt x="168" y="150"/>
                  </a:lnTo>
                  <a:lnTo>
                    <a:pt x="162" y="150"/>
                  </a:lnTo>
                  <a:lnTo>
                    <a:pt x="162" y="150"/>
                  </a:lnTo>
                  <a:lnTo>
                    <a:pt x="156" y="150"/>
                  </a:lnTo>
                  <a:lnTo>
                    <a:pt x="152" y="152"/>
                  </a:lnTo>
                  <a:lnTo>
                    <a:pt x="152" y="152"/>
                  </a:lnTo>
                  <a:lnTo>
                    <a:pt x="152" y="148"/>
                  </a:lnTo>
                  <a:lnTo>
                    <a:pt x="150" y="142"/>
                  </a:lnTo>
                  <a:lnTo>
                    <a:pt x="146" y="138"/>
                  </a:lnTo>
                  <a:lnTo>
                    <a:pt x="142" y="134"/>
                  </a:lnTo>
                  <a:lnTo>
                    <a:pt x="142" y="134"/>
                  </a:lnTo>
                  <a:lnTo>
                    <a:pt x="138" y="132"/>
                  </a:lnTo>
                  <a:lnTo>
                    <a:pt x="134" y="132"/>
                  </a:lnTo>
                  <a:close/>
                  <a:moveTo>
                    <a:pt x="378" y="0"/>
                  </a:moveTo>
                  <a:lnTo>
                    <a:pt x="316" y="18"/>
                  </a:lnTo>
                  <a:lnTo>
                    <a:pt x="366" y="184"/>
                  </a:lnTo>
                  <a:lnTo>
                    <a:pt x="386" y="178"/>
                  </a:lnTo>
                  <a:lnTo>
                    <a:pt x="386" y="178"/>
                  </a:lnTo>
                  <a:lnTo>
                    <a:pt x="394" y="160"/>
                  </a:lnTo>
                  <a:lnTo>
                    <a:pt x="398" y="140"/>
                  </a:lnTo>
                  <a:lnTo>
                    <a:pt x="402" y="118"/>
                  </a:lnTo>
                  <a:lnTo>
                    <a:pt x="404" y="96"/>
                  </a:lnTo>
                  <a:lnTo>
                    <a:pt x="404" y="96"/>
                  </a:lnTo>
                  <a:lnTo>
                    <a:pt x="402" y="70"/>
                  </a:lnTo>
                  <a:lnTo>
                    <a:pt x="398" y="46"/>
                  </a:lnTo>
                  <a:lnTo>
                    <a:pt x="390" y="22"/>
                  </a:lnTo>
                  <a:lnTo>
                    <a:pt x="378" y="0"/>
                  </a:lnTo>
                  <a:lnTo>
                    <a:pt x="378" y="0"/>
                  </a:lnTo>
                  <a:close/>
                  <a:moveTo>
                    <a:pt x="26" y="0"/>
                  </a:moveTo>
                  <a:lnTo>
                    <a:pt x="26" y="0"/>
                  </a:lnTo>
                  <a:lnTo>
                    <a:pt x="14" y="22"/>
                  </a:lnTo>
                  <a:lnTo>
                    <a:pt x="6" y="46"/>
                  </a:lnTo>
                  <a:lnTo>
                    <a:pt x="2" y="70"/>
                  </a:lnTo>
                  <a:lnTo>
                    <a:pt x="0" y="96"/>
                  </a:lnTo>
                  <a:lnTo>
                    <a:pt x="0" y="96"/>
                  </a:lnTo>
                  <a:lnTo>
                    <a:pt x="2" y="118"/>
                  </a:lnTo>
                  <a:lnTo>
                    <a:pt x="6" y="140"/>
                  </a:lnTo>
                  <a:lnTo>
                    <a:pt x="10" y="160"/>
                  </a:lnTo>
                  <a:lnTo>
                    <a:pt x="18" y="178"/>
                  </a:lnTo>
                  <a:lnTo>
                    <a:pt x="40" y="184"/>
                  </a:lnTo>
                  <a:lnTo>
                    <a:pt x="88" y="18"/>
                  </a:lnTo>
                  <a:lnTo>
                    <a:pt x="26" y="0"/>
                  </a:lnTo>
                  <a:close/>
                  <a:moveTo>
                    <a:pt x="90" y="164"/>
                  </a:moveTo>
                  <a:lnTo>
                    <a:pt x="96" y="154"/>
                  </a:lnTo>
                  <a:lnTo>
                    <a:pt x="74" y="142"/>
                  </a:lnTo>
                  <a:lnTo>
                    <a:pt x="74" y="142"/>
                  </a:lnTo>
                  <a:lnTo>
                    <a:pt x="70" y="138"/>
                  </a:lnTo>
                  <a:lnTo>
                    <a:pt x="68" y="142"/>
                  </a:lnTo>
                  <a:lnTo>
                    <a:pt x="68" y="142"/>
                  </a:lnTo>
                  <a:lnTo>
                    <a:pt x="64" y="150"/>
                  </a:lnTo>
                  <a:lnTo>
                    <a:pt x="66" y="158"/>
                  </a:lnTo>
                  <a:lnTo>
                    <a:pt x="68" y="164"/>
                  </a:lnTo>
                  <a:lnTo>
                    <a:pt x="74" y="170"/>
                  </a:lnTo>
                  <a:lnTo>
                    <a:pt x="74" y="170"/>
                  </a:lnTo>
                  <a:lnTo>
                    <a:pt x="80" y="172"/>
                  </a:lnTo>
                  <a:lnTo>
                    <a:pt x="84" y="172"/>
                  </a:lnTo>
                  <a:lnTo>
                    <a:pt x="84" y="172"/>
                  </a:lnTo>
                  <a:lnTo>
                    <a:pt x="88" y="172"/>
                  </a:lnTo>
                  <a:lnTo>
                    <a:pt x="88" y="172"/>
                  </a:lnTo>
                  <a:lnTo>
                    <a:pt x="90" y="164"/>
                  </a:lnTo>
                  <a:lnTo>
                    <a:pt x="90" y="164"/>
                  </a:lnTo>
                  <a:close/>
                  <a:moveTo>
                    <a:pt x="328" y="106"/>
                  </a:moveTo>
                  <a:lnTo>
                    <a:pt x="306" y="34"/>
                  </a:lnTo>
                  <a:lnTo>
                    <a:pt x="306" y="34"/>
                  </a:lnTo>
                  <a:lnTo>
                    <a:pt x="304" y="30"/>
                  </a:lnTo>
                  <a:lnTo>
                    <a:pt x="300" y="26"/>
                  </a:lnTo>
                  <a:lnTo>
                    <a:pt x="296" y="24"/>
                  </a:lnTo>
                  <a:lnTo>
                    <a:pt x="292" y="22"/>
                  </a:lnTo>
                  <a:lnTo>
                    <a:pt x="230" y="8"/>
                  </a:lnTo>
                  <a:lnTo>
                    <a:pt x="230" y="8"/>
                  </a:lnTo>
                  <a:lnTo>
                    <a:pt x="230" y="8"/>
                  </a:lnTo>
                  <a:lnTo>
                    <a:pt x="194" y="2"/>
                  </a:lnTo>
                  <a:lnTo>
                    <a:pt x="194" y="2"/>
                  </a:lnTo>
                  <a:lnTo>
                    <a:pt x="192" y="2"/>
                  </a:lnTo>
                  <a:lnTo>
                    <a:pt x="192" y="2"/>
                  </a:lnTo>
                  <a:lnTo>
                    <a:pt x="192" y="2"/>
                  </a:lnTo>
                  <a:lnTo>
                    <a:pt x="192" y="2"/>
                  </a:lnTo>
                  <a:lnTo>
                    <a:pt x="192" y="0"/>
                  </a:lnTo>
                  <a:lnTo>
                    <a:pt x="190" y="0"/>
                  </a:lnTo>
                  <a:lnTo>
                    <a:pt x="190" y="0"/>
                  </a:lnTo>
                  <a:lnTo>
                    <a:pt x="190" y="0"/>
                  </a:lnTo>
                  <a:lnTo>
                    <a:pt x="188" y="0"/>
                  </a:lnTo>
                  <a:lnTo>
                    <a:pt x="188" y="0"/>
                  </a:lnTo>
                  <a:lnTo>
                    <a:pt x="182" y="2"/>
                  </a:lnTo>
                  <a:lnTo>
                    <a:pt x="176" y="4"/>
                  </a:lnTo>
                  <a:lnTo>
                    <a:pt x="170" y="8"/>
                  </a:lnTo>
                  <a:lnTo>
                    <a:pt x="166" y="12"/>
                  </a:lnTo>
                  <a:lnTo>
                    <a:pt x="148" y="44"/>
                  </a:lnTo>
                  <a:lnTo>
                    <a:pt x="148" y="44"/>
                  </a:lnTo>
                  <a:lnTo>
                    <a:pt x="144" y="54"/>
                  </a:lnTo>
                  <a:lnTo>
                    <a:pt x="146" y="62"/>
                  </a:lnTo>
                  <a:lnTo>
                    <a:pt x="150" y="72"/>
                  </a:lnTo>
                  <a:lnTo>
                    <a:pt x="156" y="78"/>
                  </a:lnTo>
                  <a:lnTo>
                    <a:pt x="156" y="78"/>
                  </a:lnTo>
                  <a:lnTo>
                    <a:pt x="162" y="80"/>
                  </a:lnTo>
                  <a:lnTo>
                    <a:pt x="168" y="80"/>
                  </a:lnTo>
                  <a:lnTo>
                    <a:pt x="168" y="80"/>
                  </a:lnTo>
                  <a:lnTo>
                    <a:pt x="174" y="80"/>
                  </a:lnTo>
                  <a:lnTo>
                    <a:pt x="180" y="78"/>
                  </a:lnTo>
                  <a:lnTo>
                    <a:pt x="184" y="74"/>
                  </a:lnTo>
                  <a:lnTo>
                    <a:pt x="188" y="68"/>
                  </a:lnTo>
                  <a:lnTo>
                    <a:pt x="208" y="36"/>
                  </a:lnTo>
                  <a:lnTo>
                    <a:pt x="292" y="82"/>
                  </a:lnTo>
                  <a:lnTo>
                    <a:pt x="292" y="82"/>
                  </a:lnTo>
                  <a:lnTo>
                    <a:pt x="298" y="86"/>
                  </a:lnTo>
                  <a:lnTo>
                    <a:pt x="304" y="90"/>
                  </a:lnTo>
                  <a:lnTo>
                    <a:pt x="304" y="90"/>
                  </a:lnTo>
                  <a:lnTo>
                    <a:pt x="304" y="94"/>
                  </a:lnTo>
                  <a:lnTo>
                    <a:pt x="304" y="94"/>
                  </a:lnTo>
                  <a:lnTo>
                    <a:pt x="306" y="94"/>
                  </a:lnTo>
                  <a:lnTo>
                    <a:pt x="324" y="124"/>
                  </a:lnTo>
                  <a:lnTo>
                    <a:pt x="324" y="124"/>
                  </a:lnTo>
                  <a:lnTo>
                    <a:pt x="326" y="120"/>
                  </a:lnTo>
                  <a:lnTo>
                    <a:pt x="328" y="116"/>
                  </a:lnTo>
                  <a:lnTo>
                    <a:pt x="330" y="110"/>
                  </a:lnTo>
                  <a:lnTo>
                    <a:pt x="328" y="106"/>
                  </a:lnTo>
                  <a:lnTo>
                    <a:pt x="328" y="106"/>
                  </a:lnTo>
                  <a:close/>
                </a:path>
              </a:pathLst>
            </a:custGeom>
            <a:grpFill/>
            <a:ln w="9525">
              <a:solidFill>
                <a:schemeClr val="bg1"/>
              </a:solidFill>
            </a:ln>
          </p:spPr>
          <p:style>
            <a:lnRef idx="2">
              <a:schemeClr val="dk1"/>
            </a:lnRef>
            <a:fillRef idx="1">
              <a:schemeClr val="lt1"/>
            </a:fillRef>
            <a:effectRef idx="0">
              <a:schemeClr val="dk1"/>
            </a:effectRef>
            <a:fontRef idx="minor">
              <a:schemeClr val="dk1"/>
            </a:fontRef>
          </p:style>
          <p:txBody>
            <a:bodyPr vert="horz" wrap="square" lIns="84406" tIns="42203" rIns="84406" bIns="42203" numCol="1" anchor="t" anchorCtr="0" compatLnSpc="1">
              <a:prstTxWarp prst="textNoShape">
                <a:avLst/>
              </a:prstTxWarp>
            </a:bodyPr>
            <a:lstStyle/>
            <a:p>
              <a:endParaRPr lang="uk-UA" sz="1600" dirty="0">
                <a:solidFill>
                  <a:srgbClr val="000000"/>
                </a:solidFill>
                <a:latin typeface="Century Gothic" charset="0"/>
                <a:ea typeface="Century Gothic" charset="0"/>
                <a:cs typeface="Century Gothic" charset="0"/>
              </a:endParaRPr>
            </a:p>
          </p:txBody>
        </p:sp>
      </p:grpSp>
      <p:sp>
        <p:nvSpPr>
          <p:cNvPr id="144" name="TextBox 143"/>
          <p:cNvSpPr txBox="1"/>
          <p:nvPr/>
        </p:nvSpPr>
        <p:spPr>
          <a:xfrm>
            <a:off x="6216759" y="5583058"/>
            <a:ext cx="4892512" cy="916992"/>
          </a:xfrm>
          <a:prstGeom prst="rect">
            <a:avLst/>
          </a:prstGeom>
          <a:solidFill>
            <a:schemeClr val="bg1">
              <a:lumMod val="95000"/>
            </a:schemeClr>
          </a:solidFill>
          <a:ln>
            <a:solidFill>
              <a:srgbClr val="1F5FA0"/>
            </a:solidFill>
          </a:ln>
        </p:spPr>
        <p:txBody>
          <a:bodyPr vert="horz" wrap="square" lIns="66462" tIns="66462" rIns="33231" bIns="33231" rtlCol="0">
            <a:noAutofit/>
          </a:bodyPr>
          <a:lstStyle/>
          <a:p>
            <a:pPr marL="77668" indent="-77668">
              <a:spcAft>
                <a:spcPts val="277"/>
              </a:spcAft>
              <a:buFont typeface="Arial" panose="020B0604020202020204" pitchFamily="34" charset="0"/>
              <a:buChar char="•"/>
            </a:pPr>
            <a:r>
              <a:rPr lang="en-US" sz="1100" dirty="0">
                <a:solidFill>
                  <a:srgbClr val="000000"/>
                </a:solidFill>
                <a:latin typeface="Century Gothic" charset="0"/>
                <a:ea typeface="Century Gothic" charset="0"/>
                <a:cs typeface="Century Gothic" charset="0"/>
              </a:rPr>
              <a:t>Support for MEDTA  in international negotiations</a:t>
            </a:r>
          </a:p>
          <a:p>
            <a:pPr marL="77668" indent="-77668">
              <a:spcAft>
                <a:spcPts val="277"/>
              </a:spcAft>
              <a:buFont typeface="Arial" panose="020B0604020202020204" pitchFamily="34" charset="0"/>
              <a:buChar char="•"/>
            </a:pPr>
            <a:r>
              <a:rPr lang="en-US" sz="1100" dirty="0">
                <a:solidFill>
                  <a:srgbClr val="000000"/>
                </a:solidFill>
                <a:latin typeface="Century Gothic" charset="0"/>
                <a:ea typeface="Century Gothic" charset="0"/>
                <a:cs typeface="Century Gothic" charset="0"/>
              </a:rPr>
              <a:t>Cooperation with Ukraine's diplomatic missions abroad</a:t>
            </a:r>
          </a:p>
          <a:p>
            <a:pPr marL="77668" indent="-77668">
              <a:spcAft>
                <a:spcPts val="277"/>
              </a:spcAft>
              <a:buFont typeface="Arial" panose="020B0604020202020204" pitchFamily="34" charset="0"/>
              <a:buChar char="•"/>
            </a:pPr>
            <a:r>
              <a:rPr lang="en-US" sz="1100" dirty="0">
                <a:solidFill>
                  <a:srgbClr val="000000"/>
                </a:solidFill>
                <a:latin typeface="Century Gothic" charset="0"/>
                <a:ea typeface="Century Gothic" charset="0"/>
                <a:cs typeface="Century Gothic" charset="0"/>
              </a:rPr>
              <a:t>Cooperation with the Offices of Public Procurement of GPA members</a:t>
            </a:r>
            <a:endParaRPr lang="uk-UA" sz="1100" dirty="0">
              <a:solidFill>
                <a:srgbClr val="000000"/>
              </a:solidFill>
              <a:latin typeface="Century Gothic" charset="0"/>
              <a:ea typeface="Century Gothic" charset="0"/>
              <a:cs typeface="Century Gothic" charset="0"/>
            </a:endParaRPr>
          </a:p>
        </p:txBody>
      </p:sp>
      <p:sp>
        <p:nvSpPr>
          <p:cNvPr id="145" name="Up-Down Arrow 120"/>
          <p:cNvSpPr/>
          <p:nvPr/>
        </p:nvSpPr>
        <p:spPr bwMode="ltGray">
          <a:xfrm rot="10800000">
            <a:off x="7075252" y="5155960"/>
            <a:ext cx="281354" cy="365538"/>
          </a:xfrm>
          <a:prstGeom prst="upDownArrow">
            <a:avLst/>
          </a:prstGeom>
          <a:solidFill>
            <a:srgbClr val="003270"/>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sz="1600" dirty="0">
              <a:solidFill>
                <a:srgbClr val="FFFFFF"/>
              </a:solidFill>
              <a:latin typeface="Century Gothic" charset="0"/>
              <a:ea typeface="Century Gothic" charset="0"/>
              <a:cs typeface="Century Gothic" charset="0"/>
            </a:endParaRPr>
          </a:p>
        </p:txBody>
      </p:sp>
      <p:grpSp>
        <p:nvGrpSpPr>
          <p:cNvPr id="4" name="Группа 3"/>
          <p:cNvGrpSpPr/>
          <p:nvPr/>
        </p:nvGrpSpPr>
        <p:grpSpPr>
          <a:xfrm>
            <a:off x="3245618" y="2435916"/>
            <a:ext cx="4950534" cy="2691692"/>
            <a:chOff x="2612572" y="2459452"/>
            <a:chExt cx="3769279" cy="2691692"/>
          </a:xfrm>
        </p:grpSpPr>
        <p:sp>
          <p:nvSpPr>
            <p:cNvPr id="46" name="Rounded Rectangle 2"/>
            <p:cNvSpPr/>
            <p:nvPr/>
          </p:nvSpPr>
          <p:spPr bwMode="ltGray">
            <a:xfrm>
              <a:off x="2612572" y="2459452"/>
              <a:ext cx="3769279" cy="2691692"/>
            </a:xfrm>
            <a:prstGeom prst="roundRect">
              <a:avLst>
                <a:gd name="adj" fmla="val 4471"/>
              </a:avLst>
            </a:prstGeom>
            <a:solidFill>
              <a:schemeClr val="bg1">
                <a:lumMod val="65000"/>
                <a:alpha val="32941"/>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sz="1600" dirty="0">
                <a:solidFill>
                  <a:srgbClr val="FFFFFF"/>
                </a:solidFill>
                <a:latin typeface="Century Gothic" charset="0"/>
                <a:ea typeface="Century Gothic" charset="0"/>
                <a:cs typeface="Century Gothic" charset="0"/>
              </a:endParaRPr>
            </a:p>
          </p:txBody>
        </p:sp>
        <p:sp>
          <p:nvSpPr>
            <p:cNvPr id="47" name="Rounded Rectangle 4"/>
            <p:cNvSpPr/>
            <p:nvPr/>
          </p:nvSpPr>
          <p:spPr bwMode="ltGray">
            <a:xfrm>
              <a:off x="2681058" y="4308340"/>
              <a:ext cx="1929170" cy="764308"/>
            </a:xfrm>
            <a:prstGeom prst="roundRect">
              <a:avLst>
                <a:gd name="adj" fmla="val 5550"/>
              </a:avLst>
            </a:prstGeom>
            <a:solidFill>
              <a:srgbClr val="FFC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lIns="33231" tIns="33231" rIns="33231" bIns="33231" rtlCol="0" anchor="ctr"/>
            <a:lstStyle/>
            <a:p>
              <a:pPr algn="ctr"/>
              <a:r>
                <a:rPr lang="en-US" sz="1100" b="1" dirty="0">
                  <a:solidFill>
                    <a:srgbClr val="1F5FA0"/>
                  </a:solidFill>
                  <a:latin typeface="Century Gothic" charset="0"/>
                  <a:ea typeface="Century Gothic" charset="0"/>
                  <a:cs typeface="Century Gothic" charset="0"/>
                </a:rPr>
                <a:t>Analytics and strategy</a:t>
              </a:r>
              <a:endParaRPr lang="uk-UA" sz="1100" b="1" dirty="0">
                <a:solidFill>
                  <a:srgbClr val="1F5FA0"/>
                </a:solidFill>
                <a:latin typeface="Century Gothic" charset="0"/>
                <a:ea typeface="Century Gothic" charset="0"/>
                <a:cs typeface="Century Gothic" charset="0"/>
              </a:endParaRPr>
            </a:p>
          </p:txBody>
        </p:sp>
        <p:sp>
          <p:nvSpPr>
            <p:cNvPr id="48" name="Rounded Rectangle 5"/>
            <p:cNvSpPr/>
            <p:nvPr/>
          </p:nvSpPr>
          <p:spPr bwMode="ltGray">
            <a:xfrm>
              <a:off x="2681059" y="2544744"/>
              <a:ext cx="3623050" cy="351866"/>
            </a:xfrm>
            <a:prstGeom prst="roundRect">
              <a:avLst>
                <a:gd name="adj" fmla="val 5550"/>
              </a:avLst>
            </a:prstGeom>
            <a:solidFill>
              <a:srgbClr val="FFC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lIns="33231" tIns="33231" rIns="33231" bIns="33231" rtlCol="0" anchor="ctr"/>
            <a:lstStyle/>
            <a:p>
              <a:pPr algn="ctr"/>
              <a:r>
                <a:rPr lang="en-US" sz="1100" b="1" dirty="0">
                  <a:solidFill>
                    <a:srgbClr val="1F5FA0"/>
                  </a:solidFill>
                  <a:latin typeface="Century Gothic" charset="0"/>
                  <a:ea typeface="Century Gothic" charset="0"/>
                  <a:cs typeface="Century Gothic" charset="0"/>
                </a:rPr>
                <a:t>PR/communication/education</a:t>
              </a:r>
            </a:p>
          </p:txBody>
        </p:sp>
        <p:sp>
          <p:nvSpPr>
            <p:cNvPr id="49" name="Rounded Rectangle 6"/>
            <p:cNvSpPr/>
            <p:nvPr/>
          </p:nvSpPr>
          <p:spPr bwMode="ltGray">
            <a:xfrm>
              <a:off x="2681059" y="3289979"/>
              <a:ext cx="1661538" cy="631385"/>
            </a:xfrm>
            <a:prstGeom prst="roundRect">
              <a:avLst>
                <a:gd name="adj" fmla="val 5550"/>
              </a:avLst>
            </a:prstGeom>
            <a:solidFill>
              <a:srgbClr val="FFC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lIns="33231" tIns="33231" rIns="33231" bIns="33231" rtlCol="0" anchor="ctr"/>
            <a:lstStyle/>
            <a:p>
              <a:pPr algn="ctr"/>
              <a:r>
                <a:rPr lang="en-US" sz="1100" b="1" dirty="0">
                  <a:solidFill>
                    <a:srgbClr val="1F5FA0"/>
                  </a:solidFill>
                  <a:latin typeface="Century Gothic" charset="0"/>
                  <a:ea typeface="Century Gothic" charset="0"/>
                  <a:cs typeface="Century Gothic" charset="0"/>
                </a:rPr>
                <a:t>Support</a:t>
              </a:r>
              <a:r>
                <a:rPr lang="ru-RU" sz="1100" b="1" dirty="0">
                  <a:solidFill>
                    <a:srgbClr val="1F5FA0"/>
                  </a:solidFill>
                  <a:latin typeface="Century Gothic" charset="0"/>
                  <a:ea typeface="Century Gothic" charset="0"/>
                  <a:cs typeface="Century Gothic" charset="0"/>
                </a:rPr>
                <a:t> </a:t>
              </a:r>
              <a:r>
                <a:rPr lang="en-US" sz="1100" b="1" dirty="0">
                  <a:solidFill>
                    <a:srgbClr val="1F5FA0"/>
                  </a:solidFill>
                  <a:latin typeface="Century Gothic" charset="0"/>
                  <a:ea typeface="Century Gothic" charset="0"/>
                  <a:cs typeface="Century Gothic" charset="0"/>
                </a:rPr>
                <a:t>of domestic exporters</a:t>
              </a:r>
              <a:endParaRPr lang="uk-UA" sz="1100" b="1" dirty="0">
                <a:solidFill>
                  <a:srgbClr val="1F5FA0"/>
                </a:solidFill>
                <a:latin typeface="Century Gothic" charset="0"/>
                <a:ea typeface="Century Gothic" charset="0"/>
                <a:cs typeface="Century Gothic" charset="0"/>
              </a:endParaRPr>
            </a:p>
          </p:txBody>
        </p:sp>
        <p:sp>
          <p:nvSpPr>
            <p:cNvPr id="50" name="Rounded Rectangle 7"/>
            <p:cNvSpPr/>
            <p:nvPr/>
          </p:nvSpPr>
          <p:spPr bwMode="ltGray">
            <a:xfrm>
              <a:off x="4649974" y="3289979"/>
              <a:ext cx="1661538" cy="631385"/>
            </a:xfrm>
            <a:prstGeom prst="roundRect">
              <a:avLst>
                <a:gd name="adj" fmla="val 5550"/>
              </a:avLst>
            </a:prstGeom>
            <a:solidFill>
              <a:srgbClr val="FFC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lIns="33231" tIns="33231" rIns="33231" bIns="33231" rtlCol="0" anchor="ctr"/>
            <a:lstStyle/>
            <a:p>
              <a:pPr algn="ctr"/>
              <a:r>
                <a:rPr lang="en-US" sz="1100" b="1" dirty="0">
                  <a:solidFill>
                    <a:srgbClr val="1F5FA0"/>
                  </a:solidFill>
                  <a:latin typeface="Century Gothic" charset="0"/>
                  <a:ea typeface="Century Gothic" charset="0"/>
                  <a:cs typeface="Century Gothic" charset="0"/>
                </a:rPr>
                <a:t>Support of external importers</a:t>
              </a:r>
              <a:endParaRPr lang="uk-UA" sz="1100" b="1" dirty="0">
                <a:solidFill>
                  <a:srgbClr val="1F5FA0"/>
                </a:solidFill>
                <a:latin typeface="Century Gothic" charset="0"/>
                <a:ea typeface="Century Gothic" charset="0"/>
                <a:cs typeface="Century Gothic" charset="0"/>
              </a:endParaRPr>
            </a:p>
          </p:txBody>
        </p:sp>
        <p:sp>
          <p:nvSpPr>
            <p:cNvPr id="51" name="Left-Right Arrow 8"/>
            <p:cNvSpPr/>
            <p:nvPr/>
          </p:nvSpPr>
          <p:spPr bwMode="ltGray">
            <a:xfrm rot="5400000">
              <a:off x="3337677" y="4014490"/>
              <a:ext cx="365538" cy="199385"/>
            </a:xfrm>
            <a:prstGeom prst="leftRightArrow">
              <a:avLst/>
            </a:prstGeom>
            <a:solidFill>
              <a:schemeClr val="bg1"/>
            </a:solidFill>
            <a:ln w="3175">
              <a:solidFill>
                <a:srgbClr val="003E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sz="1600" dirty="0">
                <a:solidFill>
                  <a:srgbClr val="FFFFFF"/>
                </a:solidFill>
                <a:latin typeface="Century Gothic" charset="0"/>
                <a:ea typeface="Century Gothic" charset="0"/>
                <a:cs typeface="Century Gothic" charset="0"/>
              </a:endParaRPr>
            </a:p>
          </p:txBody>
        </p:sp>
        <p:sp>
          <p:nvSpPr>
            <p:cNvPr id="52" name="Left-Right Arrow 9"/>
            <p:cNvSpPr/>
            <p:nvPr/>
          </p:nvSpPr>
          <p:spPr bwMode="ltGray">
            <a:xfrm rot="5400000">
              <a:off x="3337677" y="2997232"/>
              <a:ext cx="365538" cy="199385"/>
            </a:xfrm>
            <a:prstGeom prst="leftRightArrow">
              <a:avLst/>
            </a:prstGeom>
            <a:solidFill>
              <a:schemeClr val="bg1"/>
            </a:solidFill>
            <a:ln w="3175">
              <a:solidFill>
                <a:srgbClr val="003E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sz="1600" dirty="0">
                <a:solidFill>
                  <a:srgbClr val="FFFFFF"/>
                </a:solidFill>
                <a:latin typeface="Century Gothic" charset="0"/>
                <a:ea typeface="Century Gothic" charset="0"/>
                <a:cs typeface="Century Gothic" charset="0"/>
              </a:endParaRPr>
            </a:p>
          </p:txBody>
        </p:sp>
        <p:sp>
          <p:nvSpPr>
            <p:cNvPr id="53" name="Left-Right Arrow 10"/>
            <p:cNvSpPr/>
            <p:nvPr/>
          </p:nvSpPr>
          <p:spPr bwMode="ltGray">
            <a:xfrm rot="5400000">
              <a:off x="5343374" y="2997232"/>
              <a:ext cx="365538" cy="199385"/>
            </a:xfrm>
            <a:prstGeom prst="leftRightArrow">
              <a:avLst/>
            </a:prstGeom>
            <a:solidFill>
              <a:schemeClr val="bg1"/>
            </a:solidFill>
            <a:ln w="3175">
              <a:solidFill>
                <a:srgbClr val="003E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sz="1600" dirty="0">
                <a:solidFill>
                  <a:srgbClr val="FFFFFF"/>
                </a:solidFill>
                <a:latin typeface="Century Gothic" charset="0"/>
                <a:ea typeface="Century Gothic" charset="0"/>
                <a:cs typeface="Century Gothic" charset="0"/>
              </a:endParaRPr>
            </a:p>
          </p:txBody>
        </p:sp>
        <p:sp>
          <p:nvSpPr>
            <p:cNvPr id="54" name="Left-Right Arrow 11"/>
            <p:cNvSpPr/>
            <p:nvPr/>
          </p:nvSpPr>
          <p:spPr bwMode="ltGray">
            <a:xfrm rot="5400000">
              <a:off x="3787694" y="3502338"/>
              <a:ext cx="1375754" cy="199385"/>
            </a:xfrm>
            <a:prstGeom prst="leftRightArrow">
              <a:avLst/>
            </a:prstGeom>
            <a:solidFill>
              <a:schemeClr val="bg1"/>
            </a:solidFill>
            <a:ln w="3175">
              <a:solidFill>
                <a:srgbClr val="003E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sz="1600" dirty="0">
                <a:solidFill>
                  <a:srgbClr val="FFFFFF"/>
                </a:solidFill>
                <a:latin typeface="Century Gothic" charset="0"/>
                <a:ea typeface="Century Gothic" charset="0"/>
                <a:cs typeface="Century Gothic" charset="0"/>
              </a:endParaRPr>
            </a:p>
          </p:txBody>
        </p:sp>
        <p:sp>
          <p:nvSpPr>
            <p:cNvPr id="66" name="Left-Right Arrow 28"/>
            <p:cNvSpPr/>
            <p:nvPr/>
          </p:nvSpPr>
          <p:spPr bwMode="ltGray">
            <a:xfrm rot="5400000">
              <a:off x="5343373" y="4014489"/>
              <a:ext cx="365538" cy="199385"/>
            </a:xfrm>
            <a:prstGeom prst="leftRightArrow">
              <a:avLst/>
            </a:prstGeom>
            <a:solidFill>
              <a:schemeClr val="bg1"/>
            </a:solidFill>
            <a:ln w="3175">
              <a:solidFill>
                <a:srgbClr val="003E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sz="1600" dirty="0">
                <a:solidFill>
                  <a:srgbClr val="FFFFFF"/>
                </a:solidFill>
                <a:latin typeface="Century Gothic" charset="0"/>
                <a:ea typeface="Century Gothic" charset="0"/>
                <a:cs typeface="Century Gothic" charset="0"/>
              </a:endParaRPr>
            </a:p>
          </p:txBody>
        </p:sp>
        <p:sp>
          <p:nvSpPr>
            <p:cNvPr id="68" name="Rounded Rectangle 40"/>
            <p:cNvSpPr/>
            <p:nvPr/>
          </p:nvSpPr>
          <p:spPr bwMode="ltGray">
            <a:xfrm>
              <a:off x="4965141" y="4308340"/>
              <a:ext cx="1340759" cy="764308"/>
            </a:xfrm>
            <a:prstGeom prst="roundRect">
              <a:avLst>
                <a:gd name="adj" fmla="val 5550"/>
              </a:avLst>
            </a:prstGeom>
            <a:solidFill>
              <a:srgbClr val="FFC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lIns="33231" tIns="33231" rIns="33231" bIns="33231" rtlCol="0" anchor="ctr"/>
            <a:lstStyle/>
            <a:p>
              <a:pPr algn="ctr"/>
              <a:r>
                <a:rPr lang="en-US" sz="1100" b="1" dirty="0">
                  <a:solidFill>
                    <a:srgbClr val="1F5FA0"/>
                  </a:solidFill>
                  <a:latin typeface="Century Gothic" charset="0"/>
                  <a:ea typeface="Century Gothic" charset="0"/>
                  <a:cs typeface="Century Gothic" charset="0"/>
                </a:rPr>
                <a:t>Cooperation with governments of  GPA members</a:t>
              </a:r>
              <a:endParaRPr lang="uk-UA" sz="1100" b="1" dirty="0">
                <a:solidFill>
                  <a:srgbClr val="1F5FA0"/>
                </a:solidFill>
                <a:latin typeface="Century Gothic" charset="0"/>
                <a:ea typeface="Century Gothic" charset="0"/>
                <a:cs typeface="Century Gothic" charset="0"/>
              </a:endParaRPr>
            </a:p>
          </p:txBody>
        </p:sp>
        <p:sp>
          <p:nvSpPr>
            <p:cNvPr id="147" name="Left-Right Arrow 112"/>
            <p:cNvSpPr/>
            <p:nvPr/>
          </p:nvSpPr>
          <p:spPr bwMode="ltGray">
            <a:xfrm>
              <a:off x="4621530" y="4542520"/>
              <a:ext cx="332308" cy="199385"/>
            </a:xfrm>
            <a:prstGeom prst="leftRightArrow">
              <a:avLst/>
            </a:prstGeom>
            <a:solidFill>
              <a:schemeClr val="bg1"/>
            </a:solidFill>
            <a:ln w="3175">
              <a:solidFill>
                <a:srgbClr val="003E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sz="1600" dirty="0">
                <a:solidFill>
                  <a:srgbClr val="FFFFFF"/>
                </a:solidFill>
                <a:latin typeface="Century Gothic" charset="0"/>
                <a:ea typeface="Century Gothic" charset="0"/>
                <a:cs typeface="Century Gothic" charset="0"/>
              </a:endParaRPr>
            </a:p>
          </p:txBody>
        </p:sp>
      </p:grpSp>
      <p:grpSp>
        <p:nvGrpSpPr>
          <p:cNvPr id="148" name="Group 113"/>
          <p:cNvGrpSpPr>
            <a:grpSpLocks noChangeAspect="1"/>
          </p:cNvGrpSpPr>
          <p:nvPr/>
        </p:nvGrpSpPr>
        <p:grpSpPr>
          <a:xfrm>
            <a:off x="11323500" y="4167749"/>
            <a:ext cx="432000" cy="432000"/>
            <a:chOff x="-649854" y="3597304"/>
            <a:chExt cx="468000" cy="468000"/>
          </a:xfrm>
          <a:solidFill>
            <a:srgbClr val="003E82"/>
          </a:solidFill>
        </p:grpSpPr>
        <p:sp>
          <p:nvSpPr>
            <p:cNvPr id="149" name="Oval 114"/>
            <p:cNvSpPr/>
            <p:nvPr/>
          </p:nvSpPr>
          <p:spPr bwMode="ltGray">
            <a:xfrm>
              <a:off x="-649854" y="3597304"/>
              <a:ext cx="468000" cy="468000"/>
            </a:xfrm>
            <a:prstGeom prst="ellipse">
              <a:avLst/>
            </a:prstGeom>
            <a:grpFill/>
            <a:ln w="9525">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uk-UA" sz="1600" dirty="0">
                <a:solidFill>
                  <a:srgbClr val="FFFFFF"/>
                </a:solidFill>
                <a:latin typeface="Century Gothic" charset="0"/>
                <a:ea typeface="Century Gothic" charset="0"/>
                <a:cs typeface="Century Gothic" charset="0"/>
              </a:endParaRPr>
            </a:p>
          </p:txBody>
        </p:sp>
        <p:sp>
          <p:nvSpPr>
            <p:cNvPr id="150" name="Freeform 4806"/>
            <p:cNvSpPr>
              <a:spLocks noChangeAspect="1" noEditPoints="1"/>
            </p:cNvSpPr>
            <p:nvPr/>
          </p:nvSpPr>
          <p:spPr bwMode="auto">
            <a:xfrm>
              <a:off x="-583167" y="3662072"/>
              <a:ext cx="334626" cy="294179"/>
            </a:xfrm>
            <a:custGeom>
              <a:avLst/>
              <a:gdLst>
                <a:gd name="T0" fmla="*/ 310 w 364"/>
                <a:gd name="T1" fmla="*/ 104 h 320"/>
                <a:gd name="T2" fmla="*/ 314 w 364"/>
                <a:gd name="T3" fmla="*/ 242 h 320"/>
                <a:gd name="T4" fmla="*/ 304 w 364"/>
                <a:gd name="T5" fmla="*/ 252 h 320"/>
                <a:gd name="T6" fmla="*/ 276 w 364"/>
                <a:gd name="T7" fmla="*/ 248 h 320"/>
                <a:gd name="T8" fmla="*/ 274 w 364"/>
                <a:gd name="T9" fmla="*/ 110 h 320"/>
                <a:gd name="T10" fmla="*/ 284 w 364"/>
                <a:gd name="T11" fmla="*/ 100 h 320"/>
                <a:gd name="T12" fmla="*/ 26 w 364"/>
                <a:gd name="T13" fmla="*/ 66 h 320"/>
                <a:gd name="T14" fmla="*/ 178 w 364"/>
                <a:gd name="T15" fmla="*/ 0 h 320"/>
                <a:gd name="T16" fmla="*/ 180 w 364"/>
                <a:gd name="T17" fmla="*/ 0 h 320"/>
                <a:gd name="T18" fmla="*/ 184 w 364"/>
                <a:gd name="T19" fmla="*/ 0 h 320"/>
                <a:gd name="T20" fmla="*/ 186 w 364"/>
                <a:gd name="T21" fmla="*/ 0 h 320"/>
                <a:gd name="T22" fmla="*/ 332 w 364"/>
                <a:gd name="T23" fmla="*/ 62 h 320"/>
                <a:gd name="T24" fmla="*/ 338 w 364"/>
                <a:gd name="T25" fmla="*/ 74 h 320"/>
                <a:gd name="T26" fmla="*/ 328 w 364"/>
                <a:gd name="T27" fmla="*/ 82 h 320"/>
                <a:gd name="T28" fmla="*/ 36 w 364"/>
                <a:gd name="T29" fmla="*/ 82 h 320"/>
                <a:gd name="T30" fmla="*/ 26 w 364"/>
                <a:gd name="T31" fmla="*/ 72 h 320"/>
                <a:gd name="T32" fmla="*/ 168 w 364"/>
                <a:gd name="T33" fmla="*/ 56 h 320"/>
                <a:gd name="T34" fmla="*/ 190 w 364"/>
                <a:gd name="T35" fmla="*/ 60 h 320"/>
                <a:gd name="T36" fmla="*/ 200 w 364"/>
                <a:gd name="T37" fmla="*/ 42 h 320"/>
                <a:gd name="T38" fmla="*/ 182 w 364"/>
                <a:gd name="T39" fmla="*/ 24 h 320"/>
                <a:gd name="T40" fmla="*/ 164 w 364"/>
                <a:gd name="T41" fmla="*/ 36 h 320"/>
                <a:gd name="T42" fmla="*/ 230 w 364"/>
                <a:gd name="T43" fmla="*/ 252 h 320"/>
                <a:gd name="T44" fmla="*/ 240 w 364"/>
                <a:gd name="T45" fmla="*/ 242 h 320"/>
                <a:gd name="T46" fmla="*/ 236 w 364"/>
                <a:gd name="T47" fmla="*/ 104 h 320"/>
                <a:gd name="T48" fmla="*/ 134 w 364"/>
                <a:gd name="T49" fmla="*/ 100 h 320"/>
                <a:gd name="T50" fmla="*/ 124 w 364"/>
                <a:gd name="T51" fmla="*/ 110 h 320"/>
                <a:gd name="T52" fmla="*/ 128 w 364"/>
                <a:gd name="T53" fmla="*/ 248 h 320"/>
                <a:gd name="T54" fmla="*/ 162 w 364"/>
                <a:gd name="T55" fmla="*/ 170 h 320"/>
                <a:gd name="T56" fmla="*/ 174 w 364"/>
                <a:gd name="T57" fmla="*/ 152 h 320"/>
                <a:gd name="T58" fmla="*/ 196 w 364"/>
                <a:gd name="T59" fmla="*/ 156 h 320"/>
                <a:gd name="T60" fmla="*/ 230 w 364"/>
                <a:gd name="T61" fmla="*/ 252 h 320"/>
                <a:gd name="T62" fmla="*/ 332 w 364"/>
                <a:gd name="T63" fmla="*/ 286 h 320"/>
                <a:gd name="T64" fmla="*/ 338 w 364"/>
                <a:gd name="T65" fmla="*/ 278 h 320"/>
                <a:gd name="T66" fmla="*/ 328 w 364"/>
                <a:gd name="T67" fmla="*/ 268 h 320"/>
                <a:gd name="T68" fmla="*/ 28 w 364"/>
                <a:gd name="T69" fmla="*/ 270 h 320"/>
                <a:gd name="T70" fmla="*/ 26 w 364"/>
                <a:gd name="T71" fmla="*/ 282 h 320"/>
                <a:gd name="T72" fmla="*/ 36 w 364"/>
                <a:gd name="T73" fmla="*/ 288 h 320"/>
                <a:gd name="T74" fmla="*/ 6 w 364"/>
                <a:gd name="T75" fmla="*/ 302 h 320"/>
                <a:gd name="T76" fmla="*/ 0 w 364"/>
                <a:gd name="T77" fmla="*/ 310 h 320"/>
                <a:gd name="T78" fmla="*/ 10 w 364"/>
                <a:gd name="T79" fmla="*/ 320 h 320"/>
                <a:gd name="T80" fmla="*/ 362 w 364"/>
                <a:gd name="T81" fmla="*/ 318 h 320"/>
                <a:gd name="T82" fmla="*/ 364 w 364"/>
                <a:gd name="T83" fmla="*/ 306 h 320"/>
                <a:gd name="T84" fmla="*/ 354 w 364"/>
                <a:gd name="T85" fmla="*/ 300 h 320"/>
                <a:gd name="T86" fmla="*/ 54 w 364"/>
                <a:gd name="T87" fmla="*/ 104 h 320"/>
                <a:gd name="T88" fmla="*/ 50 w 364"/>
                <a:gd name="T89" fmla="*/ 242 h 320"/>
                <a:gd name="T90" fmla="*/ 60 w 364"/>
                <a:gd name="T91" fmla="*/ 252 h 320"/>
                <a:gd name="T92" fmla="*/ 88 w 364"/>
                <a:gd name="T93" fmla="*/ 248 h 320"/>
                <a:gd name="T94" fmla="*/ 90 w 364"/>
                <a:gd name="T95" fmla="*/ 110 h 320"/>
                <a:gd name="T96" fmla="*/ 80 w 364"/>
                <a:gd name="T97" fmla="*/ 10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64" h="320">
                  <a:moveTo>
                    <a:pt x="304" y="100"/>
                  </a:moveTo>
                  <a:lnTo>
                    <a:pt x="304" y="100"/>
                  </a:lnTo>
                  <a:lnTo>
                    <a:pt x="308" y="102"/>
                  </a:lnTo>
                  <a:lnTo>
                    <a:pt x="310" y="104"/>
                  </a:lnTo>
                  <a:lnTo>
                    <a:pt x="312" y="106"/>
                  </a:lnTo>
                  <a:lnTo>
                    <a:pt x="314" y="110"/>
                  </a:lnTo>
                  <a:lnTo>
                    <a:pt x="314" y="242"/>
                  </a:lnTo>
                  <a:lnTo>
                    <a:pt x="314" y="242"/>
                  </a:lnTo>
                  <a:lnTo>
                    <a:pt x="312" y="246"/>
                  </a:lnTo>
                  <a:lnTo>
                    <a:pt x="310" y="248"/>
                  </a:lnTo>
                  <a:lnTo>
                    <a:pt x="308" y="250"/>
                  </a:lnTo>
                  <a:lnTo>
                    <a:pt x="304" y="252"/>
                  </a:lnTo>
                  <a:lnTo>
                    <a:pt x="284" y="252"/>
                  </a:lnTo>
                  <a:lnTo>
                    <a:pt x="284" y="252"/>
                  </a:lnTo>
                  <a:lnTo>
                    <a:pt x="280" y="250"/>
                  </a:lnTo>
                  <a:lnTo>
                    <a:pt x="276" y="248"/>
                  </a:lnTo>
                  <a:lnTo>
                    <a:pt x="274" y="246"/>
                  </a:lnTo>
                  <a:lnTo>
                    <a:pt x="274" y="242"/>
                  </a:lnTo>
                  <a:lnTo>
                    <a:pt x="274" y="110"/>
                  </a:lnTo>
                  <a:lnTo>
                    <a:pt x="274" y="110"/>
                  </a:lnTo>
                  <a:lnTo>
                    <a:pt x="274" y="106"/>
                  </a:lnTo>
                  <a:lnTo>
                    <a:pt x="276" y="104"/>
                  </a:lnTo>
                  <a:lnTo>
                    <a:pt x="280" y="102"/>
                  </a:lnTo>
                  <a:lnTo>
                    <a:pt x="284" y="100"/>
                  </a:lnTo>
                  <a:lnTo>
                    <a:pt x="304" y="100"/>
                  </a:lnTo>
                  <a:close/>
                  <a:moveTo>
                    <a:pt x="26" y="72"/>
                  </a:moveTo>
                  <a:lnTo>
                    <a:pt x="26" y="72"/>
                  </a:lnTo>
                  <a:lnTo>
                    <a:pt x="26" y="66"/>
                  </a:lnTo>
                  <a:lnTo>
                    <a:pt x="32" y="62"/>
                  </a:lnTo>
                  <a:lnTo>
                    <a:pt x="178" y="0"/>
                  </a:lnTo>
                  <a:lnTo>
                    <a:pt x="178" y="0"/>
                  </a:lnTo>
                  <a:lnTo>
                    <a:pt x="178" y="0"/>
                  </a:lnTo>
                  <a:lnTo>
                    <a:pt x="178" y="0"/>
                  </a:lnTo>
                  <a:lnTo>
                    <a:pt x="180" y="0"/>
                  </a:lnTo>
                  <a:lnTo>
                    <a:pt x="180" y="0"/>
                  </a:lnTo>
                  <a:lnTo>
                    <a:pt x="180" y="0"/>
                  </a:lnTo>
                  <a:lnTo>
                    <a:pt x="180" y="0"/>
                  </a:lnTo>
                  <a:lnTo>
                    <a:pt x="182" y="0"/>
                  </a:lnTo>
                  <a:lnTo>
                    <a:pt x="182" y="0"/>
                  </a:lnTo>
                  <a:lnTo>
                    <a:pt x="184" y="0"/>
                  </a:lnTo>
                  <a:lnTo>
                    <a:pt x="184" y="0"/>
                  </a:lnTo>
                  <a:lnTo>
                    <a:pt x="184" y="0"/>
                  </a:lnTo>
                  <a:lnTo>
                    <a:pt x="184" y="0"/>
                  </a:lnTo>
                  <a:lnTo>
                    <a:pt x="186" y="0"/>
                  </a:lnTo>
                  <a:lnTo>
                    <a:pt x="186" y="0"/>
                  </a:lnTo>
                  <a:lnTo>
                    <a:pt x="186" y="0"/>
                  </a:lnTo>
                  <a:lnTo>
                    <a:pt x="332" y="62"/>
                  </a:lnTo>
                  <a:lnTo>
                    <a:pt x="332" y="62"/>
                  </a:lnTo>
                  <a:lnTo>
                    <a:pt x="336" y="64"/>
                  </a:lnTo>
                  <a:lnTo>
                    <a:pt x="338" y="72"/>
                  </a:lnTo>
                  <a:lnTo>
                    <a:pt x="338" y="72"/>
                  </a:lnTo>
                  <a:lnTo>
                    <a:pt x="338" y="74"/>
                  </a:lnTo>
                  <a:lnTo>
                    <a:pt x="336" y="78"/>
                  </a:lnTo>
                  <a:lnTo>
                    <a:pt x="332" y="80"/>
                  </a:lnTo>
                  <a:lnTo>
                    <a:pt x="328" y="82"/>
                  </a:lnTo>
                  <a:lnTo>
                    <a:pt x="328" y="82"/>
                  </a:lnTo>
                  <a:lnTo>
                    <a:pt x="328" y="82"/>
                  </a:lnTo>
                  <a:lnTo>
                    <a:pt x="182" y="82"/>
                  </a:lnTo>
                  <a:lnTo>
                    <a:pt x="182" y="82"/>
                  </a:lnTo>
                  <a:lnTo>
                    <a:pt x="36" y="82"/>
                  </a:lnTo>
                  <a:lnTo>
                    <a:pt x="36" y="82"/>
                  </a:lnTo>
                  <a:lnTo>
                    <a:pt x="30" y="78"/>
                  </a:lnTo>
                  <a:lnTo>
                    <a:pt x="26" y="72"/>
                  </a:lnTo>
                  <a:lnTo>
                    <a:pt x="26" y="72"/>
                  </a:lnTo>
                  <a:close/>
                  <a:moveTo>
                    <a:pt x="164" y="42"/>
                  </a:moveTo>
                  <a:lnTo>
                    <a:pt x="164" y="42"/>
                  </a:lnTo>
                  <a:lnTo>
                    <a:pt x="164" y="50"/>
                  </a:lnTo>
                  <a:lnTo>
                    <a:pt x="168" y="56"/>
                  </a:lnTo>
                  <a:lnTo>
                    <a:pt x="174" y="60"/>
                  </a:lnTo>
                  <a:lnTo>
                    <a:pt x="182" y="62"/>
                  </a:lnTo>
                  <a:lnTo>
                    <a:pt x="182" y="62"/>
                  </a:lnTo>
                  <a:lnTo>
                    <a:pt x="190" y="60"/>
                  </a:lnTo>
                  <a:lnTo>
                    <a:pt x="196" y="56"/>
                  </a:lnTo>
                  <a:lnTo>
                    <a:pt x="200" y="50"/>
                  </a:lnTo>
                  <a:lnTo>
                    <a:pt x="200" y="42"/>
                  </a:lnTo>
                  <a:lnTo>
                    <a:pt x="200" y="42"/>
                  </a:lnTo>
                  <a:lnTo>
                    <a:pt x="200" y="36"/>
                  </a:lnTo>
                  <a:lnTo>
                    <a:pt x="196" y="30"/>
                  </a:lnTo>
                  <a:lnTo>
                    <a:pt x="190" y="26"/>
                  </a:lnTo>
                  <a:lnTo>
                    <a:pt x="182" y="24"/>
                  </a:lnTo>
                  <a:lnTo>
                    <a:pt x="182" y="24"/>
                  </a:lnTo>
                  <a:lnTo>
                    <a:pt x="174" y="26"/>
                  </a:lnTo>
                  <a:lnTo>
                    <a:pt x="168" y="30"/>
                  </a:lnTo>
                  <a:lnTo>
                    <a:pt x="164" y="36"/>
                  </a:lnTo>
                  <a:lnTo>
                    <a:pt x="164" y="42"/>
                  </a:lnTo>
                  <a:lnTo>
                    <a:pt x="164" y="42"/>
                  </a:lnTo>
                  <a:close/>
                  <a:moveTo>
                    <a:pt x="230" y="252"/>
                  </a:moveTo>
                  <a:lnTo>
                    <a:pt x="230" y="252"/>
                  </a:lnTo>
                  <a:lnTo>
                    <a:pt x="234" y="250"/>
                  </a:lnTo>
                  <a:lnTo>
                    <a:pt x="236" y="248"/>
                  </a:lnTo>
                  <a:lnTo>
                    <a:pt x="238" y="246"/>
                  </a:lnTo>
                  <a:lnTo>
                    <a:pt x="240" y="242"/>
                  </a:lnTo>
                  <a:lnTo>
                    <a:pt x="240" y="110"/>
                  </a:lnTo>
                  <a:lnTo>
                    <a:pt x="240" y="110"/>
                  </a:lnTo>
                  <a:lnTo>
                    <a:pt x="238" y="106"/>
                  </a:lnTo>
                  <a:lnTo>
                    <a:pt x="236" y="104"/>
                  </a:lnTo>
                  <a:lnTo>
                    <a:pt x="234" y="102"/>
                  </a:lnTo>
                  <a:lnTo>
                    <a:pt x="230" y="100"/>
                  </a:lnTo>
                  <a:lnTo>
                    <a:pt x="134" y="100"/>
                  </a:lnTo>
                  <a:lnTo>
                    <a:pt x="134" y="100"/>
                  </a:lnTo>
                  <a:lnTo>
                    <a:pt x="130" y="102"/>
                  </a:lnTo>
                  <a:lnTo>
                    <a:pt x="128" y="104"/>
                  </a:lnTo>
                  <a:lnTo>
                    <a:pt x="126" y="106"/>
                  </a:lnTo>
                  <a:lnTo>
                    <a:pt x="124" y="110"/>
                  </a:lnTo>
                  <a:lnTo>
                    <a:pt x="124" y="242"/>
                  </a:lnTo>
                  <a:lnTo>
                    <a:pt x="124" y="242"/>
                  </a:lnTo>
                  <a:lnTo>
                    <a:pt x="126" y="246"/>
                  </a:lnTo>
                  <a:lnTo>
                    <a:pt x="128" y="248"/>
                  </a:lnTo>
                  <a:lnTo>
                    <a:pt x="130" y="250"/>
                  </a:lnTo>
                  <a:lnTo>
                    <a:pt x="134" y="252"/>
                  </a:lnTo>
                  <a:lnTo>
                    <a:pt x="162" y="252"/>
                  </a:lnTo>
                  <a:lnTo>
                    <a:pt x="162" y="170"/>
                  </a:lnTo>
                  <a:lnTo>
                    <a:pt x="162" y="170"/>
                  </a:lnTo>
                  <a:lnTo>
                    <a:pt x="164" y="162"/>
                  </a:lnTo>
                  <a:lnTo>
                    <a:pt x="168" y="156"/>
                  </a:lnTo>
                  <a:lnTo>
                    <a:pt x="174" y="152"/>
                  </a:lnTo>
                  <a:lnTo>
                    <a:pt x="182" y="150"/>
                  </a:lnTo>
                  <a:lnTo>
                    <a:pt x="182" y="150"/>
                  </a:lnTo>
                  <a:lnTo>
                    <a:pt x="190" y="152"/>
                  </a:lnTo>
                  <a:lnTo>
                    <a:pt x="196" y="156"/>
                  </a:lnTo>
                  <a:lnTo>
                    <a:pt x="200" y="162"/>
                  </a:lnTo>
                  <a:lnTo>
                    <a:pt x="202" y="170"/>
                  </a:lnTo>
                  <a:lnTo>
                    <a:pt x="202" y="252"/>
                  </a:lnTo>
                  <a:lnTo>
                    <a:pt x="230" y="252"/>
                  </a:lnTo>
                  <a:close/>
                  <a:moveTo>
                    <a:pt x="36" y="288"/>
                  </a:moveTo>
                  <a:lnTo>
                    <a:pt x="328" y="288"/>
                  </a:lnTo>
                  <a:lnTo>
                    <a:pt x="328" y="288"/>
                  </a:lnTo>
                  <a:lnTo>
                    <a:pt x="332" y="286"/>
                  </a:lnTo>
                  <a:lnTo>
                    <a:pt x="336" y="284"/>
                  </a:lnTo>
                  <a:lnTo>
                    <a:pt x="338" y="282"/>
                  </a:lnTo>
                  <a:lnTo>
                    <a:pt x="338" y="278"/>
                  </a:lnTo>
                  <a:lnTo>
                    <a:pt x="338" y="278"/>
                  </a:lnTo>
                  <a:lnTo>
                    <a:pt x="338" y="274"/>
                  </a:lnTo>
                  <a:lnTo>
                    <a:pt x="336" y="270"/>
                  </a:lnTo>
                  <a:lnTo>
                    <a:pt x="332" y="268"/>
                  </a:lnTo>
                  <a:lnTo>
                    <a:pt x="328" y="268"/>
                  </a:lnTo>
                  <a:lnTo>
                    <a:pt x="36" y="268"/>
                  </a:lnTo>
                  <a:lnTo>
                    <a:pt x="36" y="268"/>
                  </a:lnTo>
                  <a:lnTo>
                    <a:pt x="32" y="268"/>
                  </a:lnTo>
                  <a:lnTo>
                    <a:pt x="28" y="270"/>
                  </a:lnTo>
                  <a:lnTo>
                    <a:pt x="26" y="274"/>
                  </a:lnTo>
                  <a:lnTo>
                    <a:pt x="26" y="278"/>
                  </a:lnTo>
                  <a:lnTo>
                    <a:pt x="26" y="278"/>
                  </a:lnTo>
                  <a:lnTo>
                    <a:pt x="26" y="282"/>
                  </a:lnTo>
                  <a:lnTo>
                    <a:pt x="28" y="284"/>
                  </a:lnTo>
                  <a:lnTo>
                    <a:pt x="32" y="286"/>
                  </a:lnTo>
                  <a:lnTo>
                    <a:pt x="36" y="288"/>
                  </a:lnTo>
                  <a:lnTo>
                    <a:pt x="36" y="288"/>
                  </a:lnTo>
                  <a:close/>
                  <a:moveTo>
                    <a:pt x="354" y="300"/>
                  </a:moveTo>
                  <a:lnTo>
                    <a:pt x="10" y="300"/>
                  </a:lnTo>
                  <a:lnTo>
                    <a:pt x="10" y="300"/>
                  </a:lnTo>
                  <a:lnTo>
                    <a:pt x="6" y="302"/>
                  </a:lnTo>
                  <a:lnTo>
                    <a:pt x="2" y="304"/>
                  </a:lnTo>
                  <a:lnTo>
                    <a:pt x="0" y="306"/>
                  </a:lnTo>
                  <a:lnTo>
                    <a:pt x="0" y="310"/>
                  </a:lnTo>
                  <a:lnTo>
                    <a:pt x="0" y="310"/>
                  </a:lnTo>
                  <a:lnTo>
                    <a:pt x="0" y="314"/>
                  </a:lnTo>
                  <a:lnTo>
                    <a:pt x="2" y="318"/>
                  </a:lnTo>
                  <a:lnTo>
                    <a:pt x="6" y="320"/>
                  </a:lnTo>
                  <a:lnTo>
                    <a:pt x="10" y="320"/>
                  </a:lnTo>
                  <a:lnTo>
                    <a:pt x="354" y="320"/>
                  </a:lnTo>
                  <a:lnTo>
                    <a:pt x="354" y="320"/>
                  </a:lnTo>
                  <a:lnTo>
                    <a:pt x="358" y="320"/>
                  </a:lnTo>
                  <a:lnTo>
                    <a:pt x="362" y="318"/>
                  </a:lnTo>
                  <a:lnTo>
                    <a:pt x="364" y="314"/>
                  </a:lnTo>
                  <a:lnTo>
                    <a:pt x="364" y="310"/>
                  </a:lnTo>
                  <a:lnTo>
                    <a:pt x="364" y="310"/>
                  </a:lnTo>
                  <a:lnTo>
                    <a:pt x="364" y="306"/>
                  </a:lnTo>
                  <a:lnTo>
                    <a:pt x="362" y="304"/>
                  </a:lnTo>
                  <a:lnTo>
                    <a:pt x="358" y="302"/>
                  </a:lnTo>
                  <a:lnTo>
                    <a:pt x="354" y="300"/>
                  </a:lnTo>
                  <a:lnTo>
                    <a:pt x="354" y="300"/>
                  </a:lnTo>
                  <a:close/>
                  <a:moveTo>
                    <a:pt x="60" y="100"/>
                  </a:moveTo>
                  <a:lnTo>
                    <a:pt x="60" y="100"/>
                  </a:lnTo>
                  <a:lnTo>
                    <a:pt x="56" y="102"/>
                  </a:lnTo>
                  <a:lnTo>
                    <a:pt x="54" y="104"/>
                  </a:lnTo>
                  <a:lnTo>
                    <a:pt x="52" y="106"/>
                  </a:lnTo>
                  <a:lnTo>
                    <a:pt x="50" y="110"/>
                  </a:lnTo>
                  <a:lnTo>
                    <a:pt x="50" y="242"/>
                  </a:lnTo>
                  <a:lnTo>
                    <a:pt x="50" y="242"/>
                  </a:lnTo>
                  <a:lnTo>
                    <a:pt x="52" y="246"/>
                  </a:lnTo>
                  <a:lnTo>
                    <a:pt x="54" y="248"/>
                  </a:lnTo>
                  <a:lnTo>
                    <a:pt x="56" y="250"/>
                  </a:lnTo>
                  <a:lnTo>
                    <a:pt x="60" y="252"/>
                  </a:lnTo>
                  <a:lnTo>
                    <a:pt x="80" y="252"/>
                  </a:lnTo>
                  <a:lnTo>
                    <a:pt x="80" y="252"/>
                  </a:lnTo>
                  <a:lnTo>
                    <a:pt x="84" y="250"/>
                  </a:lnTo>
                  <a:lnTo>
                    <a:pt x="88" y="248"/>
                  </a:lnTo>
                  <a:lnTo>
                    <a:pt x="90" y="246"/>
                  </a:lnTo>
                  <a:lnTo>
                    <a:pt x="90" y="242"/>
                  </a:lnTo>
                  <a:lnTo>
                    <a:pt x="90" y="110"/>
                  </a:lnTo>
                  <a:lnTo>
                    <a:pt x="90" y="110"/>
                  </a:lnTo>
                  <a:lnTo>
                    <a:pt x="90" y="106"/>
                  </a:lnTo>
                  <a:lnTo>
                    <a:pt x="88" y="104"/>
                  </a:lnTo>
                  <a:lnTo>
                    <a:pt x="84" y="102"/>
                  </a:lnTo>
                  <a:lnTo>
                    <a:pt x="80" y="100"/>
                  </a:lnTo>
                  <a:lnTo>
                    <a:pt x="60" y="100"/>
                  </a:lnTo>
                  <a:close/>
                </a:path>
              </a:pathLst>
            </a:custGeom>
            <a:grpFill/>
            <a:ln w="9525">
              <a:solidFill>
                <a:schemeClr val="bg1"/>
              </a:solidFill>
            </a:ln>
          </p:spPr>
          <p:style>
            <a:lnRef idx="2">
              <a:schemeClr val="dk1"/>
            </a:lnRef>
            <a:fillRef idx="1">
              <a:schemeClr val="lt1"/>
            </a:fillRef>
            <a:effectRef idx="0">
              <a:schemeClr val="dk1"/>
            </a:effectRef>
            <a:fontRef idx="minor">
              <a:schemeClr val="dk1"/>
            </a:fontRef>
          </p:style>
          <p:txBody>
            <a:bodyPr vert="horz" wrap="square" lIns="84406" tIns="42203" rIns="84406" bIns="42203" numCol="1" anchor="t" anchorCtr="0" compatLnSpc="1">
              <a:prstTxWarp prst="textNoShape">
                <a:avLst/>
              </a:prstTxWarp>
            </a:bodyPr>
            <a:lstStyle/>
            <a:p>
              <a:endParaRPr lang="uk-UA" sz="1600" dirty="0">
                <a:solidFill>
                  <a:srgbClr val="000000"/>
                </a:solidFill>
                <a:latin typeface="Century Gothic" charset="0"/>
                <a:ea typeface="Century Gothic" charset="0"/>
                <a:cs typeface="Century Gothic" charset="0"/>
              </a:endParaRPr>
            </a:p>
          </p:txBody>
        </p:sp>
      </p:grpSp>
      <p:grpSp>
        <p:nvGrpSpPr>
          <p:cNvPr id="151" name="Group 117"/>
          <p:cNvGrpSpPr>
            <a:grpSpLocks noChangeAspect="1"/>
          </p:cNvGrpSpPr>
          <p:nvPr/>
        </p:nvGrpSpPr>
        <p:grpSpPr>
          <a:xfrm>
            <a:off x="197747" y="3860054"/>
            <a:ext cx="432000" cy="432000"/>
            <a:chOff x="-843285" y="3299737"/>
            <a:chExt cx="468000" cy="468000"/>
          </a:xfrm>
          <a:solidFill>
            <a:srgbClr val="003E82"/>
          </a:solidFill>
        </p:grpSpPr>
        <p:sp>
          <p:nvSpPr>
            <p:cNvPr id="152" name="Oval 122"/>
            <p:cNvSpPr/>
            <p:nvPr/>
          </p:nvSpPr>
          <p:spPr bwMode="ltGray">
            <a:xfrm>
              <a:off x="-843285" y="3299737"/>
              <a:ext cx="468000" cy="468000"/>
            </a:xfrm>
            <a:prstGeom prst="ellipse">
              <a:avLst/>
            </a:prstGeom>
            <a:grpFill/>
            <a:ln w="9525">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uk-UA" sz="1600" dirty="0">
                <a:solidFill>
                  <a:srgbClr val="FFFFFF"/>
                </a:solidFill>
                <a:latin typeface="Century Gothic" charset="0"/>
                <a:ea typeface="Century Gothic" charset="0"/>
                <a:cs typeface="Century Gothic" charset="0"/>
              </a:endParaRPr>
            </a:p>
          </p:txBody>
        </p:sp>
        <p:grpSp>
          <p:nvGrpSpPr>
            <p:cNvPr id="153" name="Group 123"/>
            <p:cNvGrpSpPr>
              <a:grpSpLocks noChangeAspect="1"/>
            </p:cNvGrpSpPr>
            <p:nvPr/>
          </p:nvGrpSpPr>
          <p:grpSpPr>
            <a:xfrm>
              <a:off x="-801626" y="3370549"/>
              <a:ext cx="369900" cy="360000"/>
              <a:chOff x="4809796" y="3217499"/>
              <a:chExt cx="590652" cy="574843"/>
            </a:xfrm>
            <a:grpFill/>
          </p:grpSpPr>
          <p:sp>
            <p:nvSpPr>
              <p:cNvPr id="154" name="Freeform 4806"/>
              <p:cNvSpPr>
                <a:spLocks noChangeAspect="1" noEditPoints="1"/>
              </p:cNvSpPr>
              <p:nvPr/>
            </p:nvSpPr>
            <p:spPr bwMode="auto">
              <a:xfrm>
                <a:off x="4954279" y="3217499"/>
                <a:ext cx="446169" cy="392236"/>
              </a:xfrm>
              <a:custGeom>
                <a:avLst/>
                <a:gdLst>
                  <a:gd name="T0" fmla="*/ 310 w 364"/>
                  <a:gd name="T1" fmla="*/ 104 h 320"/>
                  <a:gd name="T2" fmla="*/ 314 w 364"/>
                  <a:gd name="T3" fmla="*/ 242 h 320"/>
                  <a:gd name="T4" fmla="*/ 304 w 364"/>
                  <a:gd name="T5" fmla="*/ 252 h 320"/>
                  <a:gd name="T6" fmla="*/ 276 w 364"/>
                  <a:gd name="T7" fmla="*/ 248 h 320"/>
                  <a:gd name="T8" fmla="*/ 274 w 364"/>
                  <a:gd name="T9" fmla="*/ 110 h 320"/>
                  <a:gd name="T10" fmla="*/ 284 w 364"/>
                  <a:gd name="T11" fmla="*/ 100 h 320"/>
                  <a:gd name="T12" fmla="*/ 26 w 364"/>
                  <a:gd name="T13" fmla="*/ 66 h 320"/>
                  <a:gd name="T14" fmla="*/ 178 w 364"/>
                  <a:gd name="T15" fmla="*/ 0 h 320"/>
                  <a:gd name="T16" fmla="*/ 180 w 364"/>
                  <a:gd name="T17" fmla="*/ 0 h 320"/>
                  <a:gd name="T18" fmla="*/ 184 w 364"/>
                  <a:gd name="T19" fmla="*/ 0 h 320"/>
                  <a:gd name="T20" fmla="*/ 186 w 364"/>
                  <a:gd name="T21" fmla="*/ 0 h 320"/>
                  <a:gd name="T22" fmla="*/ 332 w 364"/>
                  <a:gd name="T23" fmla="*/ 62 h 320"/>
                  <a:gd name="T24" fmla="*/ 338 w 364"/>
                  <a:gd name="T25" fmla="*/ 74 h 320"/>
                  <a:gd name="T26" fmla="*/ 328 w 364"/>
                  <a:gd name="T27" fmla="*/ 82 h 320"/>
                  <a:gd name="T28" fmla="*/ 36 w 364"/>
                  <a:gd name="T29" fmla="*/ 82 h 320"/>
                  <a:gd name="T30" fmla="*/ 26 w 364"/>
                  <a:gd name="T31" fmla="*/ 72 h 320"/>
                  <a:gd name="T32" fmla="*/ 168 w 364"/>
                  <a:gd name="T33" fmla="*/ 56 h 320"/>
                  <a:gd name="T34" fmla="*/ 190 w 364"/>
                  <a:gd name="T35" fmla="*/ 60 h 320"/>
                  <a:gd name="T36" fmla="*/ 200 w 364"/>
                  <a:gd name="T37" fmla="*/ 42 h 320"/>
                  <a:gd name="T38" fmla="*/ 182 w 364"/>
                  <a:gd name="T39" fmla="*/ 24 h 320"/>
                  <a:gd name="T40" fmla="*/ 164 w 364"/>
                  <a:gd name="T41" fmla="*/ 36 h 320"/>
                  <a:gd name="T42" fmla="*/ 230 w 364"/>
                  <a:gd name="T43" fmla="*/ 252 h 320"/>
                  <a:gd name="T44" fmla="*/ 240 w 364"/>
                  <a:gd name="T45" fmla="*/ 242 h 320"/>
                  <a:gd name="T46" fmla="*/ 236 w 364"/>
                  <a:gd name="T47" fmla="*/ 104 h 320"/>
                  <a:gd name="T48" fmla="*/ 134 w 364"/>
                  <a:gd name="T49" fmla="*/ 100 h 320"/>
                  <a:gd name="T50" fmla="*/ 124 w 364"/>
                  <a:gd name="T51" fmla="*/ 110 h 320"/>
                  <a:gd name="T52" fmla="*/ 128 w 364"/>
                  <a:gd name="T53" fmla="*/ 248 h 320"/>
                  <a:gd name="T54" fmla="*/ 162 w 364"/>
                  <a:gd name="T55" fmla="*/ 170 h 320"/>
                  <a:gd name="T56" fmla="*/ 174 w 364"/>
                  <a:gd name="T57" fmla="*/ 152 h 320"/>
                  <a:gd name="T58" fmla="*/ 196 w 364"/>
                  <a:gd name="T59" fmla="*/ 156 h 320"/>
                  <a:gd name="T60" fmla="*/ 230 w 364"/>
                  <a:gd name="T61" fmla="*/ 252 h 320"/>
                  <a:gd name="T62" fmla="*/ 332 w 364"/>
                  <a:gd name="T63" fmla="*/ 286 h 320"/>
                  <a:gd name="T64" fmla="*/ 338 w 364"/>
                  <a:gd name="T65" fmla="*/ 278 h 320"/>
                  <a:gd name="T66" fmla="*/ 328 w 364"/>
                  <a:gd name="T67" fmla="*/ 268 h 320"/>
                  <a:gd name="T68" fmla="*/ 28 w 364"/>
                  <a:gd name="T69" fmla="*/ 270 h 320"/>
                  <a:gd name="T70" fmla="*/ 26 w 364"/>
                  <a:gd name="T71" fmla="*/ 282 h 320"/>
                  <a:gd name="T72" fmla="*/ 36 w 364"/>
                  <a:gd name="T73" fmla="*/ 288 h 320"/>
                  <a:gd name="T74" fmla="*/ 6 w 364"/>
                  <a:gd name="T75" fmla="*/ 302 h 320"/>
                  <a:gd name="T76" fmla="*/ 0 w 364"/>
                  <a:gd name="T77" fmla="*/ 310 h 320"/>
                  <a:gd name="T78" fmla="*/ 10 w 364"/>
                  <a:gd name="T79" fmla="*/ 320 h 320"/>
                  <a:gd name="T80" fmla="*/ 362 w 364"/>
                  <a:gd name="T81" fmla="*/ 318 h 320"/>
                  <a:gd name="T82" fmla="*/ 364 w 364"/>
                  <a:gd name="T83" fmla="*/ 306 h 320"/>
                  <a:gd name="T84" fmla="*/ 354 w 364"/>
                  <a:gd name="T85" fmla="*/ 300 h 320"/>
                  <a:gd name="T86" fmla="*/ 54 w 364"/>
                  <a:gd name="T87" fmla="*/ 104 h 320"/>
                  <a:gd name="T88" fmla="*/ 50 w 364"/>
                  <a:gd name="T89" fmla="*/ 242 h 320"/>
                  <a:gd name="T90" fmla="*/ 60 w 364"/>
                  <a:gd name="T91" fmla="*/ 252 h 320"/>
                  <a:gd name="T92" fmla="*/ 88 w 364"/>
                  <a:gd name="T93" fmla="*/ 248 h 320"/>
                  <a:gd name="T94" fmla="*/ 90 w 364"/>
                  <a:gd name="T95" fmla="*/ 110 h 320"/>
                  <a:gd name="T96" fmla="*/ 80 w 364"/>
                  <a:gd name="T97" fmla="*/ 10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64" h="320">
                    <a:moveTo>
                      <a:pt x="304" y="100"/>
                    </a:moveTo>
                    <a:lnTo>
                      <a:pt x="304" y="100"/>
                    </a:lnTo>
                    <a:lnTo>
                      <a:pt x="308" y="102"/>
                    </a:lnTo>
                    <a:lnTo>
                      <a:pt x="310" y="104"/>
                    </a:lnTo>
                    <a:lnTo>
                      <a:pt x="312" y="106"/>
                    </a:lnTo>
                    <a:lnTo>
                      <a:pt x="314" y="110"/>
                    </a:lnTo>
                    <a:lnTo>
                      <a:pt x="314" y="242"/>
                    </a:lnTo>
                    <a:lnTo>
                      <a:pt x="314" y="242"/>
                    </a:lnTo>
                    <a:lnTo>
                      <a:pt x="312" y="246"/>
                    </a:lnTo>
                    <a:lnTo>
                      <a:pt x="310" y="248"/>
                    </a:lnTo>
                    <a:lnTo>
                      <a:pt x="308" y="250"/>
                    </a:lnTo>
                    <a:lnTo>
                      <a:pt x="304" y="252"/>
                    </a:lnTo>
                    <a:lnTo>
                      <a:pt x="284" y="252"/>
                    </a:lnTo>
                    <a:lnTo>
                      <a:pt x="284" y="252"/>
                    </a:lnTo>
                    <a:lnTo>
                      <a:pt x="280" y="250"/>
                    </a:lnTo>
                    <a:lnTo>
                      <a:pt x="276" y="248"/>
                    </a:lnTo>
                    <a:lnTo>
                      <a:pt x="274" y="246"/>
                    </a:lnTo>
                    <a:lnTo>
                      <a:pt x="274" y="242"/>
                    </a:lnTo>
                    <a:lnTo>
                      <a:pt x="274" y="110"/>
                    </a:lnTo>
                    <a:lnTo>
                      <a:pt x="274" y="110"/>
                    </a:lnTo>
                    <a:lnTo>
                      <a:pt x="274" y="106"/>
                    </a:lnTo>
                    <a:lnTo>
                      <a:pt x="276" y="104"/>
                    </a:lnTo>
                    <a:lnTo>
                      <a:pt x="280" y="102"/>
                    </a:lnTo>
                    <a:lnTo>
                      <a:pt x="284" y="100"/>
                    </a:lnTo>
                    <a:lnTo>
                      <a:pt x="304" y="100"/>
                    </a:lnTo>
                    <a:close/>
                    <a:moveTo>
                      <a:pt x="26" y="72"/>
                    </a:moveTo>
                    <a:lnTo>
                      <a:pt x="26" y="72"/>
                    </a:lnTo>
                    <a:lnTo>
                      <a:pt x="26" y="66"/>
                    </a:lnTo>
                    <a:lnTo>
                      <a:pt x="32" y="62"/>
                    </a:lnTo>
                    <a:lnTo>
                      <a:pt x="178" y="0"/>
                    </a:lnTo>
                    <a:lnTo>
                      <a:pt x="178" y="0"/>
                    </a:lnTo>
                    <a:lnTo>
                      <a:pt x="178" y="0"/>
                    </a:lnTo>
                    <a:lnTo>
                      <a:pt x="178" y="0"/>
                    </a:lnTo>
                    <a:lnTo>
                      <a:pt x="180" y="0"/>
                    </a:lnTo>
                    <a:lnTo>
                      <a:pt x="180" y="0"/>
                    </a:lnTo>
                    <a:lnTo>
                      <a:pt x="180" y="0"/>
                    </a:lnTo>
                    <a:lnTo>
                      <a:pt x="180" y="0"/>
                    </a:lnTo>
                    <a:lnTo>
                      <a:pt x="182" y="0"/>
                    </a:lnTo>
                    <a:lnTo>
                      <a:pt x="182" y="0"/>
                    </a:lnTo>
                    <a:lnTo>
                      <a:pt x="184" y="0"/>
                    </a:lnTo>
                    <a:lnTo>
                      <a:pt x="184" y="0"/>
                    </a:lnTo>
                    <a:lnTo>
                      <a:pt x="184" y="0"/>
                    </a:lnTo>
                    <a:lnTo>
                      <a:pt x="184" y="0"/>
                    </a:lnTo>
                    <a:lnTo>
                      <a:pt x="186" y="0"/>
                    </a:lnTo>
                    <a:lnTo>
                      <a:pt x="186" y="0"/>
                    </a:lnTo>
                    <a:lnTo>
                      <a:pt x="186" y="0"/>
                    </a:lnTo>
                    <a:lnTo>
                      <a:pt x="332" y="62"/>
                    </a:lnTo>
                    <a:lnTo>
                      <a:pt x="332" y="62"/>
                    </a:lnTo>
                    <a:lnTo>
                      <a:pt x="336" y="64"/>
                    </a:lnTo>
                    <a:lnTo>
                      <a:pt x="338" y="72"/>
                    </a:lnTo>
                    <a:lnTo>
                      <a:pt x="338" y="72"/>
                    </a:lnTo>
                    <a:lnTo>
                      <a:pt x="338" y="74"/>
                    </a:lnTo>
                    <a:lnTo>
                      <a:pt x="336" y="78"/>
                    </a:lnTo>
                    <a:lnTo>
                      <a:pt x="332" y="80"/>
                    </a:lnTo>
                    <a:lnTo>
                      <a:pt x="328" y="82"/>
                    </a:lnTo>
                    <a:lnTo>
                      <a:pt x="328" y="82"/>
                    </a:lnTo>
                    <a:lnTo>
                      <a:pt x="328" y="82"/>
                    </a:lnTo>
                    <a:lnTo>
                      <a:pt x="182" y="82"/>
                    </a:lnTo>
                    <a:lnTo>
                      <a:pt x="182" y="82"/>
                    </a:lnTo>
                    <a:lnTo>
                      <a:pt x="36" y="82"/>
                    </a:lnTo>
                    <a:lnTo>
                      <a:pt x="36" y="82"/>
                    </a:lnTo>
                    <a:lnTo>
                      <a:pt x="30" y="78"/>
                    </a:lnTo>
                    <a:lnTo>
                      <a:pt x="26" y="72"/>
                    </a:lnTo>
                    <a:lnTo>
                      <a:pt x="26" y="72"/>
                    </a:lnTo>
                    <a:close/>
                    <a:moveTo>
                      <a:pt x="164" y="42"/>
                    </a:moveTo>
                    <a:lnTo>
                      <a:pt x="164" y="42"/>
                    </a:lnTo>
                    <a:lnTo>
                      <a:pt x="164" y="50"/>
                    </a:lnTo>
                    <a:lnTo>
                      <a:pt x="168" y="56"/>
                    </a:lnTo>
                    <a:lnTo>
                      <a:pt x="174" y="60"/>
                    </a:lnTo>
                    <a:lnTo>
                      <a:pt x="182" y="62"/>
                    </a:lnTo>
                    <a:lnTo>
                      <a:pt x="182" y="62"/>
                    </a:lnTo>
                    <a:lnTo>
                      <a:pt x="190" y="60"/>
                    </a:lnTo>
                    <a:lnTo>
                      <a:pt x="196" y="56"/>
                    </a:lnTo>
                    <a:lnTo>
                      <a:pt x="200" y="50"/>
                    </a:lnTo>
                    <a:lnTo>
                      <a:pt x="200" y="42"/>
                    </a:lnTo>
                    <a:lnTo>
                      <a:pt x="200" y="42"/>
                    </a:lnTo>
                    <a:lnTo>
                      <a:pt x="200" y="36"/>
                    </a:lnTo>
                    <a:lnTo>
                      <a:pt x="196" y="30"/>
                    </a:lnTo>
                    <a:lnTo>
                      <a:pt x="190" y="26"/>
                    </a:lnTo>
                    <a:lnTo>
                      <a:pt x="182" y="24"/>
                    </a:lnTo>
                    <a:lnTo>
                      <a:pt x="182" y="24"/>
                    </a:lnTo>
                    <a:lnTo>
                      <a:pt x="174" y="26"/>
                    </a:lnTo>
                    <a:lnTo>
                      <a:pt x="168" y="30"/>
                    </a:lnTo>
                    <a:lnTo>
                      <a:pt x="164" y="36"/>
                    </a:lnTo>
                    <a:lnTo>
                      <a:pt x="164" y="42"/>
                    </a:lnTo>
                    <a:lnTo>
                      <a:pt x="164" y="42"/>
                    </a:lnTo>
                    <a:close/>
                    <a:moveTo>
                      <a:pt x="230" y="252"/>
                    </a:moveTo>
                    <a:lnTo>
                      <a:pt x="230" y="252"/>
                    </a:lnTo>
                    <a:lnTo>
                      <a:pt x="234" y="250"/>
                    </a:lnTo>
                    <a:lnTo>
                      <a:pt x="236" y="248"/>
                    </a:lnTo>
                    <a:lnTo>
                      <a:pt x="238" y="246"/>
                    </a:lnTo>
                    <a:lnTo>
                      <a:pt x="240" y="242"/>
                    </a:lnTo>
                    <a:lnTo>
                      <a:pt x="240" y="110"/>
                    </a:lnTo>
                    <a:lnTo>
                      <a:pt x="240" y="110"/>
                    </a:lnTo>
                    <a:lnTo>
                      <a:pt x="238" y="106"/>
                    </a:lnTo>
                    <a:lnTo>
                      <a:pt x="236" y="104"/>
                    </a:lnTo>
                    <a:lnTo>
                      <a:pt x="234" y="102"/>
                    </a:lnTo>
                    <a:lnTo>
                      <a:pt x="230" y="100"/>
                    </a:lnTo>
                    <a:lnTo>
                      <a:pt x="134" y="100"/>
                    </a:lnTo>
                    <a:lnTo>
                      <a:pt x="134" y="100"/>
                    </a:lnTo>
                    <a:lnTo>
                      <a:pt x="130" y="102"/>
                    </a:lnTo>
                    <a:lnTo>
                      <a:pt x="128" y="104"/>
                    </a:lnTo>
                    <a:lnTo>
                      <a:pt x="126" y="106"/>
                    </a:lnTo>
                    <a:lnTo>
                      <a:pt x="124" y="110"/>
                    </a:lnTo>
                    <a:lnTo>
                      <a:pt x="124" y="242"/>
                    </a:lnTo>
                    <a:lnTo>
                      <a:pt x="124" y="242"/>
                    </a:lnTo>
                    <a:lnTo>
                      <a:pt x="126" y="246"/>
                    </a:lnTo>
                    <a:lnTo>
                      <a:pt x="128" y="248"/>
                    </a:lnTo>
                    <a:lnTo>
                      <a:pt x="130" y="250"/>
                    </a:lnTo>
                    <a:lnTo>
                      <a:pt x="134" y="252"/>
                    </a:lnTo>
                    <a:lnTo>
                      <a:pt x="162" y="252"/>
                    </a:lnTo>
                    <a:lnTo>
                      <a:pt x="162" y="170"/>
                    </a:lnTo>
                    <a:lnTo>
                      <a:pt x="162" y="170"/>
                    </a:lnTo>
                    <a:lnTo>
                      <a:pt x="164" y="162"/>
                    </a:lnTo>
                    <a:lnTo>
                      <a:pt x="168" y="156"/>
                    </a:lnTo>
                    <a:lnTo>
                      <a:pt x="174" y="152"/>
                    </a:lnTo>
                    <a:lnTo>
                      <a:pt x="182" y="150"/>
                    </a:lnTo>
                    <a:lnTo>
                      <a:pt x="182" y="150"/>
                    </a:lnTo>
                    <a:lnTo>
                      <a:pt x="190" y="152"/>
                    </a:lnTo>
                    <a:lnTo>
                      <a:pt x="196" y="156"/>
                    </a:lnTo>
                    <a:lnTo>
                      <a:pt x="200" y="162"/>
                    </a:lnTo>
                    <a:lnTo>
                      <a:pt x="202" y="170"/>
                    </a:lnTo>
                    <a:lnTo>
                      <a:pt x="202" y="252"/>
                    </a:lnTo>
                    <a:lnTo>
                      <a:pt x="230" y="252"/>
                    </a:lnTo>
                    <a:close/>
                    <a:moveTo>
                      <a:pt x="36" y="288"/>
                    </a:moveTo>
                    <a:lnTo>
                      <a:pt x="328" y="288"/>
                    </a:lnTo>
                    <a:lnTo>
                      <a:pt x="328" y="288"/>
                    </a:lnTo>
                    <a:lnTo>
                      <a:pt x="332" y="286"/>
                    </a:lnTo>
                    <a:lnTo>
                      <a:pt x="336" y="284"/>
                    </a:lnTo>
                    <a:lnTo>
                      <a:pt x="338" y="282"/>
                    </a:lnTo>
                    <a:lnTo>
                      <a:pt x="338" y="278"/>
                    </a:lnTo>
                    <a:lnTo>
                      <a:pt x="338" y="278"/>
                    </a:lnTo>
                    <a:lnTo>
                      <a:pt x="338" y="274"/>
                    </a:lnTo>
                    <a:lnTo>
                      <a:pt x="336" y="270"/>
                    </a:lnTo>
                    <a:lnTo>
                      <a:pt x="332" y="268"/>
                    </a:lnTo>
                    <a:lnTo>
                      <a:pt x="328" y="268"/>
                    </a:lnTo>
                    <a:lnTo>
                      <a:pt x="36" y="268"/>
                    </a:lnTo>
                    <a:lnTo>
                      <a:pt x="36" y="268"/>
                    </a:lnTo>
                    <a:lnTo>
                      <a:pt x="32" y="268"/>
                    </a:lnTo>
                    <a:lnTo>
                      <a:pt x="28" y="270"/>
                    </a:lnTo>
                    <a:lnTo>
                      <a:pt x="26" y="274"/>
                    </a:lnTo>
                    <a:lnTo>
                      <a:pt x="26" y="278"/>
                    </a:lnTo>
                    <a:lnTo>
                      <a:pt x="26" y="278"/>
                    </a:lnTo>
                    <a:lnTo>
                      <a:pt x="26" y="282"/>
                    </a:lnTo>
                    <a:lnTo>
                      <a:pt x="28" y="284"/>
                    </a:lnTo>
                    <a:lnTo>
                      <a:pt x="32" y="286"/>
                    </a:lnTo>
                    <a:lnTo>
                      <a:pt x="36" y="288"/>
                    </a:lnTo>
                    <a:lnTo>
                      <a:pt x="36" y="288"/>
                    </a:lnTo>
                    <a:close/>
                    <a:moveTo>
                      <a:pt x="354" y="300"/>
                    </a:moveTo>
                    <a:lnTo>
                      <a:pt x="10" y="300"/>
                    </a:lnTo>
                    <a:lnTo>
                      <a:pt x="10" y="300"/>
                    </a:lnTo>
                    <a:lnTo>
                      <a:pt x="6" y="302"/>
                    </a:lnTo>
                    <a:lnTo>
                      <a:pt x="2" y="304"/>
                    </a:lnTo>
                    <a:lnTo>
                      <a:pt x="0" y="306"/>
                    </a:lnTo>
                    <a:lnTo>
                      <a:pt x="0" y="310"/>
                    </a:lnTo>
                    <a:lnTo>
                      <a:pt x="0" y="310"/>
                    </a:lnTo>
                    <a:lnTo>
                      <a:pt x="0" y="314"/>
                    </a:lnTo>
                    <a:lnTo>
                      <a:pt x="2" y="318"/>
                    </a:lnTo>
                    <a:lnTo>
                      <a:pt x="6" y="320"/>
                    </a:lnTo>
                    <a:lnTo>
                      <a:pt x="10" y="320"/>
                    </a:lnTo>
                    <a:lnTo>
                      <a:pt x="354" y="320"/>
                    </a:lnTo>
                    <a:lnTo>
                      <a:pt x="354" y="320"/>
                    </a:lnTo>
                    <a:lnTo>
                      <a:pt x="358" y="320"/>
                    </a:lnTo>
                    <a:lnTo>
                      <a:pt x="362" y="318"/>
                    </a:lnTo>
                    <a:lnTo>
                      <a:pt x="364" y="314"/>
                    </a:lnTo>
                    <a:lnTo>
                      <a:pt x="364" y="310"/>
                    </a:lnTo>
                    <a:lnTo>
                      <a:pt x="364" y="310"/>
                    </a:lnTo>
                    <a:lnTo>
                      <a:pt x="364" y="306"/>
                    </a:lnTo>
                    <a:lnTo>
                      <a:pt x="362" y="304"/>
                    </a:lnTo>
                    <a:lnTo>
                      <a:pt x="358" y="302"/>
                    </a:lnTo>
                    <a:lnTo>
                      <a:pt x="354" y="300"/>
                    </a:lnTo>
                    <a:lnTo>
                      <a:pt x="354" y="300"/>
                    </a:lnTo>
                    <a:close/>
                    <a:moveTo>
                      <a:pt x="60" y="100"/>
                    </a:moveTo>
                    <a:lnTo>
                      <a:pt x="60" y="100"/>
                    </a:lnTo>
                    <a:lnTo>
                      <a:pt x="56" y="102"/>
                    </a:lnTo>
                    <a:lnTo>
                      <a:pt x="54" y="104"/>
                    </a:lnTo>
                    <a:lnTo>
                      <a:pt x="52" y="106"/>
                    </a:lnTo>
                    <a:lnTo>
                      <a:pt x="50" y="110"/>
                    </a:lnTo>
                    <a:lnTo>
                      <a:pt x="50" y="242"/>
                    </a:lnTo>
                    <a:lnTo>
                      <a:pt x="50" y="242"/>
                    </a:lnTo>
                    <a:lnTo>
                      <a:pt x="52" y="246"/>
                    </a:lnTo>
                    <a:lnTo>
                      <a:pt x="54" y="248"/>
                    </a:lnTo>
                    <a:lnTo>
                      <a:pt x="56" y="250"/>
                    </a:lnTo>
                    <a:lnTo>
                      <a:pt x="60" y="252"/>
                    </a:lnTo>
                    <a:lnTo>
                      <a:pt x="80" y="252"/>
                    </a:lnTo>
                    <a:lnTo>
                      <a:pt x="80" y="252"/>
                    </a:lnTo>
                    <a:lnTo>
                      <a:pt x="84" y="250"/>
                    </a:lnTo>
                    <a:lnTo>
                      <a:pt x="88" y="248"/>
                    </a:lnTo>
                    <a:lnTo>
                      <a:pt x="90" y="246"/>
                    </a:lnTo>
                    <a:lnTo>
                      <a:pt x="90" y="242"/>
                    </a:lnTo>
                    <a:lnTo>
                      <a:pt x="90" y="110"/>
                    </a:lnTo>
                    <a:lnTo>
                      <a:pt x="90" y="110"/>
                    </a:lnTo>
                    <a:lnTo>
                      <a:pt x="90" y="106"/>
                    </a:lnTo>
                    <a:lnTo>
                      <a:pt x="88" y="104"/>
                    </a:lnTo>
                    <a:lnTo>
                      <a:pt x="84" y="102"/>
                    </a:lnTo>
                    <a:lnTo>
                      <a:pt x="80" y="100"/>
                    </a:lnTo>
                    <a:lnTo>
                      <a:pt x="60" y="100"/>
                    </a:lnTo>
                    <a:close/>
                  </a:path>
                </a:pathLst>
              </a:custGeom>
              <a:grpFill/>
              <a:ln w="9525">
                <a:solidFill>
                  <a:schemeClr val="bg1"/>
                </a:solidFill>
              </a:ln>
            </p:spPr>
            <p:style>
              <a:lnRef idx="2">
                <a:schemeClr val="dk1"/>
              </a:lnRef>
              <a:fillRef idx="1">
                <a:schemeClr val="lt1"/>
              </a:fillRef>
              <a:effectRef idx="0">
                <a:schemeClr val="dk1"/>
              </a:effectRef>
              <a:fontRef idx="minor">
                <a:schemeClr val="dk1"/>
              </a:fontRef>
            </p:style>
            <p:txBody>
              <a:bodyPr vert="horz" wrap="square" lIns="84406" tIns="42203" rIns="84406" bIns="42203" numCol="1" anchor="t" anchorCtr="0" compatLnSpc="1">
                <a:prstTxWarp prst="textNoShape">
                  <a:avLst/>
                </a:prstTxWarp>
              </a:bodyPr>
              <a:lstStyle/>
              <a:p>
                <a:endParaRPr lang="uk-UA" sz="1600" dirty="0">
                  <a:solidFill>
                    <a:srgbClr val="000000"/>
                  </a:solidFill>
                  <a:latin typeface="Century Gothic" charset="0"/>
                  <a:ea typeface="Century Gothic" charset="0"/>
                  <a:cs typeface="Century Gothic" charset="0"/>
                </a:endParaRPr>
              </a:p>
            </p:txBody>
          </p:sp>
          <p:grpSp>
            <p:nvGrpSpPr>
              <p:cNvPr id="155" name="Group 125"/>
              <p:cNvGrpSpPr>
                <a:grpSpLocks noChangeAspect="1"/>
              </p:cNvGrpSpPr>
              <p:nvPr/>
            </p:nvGrpSpPr>
            <p:grpSpPr>
              <a:xfrm>
                <a:off x="4809796" y="3396342"/>
                <a:ext cx="396000" cy="396000"/>
                <a:chOff x="4781280" y="3717072"/>
                <a:chExt cx="396000" cy="396000"/>
              </a:xfrm>
              <a:grpFill/>
            </p:grpSpPr>
            <p:sp>
              <p:nvSpPr>
                <p:cNvPr id="156" name="Oval 126"/>
                <p:cNvSpPr>
                  <a:spLocks noChangeAspect="1"/>
                </p:cNvSpPr>
                <p:nvPr/>
              </p:nvSpPr>
              <p:spPr bwMode="ltGray">
                <a:xfrm>
                  <a:off x="4781280" y="3717072"/>
                  <a:ext cx="396000" cy="396000"/>
                </a:xfrm>
                <a:prstGeom prst="ellipse">
                  <a:avLst/>
                </a:prstGeom>
                <a:grpFill/>
                <a:ln w="9525">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uk-UA" sz="1600" dirty="0">
                    <a:solidFill>
                      <a:srgbClr val="FFFFFF"/>
                    </a:solidFill>
                    <a:latin typeface="Century Gothic" charset="0"/>
                    <a:ea typeface="Century Gothic" charset="0"/>
                    <a:cs typeface="Century Gothic" charset="0"/>
                  </a:endParaRPr>
                </a:p>
              </p:txBody>
            </p:sp>
            <p:sp>
              <p:nvSpPr>
                <p:cNvPr id="157" name="Freeform 116"/>
                <p:cNvSpPr>
                  <a:spLocks noChangeAspect="1" noEditPoints="1"/>
                </p:cNvSpPr>
                <p:nvPr/>
              </p:nvSpPr>
              <p:spPr bwMode="auto">
                <a:xfrm>
                  <a:off x="4817280" y="3753072"/>
                  <a:ext cx="324000" cy="324000"/>
                </a:xfrm>
                <a:custGeom>
                  <a:avLst/>
                  <a:gdLst>
                    <a:gd name="T0" fmla="*/ 272 w 812"/>
                    <a:gd name="T1" fmla="*/ 272 h 810"/>
                    <a:gd name="T2" fmla="*/ 202 w 812"/>
                    <a:gd name="T3" fmla="*/ 286 h 810"/>
                    <a:gd name="T4" fmla="*/ 507 w 812"/>
                    <a:gd name="T5" fmla="*/ 135 h 810"/>
                    <a:gd name="T6" fmla="*/ 406 w 812"/>
                    <a:gd name="T7" fmla="*/ 0 h 810"/>
                    <a:gd name="T8" fmla="*/ 285 w 812"/>
                    <a:gd name="T9" fmla="*/ 18 h 810"/>
                    <a:gd name="T10" fmla="*/ 179 w 812"/>
                    <a:gd name="T11" fmla="*/ 69 h 810"/>
                    <a:gd name="T12" fmla="*/ 92 w 812"/>
                    <a:gd name="T13" fmla="*/ 147 h 810"/>
                    <a:gd name="T14" fmla="*/ 31 w 812"/>
                    <a:gd name="T15" fmla="*/ 248 h 810"/>
                    <a:gd name="T16" fmla="*/ 2 w 812"/>
                    <a:gd name="T17" fmla="*/ 363 h 810"/>
                    <a:gd name="T18" fmla="*/ 5 w 812"/>
                    <a:gd name="T19" fmla="*/ 466 h 810"/>
                    <a:gd name="T20" fmla="*/ 39 w 812"/>
                    <a:gd name="T21" fmla="*/ 581 h 810"/>
                    <a:gd name="T22" fmla="*/ 106 w 812"/>
                    <a:gd name="T23" fmla="*/ 677 h 810"/>
                    <a:gd name="T24" fmla="*/ 195 w 812"/>
                    <a:gd name="T25" fmla="*/ 751 h 810"/>
                    <a:gd name="T26" fmla="*/ 305 w 812"/>
                    <a:gd name="T27" fmla="*/ 797 h 810"/>
                    <a:gd name="T28" fmla="*/ 406 w 812"/>
                    <a:gd name="T29" fmla="*/ 810 h 810"/>
                    <a:gd name="T30" fmla="*/ 526 w 812"/>
                    <a:gd name="T31" fmla="*/ 792 h 810"/>
                    <a:gd name="T32" fmla="*/ 632 w 812"/>
                    <a:gd name="T33" fmla="*/ 740 h 810"/>
                    <a:gd name="T34" fmla="*/ 719 w 812"/>
                    <a:gd name="T35" fmla="*/ 662 h 810"/>
                    <a:gd name="T36" fmla="*/ 781 w 812"/>
                    <a:gd name="T37" fmla="*/ 563 h 810"/>
                    <a:gd name="T38" fmla="*/ 809 w 812"/>
                    <a:gd name="T39" fmla="*/ 446 h 810"/>
                    <a:gd name="T40" fmla="*/ 807 w 812"/>
                    <a:gd name="T41" fmla="*/ 343 h 810"/>
                    <a:gd name="T42" fmla="*/ 772 w 812"/>
                    <a:gd name="T43" fmla="*/ 230 h 810"/>
                    <a:gd name="T44" fmla="*/ 706 w 812"/>
                    <a:gd name="T45" fmla="*/ 132 h 810"/>
                    <a:gd name="T46" fmla="*/ 617 w 812"/>
                    <a:gd name="T47" fmla="*/ 59 h 810"/>
                    <a:gd name="T48" fmla="*/ 507 w 812"/>
                    <a:gd name="T49" fmla="*/ 12 h 810"/>
                    <a:gd name="T50" fmla="*/ 406 w 812"/>
                    <a:gd name="T51" fmla="*/ 0 h 810"/>
                    <a:gd name="T52" fmla="*/ 700 w 812"/>
                    <a:gd name="T53" fmla="*/ 639 h 810"/>
                    <a:gd name="T54" fmla="*/ 629 w 812"/>
                    <a:gd name="T55" fmla="*/ 707 h 810"/>
                    <a:gd name="T56" fmla="*/ 523 w 812"/>
                    <a:gd name="T57" fmla="*/ 762 h 810"/>
                    <a:gd name="T58" fmla="*/ 421 w 812"/>
                    <a:gd name="T59" fmla="*/ 780 h 810"/>
                    <a:gd name="T60" fmla="*/ 321 w 812"/>
                    <a:gd name="T61" fmla="*/ 770 h 810"/>
                    <a:gd name="T62" fmla="*/ 226 w 812"/>
                    <a:gd name="T63" fmla="*/ 734 h 810"/>
                    <a:gd name="T64" fmla="*/ 147 w 812"/>
                    <a:gd name="T65" fmla="*/ 677 h 810"/>
                    <a:gd name="T66" fmla="*/ 76 w 812"/>
                    <a:gd name="T67" fmla="*/ 585 h 810"/>
                    <a:gd name="T68" fmla="*/ 39 w 812"/>
                    <a:gd name="T69" fmla="*/ 490 h 810"/>
                    <a:gd name="T70" fmla="*/ 30 w 812"/>
                    <a:gd name="T71" fmla="*/ 405 h 810"/>
                    <a:gd name="T72" fmla="*/ 55 w 812"/>
                    <a:gd name="T73" fmla="*/ 268 h 810"/>
                    <a:gd name="T74" fmla="*/ 130 w 812"/>
                    <a:gd name="T75" fmla="*/ 307 h 810"/>
                    <a:gd name="T76" fmla="*/ 202 w 812"/>
                    <a:gd name="T77" fmla="*/ 506 h 810"/>
                    <a:gd name="T78" fmla="*/ 321 w 812"/>
                    <a:gd name="T79" fmla="*/ 726 h 810"/>
                    <a:gd name="T80" fmla="*/ 355 w 812"/>
                    <a:gd name="T81" fmla="*/ 617 h 810"/>
                    <a:gd name="T82" fmla="*/ 431 w 812"/>
                    <a:gd name="T83" fmla="*/ 493 h 810"/>
                    <a:gd name="T84" fmla="*/ 344 w 812"/>
                    <a:gd name="T85" fmla="*/ 371 h 810"/>
                    <a:gd name="T86" fmla="*/ 219 w 812"/>
                    <a:gd name="T87" fmla="*/ 322 h 810"/>
                    <a:gd name="T88" fmla="*/ 142 w 812"/>
                    <a:gd name="T89" fmla="*/ 274 h 810"/>
                    <a:gd name="T90" fmla="*/ 178 w 812"/>
                    <a:gd name="T91" fmla="*/ 213 h 810"/>
                    <a:gd name="T92" fmla="*/ 305 w 812"/>
                    <a:gd name="T93" fmla="*/ 118 h 810"/>
                    <a:gd name="T94" fmla="*/ 321 w 812"/>
                    <a:gd name="T95" fmla="*/ 84 h 810"/>
                    <a:gd name="T96" fmla="*/ 321 w 812"/>
                    <a:gd name="T97" fmla="*/ 67 h 810"/>
                    <a:gd name="T98" fmla="*/ 393 w 812"/>
                    <a:gd name="T99" fmla="*/ 57 h 810"/>
                    <a:gd name="T100" fmla="*/ 467 w 812"/>
                    <a:gd name="T101" fmla="*/ 34 h 810"/>
                    <a:gd name="T102" fmla="*/ 581 w 812"/>
                    <a:gd name="T103" fmla="*/ 90 h 810"/>
                    <a:gd name="T104" fmla="*/ 609 w 812"/>
                    <a:gd name="T105" fmla="*/ 152 h 810"/>
                    <a:gd name="T106" fmla="*/ 687 w 812"/>
                    <a:gd name="T107" fmla="*/ 155 h 810"/>
                    <a:gd name="T108" fmla="*/ 677 w 812"/>
                    <a:gd name="T109" fmla="*/ 219 h 810"/>
                    <a:gd name="T110" fmla="*/ 574 w 812"/>
                    <a:gd name="T111" fmla="*/ 252 h 810"/>
                    <a:gd name="T112" fmla="*/ 643 w 812"/>
                    <a:gd name="T113" fmla="*/ 371 h 810"/>
                    <a:gd name="T114" fmla="*/ 741 w 812"/>
                    <a:gd name="T115" fmla="*/ 409 h 810"/>
                    <a:gd name="T116" fmla="*/ 701 w 812"/>
                    <a:gd name="T117" fmla="*/ 532 h 8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12" h="810">
                      <a:moveTo>
                        <a:pt x="237" y="270"/>
                      </a:moveTo>
                      <a:lnTo>
                        <a:pt x="235" y="279"/>
                      </a:lnTo>
                      <a:lnTo>
                        <a:pt x="248" y="289"/>
                      </a:lnTo>
                      <a:lnTo>
                        <a:pt x="285" y="292"/>
                      </a:lnTo>
                      <a:lnTo>
                        <a:pt x="291" y="280"/>
                      </a:lnTo>
                      <a:lnTo>
                        <a:pt x="272" y="272"/>
                      </a:lnTo>
                      <a:lnTo>
                        <a:pt x="237" y="270"/>
                      </a:lnTo>
                      <a:close/>
                      <a:moveTo>
                        <a:pt x="208" y="266"/>
                      </a:moveTo>
                      <a:lnTo>
                        <a:pt x="186" y="243"/>
                      </a:lnTo>
                      <a:lnTo>
                        <a:pt x="159" y="238"/>
                      </a:lnTo>
                      <a:lnTo>
                        <a:pt x="152" y="252"/>
                      </a:lnTo>
                      <a:lnTo>
                        <a:pt x="202" y="286"/>
                      </a:lnTo>
                      <a:lnTo>
                        <a:pt x="223" y="286"/>
                      </a:lnTo>
                      <a:lnTo>
                        <a:pt x="223" y="264"/>
                      </a:lnTo>
                      <a:lnTo>
                        <a:pt x="208" y="266"/>
                      </a:lnTo>
                      <a:close/>
                      <a:moveTo>
                        <a:pt x="473" y="84"/>
                      </a:moveTo>
                      <a:lnTo>
                        <a:pt x="456" y="101"/>
                      </a:lnTo>
                      <a:lnTo>
                        <a:pt x="507" y="135"/>
                      </a:lnTo>
                      <a:lnTo>
                        <a:pt x="536" y="123"/>
                      </a:lnTo>
                      <a:lnTo>
                        <a:pt x="537" y="119"/>
                      </a:lnTo>
                      <a:lnTo>
                        <a:pt x="524" y="101"/>
                      </a:lnTo>
                      <a:lnTo>
                        <a:pt x="473" y="84"/>
                      </a:lnTo>
                      <a:close/>
                      <a:moveTo>
                        <a:pt x="406" y="0"/>
                      </a:moveTo>
                      <a:lnTo>
                        <a:pt x="406" y="0"/>
                      </a:lnTo>
                      <a:lnTo>
                        <a:pt x="385" y="0"/>
                      </a:lnTo>
                      <a:lnTo>
                        <a:pt x="365" y="1"/>
                      </a:lnTo>
                      <a:lnTo>
                        <a:pt x="344" y="5"/>
                      </a:lnTo>
                      <a:lnTo>
                        <a:pt x="324" y="8"/>
                      </a:lnTo>
                      <a:lnTo>
                        <a:pt x="305" y="12"/>
                      </a:lnTo>
                      <a:lnTo>
                        <a:pt x="285" y="18"/>
                      </a:lnTo>
                      <a:lnTo>
                        <a:pt x="266" y="24"/>
                      </a:lnTo>
                      <a:lnTo>
                        <a:pt x="248" y="31"/>
                      </a:lnTo>
                      <a:lnTo>
                        <a:pt x="230" y="40"/>
                      </a:lnTo>
                      <a:lnTo>
                        <a:pt x="212" y="48"/>
                      </a:lnTo>
                      <a:lnTo>
                        <a:pt x="195" y="59"/>
                      </a:lnTo>
                      <a:lnTo>
                        <a:pt x="179" y="69"/>
                      </a:lnTo>
                      <a:lnTo>
                        <a:pt x="162" y="81"/>
                      </a:lnTo>
                      <a:lnTo>
                        <a:pt x="148" y="93"/>
                      </a:lnTo>
                      <a:lnTo>
                        <a:pt x="132" y="105"/>
                      </a:lnTo>
                      <a:lnTo>
                        <a:pt x="119" y="118"/>
                      </a:lnTo>
                      <a:lnTo>
                        <a:pt x="106" y="132"/>
                      </a:lnTo>
                      <a:lnTo>
                        <a:pt x="92" y="147"/>
                      </a:lnTo>
                      <a:lnTo>
                        <a:pt x="80" y="162"/>
                      </a:lnTo>
                      <a:lnTo>
                        <a:pt x="70" y="178"/>
                      </a:lnTo>
                      <a:lnTo>
                        <a:pt x="59" y="195"/>
                      </a:lnTo>
                      <a:lnTo>
                        <a:pt x="49" y="212"/>
                      </a:lnTo>
                      <a:lnTo>
                        <a:pt x="39" y="230"/>
                      </a:lnTo>
                      <a:lnTo>
                        <a:pt x="31" y="248"/>
                      </a:lnTo>
                      <a:lnTo>
                        <a:pt x="24" y="266"/>
                      </a:lnTo>
                      <a:lnTo>
                        <a:pt x="18" y="285"/>
                      </a:lnTo>
                      <a:lnTo>
                        <a:pt x="13" y="304"/>
                      </a:lnTo>
                      <a:lnTo>
                        <a:pt x="8" y="323"/>
                      </a:lnTo>
                      <a:lnTo>
                        <a:pt x="5" y="343"/>
                      </a:lnTo>
                      <a:lnTo>
                        <a:pt x="2" y="363"/>
                      </a:lnTo>
                      <a:lnTo>
                        <a:pt x="0" y="383"/>
                      </a:lnTo>
                      <a:lnTo>
                        <a:pt x="0" y="405"/>
                      </a:lnTo>
                      <a:lnTo>
                        <a:pt x="0" y="405"/>
                      </a:lnTo>
                      <a:lnTo>
                        <a:pt x="0" y="426"/>
                      </a:lnTo>
                      <a:lnTo>
                        <a:pt x="2" y="446"/>
                      </a:lnTo>
                      <a:lnTo>
                        <a:pt x="5" y="466"/>
                      </a:lnTo>
                      <a:lnTo>
                        <a:pt x="8" y="487"/>
                      </a:lnTo>
                      <a:lnTo>
                        <a:pt x="13" y="506"/>
                      </a:lnTo>
                      <a:lnTo>
                        <a:pt x="18" y="525"/>
                      </a:lnTo>
                      <a:lnTo>
                        <a:pt x="24" y="545"/>
                      </a:lnTo>
                      <a:lnTo>
                        <a:pt x="31" y="563"/>
                      </a:lnTo>
                      <a:lnTo>
                        <a:pt x="39" y="581"/>
                      </a:lnTo>
                      <a:lnTo>
                        <a:pt x="49" y="597"/>
                      </a:lnTo>
                      <a:lnTo>
                        <a:pt x="59" y="614"/>
                      </a:lnTo>
                      <a:lnTo>
                        <a:pt x="70" y="631"/>
                      </a:lnTo>
                      <a:lnTo>
                        <a:pt x="80" y="647"/>
                      </a:lnTo>
                      <a:lnTo>
                        <a:pt x="92" y="662"/>
                      </a:lnTo>
                      <a:lnTo>
                        <a:pt x="106" y="677"/>
                      </a:lnTo>
                      <a:lnTo>
                        <a:pt x="119" y="691"/>
                      </a:lnTo>
                      <a:lnTo>
                        <a:pt x="132" y="704"/>
                      </a:lnTo>
                      <a:lnTo>
                        <a:pt x="148" y="718"/>
                      </a:lnTo>
                      <a:lnTo>
                        <a:pt x="162" y="730"/>
                      </a:lnTo>
                      <a:lnTo>
                        <a:pt x="179" y="740"/>
                      </a:lnTo>
                      <a:lnTo>
                        <a:pt x="195" y="751"/>
                      </a:lnTo>
                      <a:lnTo>
                        <a:pt x="212" y="761"/>
                      </a:lnTo>
                      <a:lnTo>
                        <a:pt x="230" y="770"/>
                      </a:lnTo>
                      <a:lnTo>
                        <a:pt x="248" y="778"/>
                      </a:lnTo>
                      <a:lnTo>
                        <a:pt x="266" y="785"/>
                      </a:lnTo>
                      <a:lnTo>
                        <a:pt x="285" y="792"/>
                      </a:lnTo>
                      <a:lnTo>
                        <a:pt x="305" y="797"/>
                      </a:lnTo>
                      <a:lnTo>
                        <a:pt x="324" y="802"/>
                      </a:lnTo>
                      <a:lnTo>
                        <a:pt x="344" y="805"/>
                      </a:lnTo>
                      <a:lnTo>
                        <a:pt x="365" y="808"/>
                      </a:lnTo>
                      <a:lnTo>
                        <a:pt x="385" y="809"/>
                      </a:lnTo>
                      <a:lnTo>
                        <a:pt x="406" y="810"/>
                      </a:lnTo>
                      <a:lnTo>
                        <a:pt x="406" y="810"/>
                      </a:lnTo>
                      <a:lnTo>
                        <a:pt x="426" y="809"/>
                      </a:lnTo>
                      <a:lnTo>
                        <a:pt x="447" y="808"/>
                      </a:lnTo>
                      <a:lnTo>
                        <a:pt x="467" y="805"/>
                      </a:lnTo>
                      <a:lnTo>
                        <a:pt x="488" y="802"/>
                      </a:lnTo>
                      <a:lnTo>
                        <a:pt x="507" y="797"/>
                      </a:lnTo>
                      <a:lnTo>
                        <a:pt x="526" y="792"/>
                      </a:lnTo>
                      <a:lnTo>
                        <a:pt x="546" y="785"/>
                      </a:lnTo>
                      <a:lnTo>
                        <a:pt x="564" y="778"/>
                      </a:lnTo>
                      <a:lnTo>
                        <a:pt x="582" y="770"/>
                      </a:lnTo>
                      <a:lnTo>
                        <a:pt x="600" y="761"/>
                      </a:lnTo>
                      <a:lnTo>
                        <a:pt x="617" y="751"/>
                      </a:lnTo>
                      <a:lnTo>
                        <a:pt x="632" y="740"/>
                      </a:lnTo>
                      <a:lnTo>
                        <a:pt x="649" y="730"/>
                      </a:lnTo>
                      <a:lnTo>
                        <a:pt x="664" y="718"/>
                      </a:lnTo>
                      <a:lnTo>
                        <a:pt x="679" y="704"/>
                      </a:lnTo>
                      <a:lnTo>
                        <a:pt x="693" y="691"/>
                      </a:lnTo>
                      <a:lnTo>
                        <a:pt x="706" y="677"/>
                      </a:lnTo>
                      <a:lnTo>
                        <a:pt x="719" y="662"/>
                      </a:lnTo>
                      <a:lnTo>
                        <a:pt x="731" y="647"/>
                      </a:lnTo>
                      <a:lnTo>
                        <a:pt x="742" y="631"/>
                      </a:lnTo>
                      <a:lnTo>
                        <a:pt x="753" y="614"/>
                      </a:lnTo>
                      <a:lnTo>
                        <a:pt x="762" y="597"/>
                      </a:lnTo>
                      <a:lnTo>
                        <a:pt x="772" y="581"/>
                      </a:lnTo>
                      <a:lnTo>
                        <a:pt x="781" y="563"/>
                      </a:lnTo>
                      <a:lnTo>
                        <a:pt x="788" y="545"/>
                      </a:lnTo>
                      <a:lnTo>
                        <a:pt x="794" y="525"/>
                      </a:lnTo>
                      <a:lnTo>
                        <a:pt x="799" y="506"/>
                      </a:lnTo>
                      <a:lnTo>
                        <a:pt x="803" y="487"/>
                      </a:lnTo>
                      <a:lnTo>
                        <a:pt x="807" y="466"/>
                      </a:lnTo>
                      <a:lnTo>
                        <a:pt x="809" y="446"/>
                      </a:lnTo>
                      <a:lnTo>
                        <a:pt x="812" y="426"/>
                      </a:lnTo>
                      <a:lnTo>
                        <a:pt x="812" y="405"/>
                      </a:lnTo>
                      <a:lnTo>
                        <a:pt x="812" y="405"/>
                      </a:lnTo>
                      <a:lnTo>
                        <a:pt x="812" y="383"/>
                      </a:lnTo>
                      <a:lnTo>
                        <a:pt x="809" y="363"/>
                      </a:lnTo>
                      <a:lnTo>
                        <a:pt x="807" y="343"/>
                      </a:lnTo>
                      <a:lnTo>
                        <a:pt x="803" y="323"/>
                      </a:lnTo>
                      <a:lnTo>
                        <a:pt x="799" y="304"/>
                      </a:lnTo>
                      <a:lnTo>
                        <a:pt x="794" y="285"/>
                      </a:lnTo>
                      <a:lnTo>
                        <a:pt x="788" y="266"/>
                      </a:lnTo>
                      <a:lnTo>
                        <a:pt x="781" y="248"/>
                      </a:lnTo>
                      <a:lnTo>
                        <a:pt x="772" y="230"/>
                      </a:lnTo>
                      <a:lnTo>
                        <a:pt x="762" y="212"/>
                      </a:lnTo>
                      <a:lnTo>
                        <a:pt x="753" y="195"/>
                      </a:lnTo>
                      <a:lnTo>
                        <a:pt x="742" y="178"/>
                      </a:lnTo>
                      <a:lnTo>
                        <a:pt x="731" y="162"/>
                      </a:lnTo>
                      <a:lnTo>
                        <a:pt x="719" y="147"/>
                      </a:lnTo>
                      <a:lnTo>
                        <a:pt x="706" y="132"/>
                      </a:lnTo>
                      <a:lnTo>
                        <a:pt x="693" y="118"/>
                      </a:lnTo>
                      <a:lnTo>
                        <a:pt x="679" y="105"/>
                      </a:lnTo>
                      <a:lnTo>
                        <a:pt x="664" y="93"/>
                      </a:lnTo>
                      <a:lnTo>
                        <a:pt x="649" y="81"/>
                      </a:lnTo>
                      <a:lnTo>
                        <a:pt x="632" y="69"/>
                      </a:lnTo>
                      <a:lnTo>
                        <a:pt x="617" y="59"/>
                      </a:lnTo>
                      <a:lnTo>
                        <a:pt x="600" y="48"/>
                      </a:lnTo>
                      <a:lnTo>
                        <a:pt x="582" y="40"/>
                      </a:lnTo>
                      <a:lnTo>
                        <a:pt x="564" y="31"/>
                      </a:lnTo>
                      <a:lnTo>
                        <a:pt x="546" y="24"/>
                      </a:lnTo>
                      <a:lnTo>
                        <a:pt x="526" y="18"/>
                      </a:lnTo>
                      <a:lnTo>
                        <a:pt x="507" y="12"/>
                      </a:lnTo>
                      <a:lnTo>
                        <a:pt x="488" y="8"/>
                      </a:lnTo>
                      <a:lnTo>
                        <a:pt x="467" y="5"/>
                      </a:lnTo>
                      <a:lnTo>
                        <a:pt x="447" y="1"/>
                      </a:lnTo>
                      <a:lnTo>
                        <a:pt x="426" y="0"/>
                      </a:lnTo>
                      <a:lnTo>
                        <a:pt x="406" y="0"/>
                      </a:lnTo>
                      <a:lnTo>
                        <a:pt x="406" y="0"/>
                      </a:lnTo>
                      <a:close/>
                      <a:moveTo>
                        <a:pt x="701" y="532"/>
                      </a:moveTo>
                      <a:lnTo>
                        <a:pt x="694" y="557"/>
                      </a:lnTo>
                      <a:lnTo>
                        <a:pt x="694" y="590"/>
                      </a:lnTo>
                      <a:lnTo>
                        <a:pt x="681" y="601"/>
                      </a:lnTo>
                      <a:lnTo>
                        <a:pt x="677" y="624"/>
                      </a:lnTo>
                      <a:lnTo>
                        <a:pt x="700" y="639"/>
                      </a:lnTo>
                      <a:lnTo>
                        <a:pt x="700" y="639"/>
                      </a:lnTo>
                      <a:lnTo>
                        <a:pt x="687" y="654"/>
                      </a:lnTo>
                      <a:lnTo>
                        <a:pt x="673" y="668"/>
                      </a:lnTo>
                      <a:lnTo>
                        <a:pt x="659" y="683"/>
                      </a:lnTo>
                      <a:lnTo>
                        <a:pt x="644" y="695"/>
                      </a:lnTo>
                      <a:lnTo>
                        <a:pt x="629" y="707"/>
                      </a:lnTo>
                      <a:lnTo>
                        <a:pt x="612" y="719"/>
                      </a:lnTo>
                      <a:lnTo>
                        <a:pt x="595" y="728"/>
                      </a:lnTo>
                      <a:lnTo>
                        <a:pt x="578" y="738"/>
                      </a:lnTo>
                      <a:lnTo>
                        <a:pt x="560" y="748"/>
                      </a:lnTo>
                      <a:lnTo>
                        <a:pt x="542" y="755"/>
                      </a:lnTo>
                      <a:lnTo>
                        <a:pt x="523" y="762"/>
                      </a:lnTo>
                      <a:lnTo>
                        <a:pt x="503" y="768"/>
                      </a:lnTo>
                      <a:lnTo>
                        <a:pt x="484" y="772"/>
                      </a:lnTo>
                      <a:lnTo>
                        <a:pt x="464" y="776"/>
                      </a:lnTo>
                      <a:lnTo>
                        <a:pt x="443" y="779"/>
                      </a:lnTo>
                      <a:lnTo>
                        <a:pt x="421" y="780"/>
                      </a:lnTo>
                      <a:lnTo>
                        <a:pt x="421" y="780"/>
                      </a:lnTo>
                      <a:lnTo>
                        <a:pt x="372" y="743"/>
                      </a:lnTo>
                      <a:lnTo>
                        <a:pt x="350" y="764"/>
                      </a:lnTo>
                      <a:lnTo>
                        <a:pt x="355" y="776"/>
                      </a:lnTo>
                      <a:lnTo>
                        <a:pt x="355" y="776"/>
                      </a:lnTo>
                      <a:lnTo>
                        <a:pt x="338" y="774"/>
                      </a:lnTo>
                      <a:lnTo>
                        <a:pt x="321" y="770"/>
                      </a:lnTo>
                      <a:lnTo>
                        <a:pt x="305" y="767"/>
                      </a:lnTo>
                      <a:lnTo>
                        <a:pt x="288" y="761"/>
                      </a:lnTo>
                      <a:lnTo>
                        <a:pt x="272" y="756"/>
                      </a:lnTo>
                      <a:lnTo>
                        <a:pt x="256" y="750"/>
                      </a:lnTo>
                      <a:lnTo>
                        <a:pt x="242" y="743"/>
                      </a:lnTo>
                      <a:lnTo>
                        <a:pt x="226" y="734"/>
                      </a:lnTo>
                      <a:lnTo>
                        <a:pt x="212" y="726"/>
                      </a:lnTo>
                      <a:lnTo>
                        <a:pt x="199" y="718"/>
                      </a:lnTo>
                      <a:lnTo>
                        <a:pt x="184" y="708"/>
                      </a:lnTo>
                      <a:lnTo>
                        <a:pt x="171" y="698"/>
                      </a:lnTo>
                      <a:lnTo>
                        <a:pt x="159" y="688"/>
                      </a:lnTo>
                      <a:lnTo>
                        <a:pt x="147" y="677"/>
                      </a:lnTo>
                      <a:lnTo>
                        <a:pt x="124" y="653"/>
                      </a:lnTo>
                      <a:lnTo>
                        <a:pt x="113" y="639"/>
                      </a:lnTo>
                      <a:lnTo>
                        <a:pt x="102" y="627"/>
                      </a:lnTo>
                      <a:lnTo>
                        <a:pt x="92" y="613"/>
                      </a:lnTo>
                      <a:lnTo>
                        <a:pt x="84" y="600"/>
                      </a:lnTo>
                      <a:lnTo>
                        <a:pt x="76" y="585"/>
                      </a:lnTo>
                      <a:lnTo>
                        <a:pt x="68" y="570"/>
                      </a:lnTo>
                      <a:lnTo>
                        <a:pt x="61" y="555"/>
                      </a:lnTo>
                      <a:lnTo>
                        <a:pt x="54" y="540"/>
                      </a:lnTo>
                      <a:lnTo>
                        <a:pt x="49" y="524"/>
                      </a:lnTo>
                      <a:lnTo>
                        <a:pt x="43" y="507"/>
                      </a:lnTo>
                      <a:lnTo>
                        <a:pt x="39" y="490"/>
                      </a:lnTo>
                      <a:lnTo>
                        <a:pt x="36" y="475"/>
                      </a:lnTo>
                      <a:lnTo>
                        <a:pt x="33" y="457"/>
                      </a:lnTo>
                      <a:lnTo>
                        <a:pt x="31" y="440"/>
                      </a:lnTo>
                      <a:lnTo>
                        <a:pt x="30" y="422"/>
                      </a:lnTo>
                      <a:lnTo>
                        <a:pt x="30" y="405"/>
                      </a:lnTo>
                      <a:lnTo>
                        <a:pt x="30" y="405"/>
                      </a:lnTo>
                      <a:lnTo>
                        <a:pt x="30" y="381"/>
                      </a:lnTo>
                      <a:lnTo>
                        <a:pt x="32" y="357"/>
                      </a:lnTo>
                      <a:lnTo>
                        <a:pt x="36" y="334"/>
                      </a:lnTo>
                      <a:lnTo>
                        <a:pt x="41" y="311"/>
                      </a:lnTo>
                      <a:lnTo>
                        <a:pt x="48" y="290"/>
                      </a:lnTo>
                      <a:lnTo>
                        <a:pt x="55" y="268"/>
                      </a:lnTo>
                      <a:lnTo>
                        <a:pt x="64" y="248"/>
                      </a:lnTo>
                      <a:lnTo>
                        <a:pt x="74" y="227"/>
                      </a:lnTo>
                      <a:lnTo>
                        <a:pt x="83" y="292"/>
                      </a:lnTo>
                      <a:lnTo>
                        <a:pt x="99" y="301"/>
                      </a:lnTo>
                      <a:lnTo>
                        <a:pt x="108" y="289"/>
                      </a:lnTo>
                      <a:lnTo>
                        <a:pt x="130" y="307"/>
                      </a:lnTo>
                      <a:lnTo>
                        <a:pt x="118" y="328"/>
                      </a:lnTo>
                      <a:lnTo>
                        <a:pt x="135" y="355"/>
                      </a:lnTo>
                      <a:lnTo>
                        <a:pt x="178" y="368"/>
                      </a:lnTo>
                      <a:lnTo>
                        <a:pt x="168" y="405"/>
                      </a:lnTo>
                      <a:lnTo>
                        <a:pt x="168" y="439"/>
                      </a:lnTo>
                      <a:lnTo>
                        <a:pt x="202" y="506"/>
                      </a:lnTo>
                      <a:lnTo>
                        <a:pt x="237" y="523"/>
                      </a:lnTo>
                      <a:lnTo>
                        <a:pt x="237" y="590"/>
                      </a:lnTo>
                      <a:lnTo>
                        <a:pt x="254" y="624"/>
                      </a:lnTo>
                      <a:lnTo>
                        <a:pt x="254" y="657"/>
                      </a:lnTo>
                      <a:lnTo>
                        <a:pt x="288" y="726"/>
                      </a:lnTo>
                      <a:lnTo>
                        <a:pt x="321" y="726"/>
                      </a:lnTo>
                      <a:lnTo>
                        <a:pt x="321" y="709"/>
                      </a:lnTo>
                      <a:lnTo>
                        <a:pt x="301" y="690"/>
                      </a:lnTo>
                      <a:lnTo>
                        <a:pt x="290" y="666"/>
                      </a:lnTo>
                      <a:lnTo>
                        <a:pt x="326" y="650"/>
                      </a:lnTo>
                      <a:lnTo>
                        <a:pt x="330" y="619"/>
                      </a:lnTo>
                      <a:lnTo>
                        <a:pt x="355" y="617"/>
                      </a:lnTo>
                      <a:lnTo>
                        <a:pt x="372" y="590"/>
                      </a:lnTo>
                      <a:lnTo>
                        <a:pt x="372" y="569"/>
                      </a:lnTo>
                      <a:lnTo>
                        <a:pt x="389" y="557"/>
                      </a:lnTo>
                      <a:lnTo>
                        <a:pt x="412" y="560"/>
                      </a:lnTo>
                      <a:lnTo>
                        <a:pt x="435" y="529"/>
                      </a:lnTo>
                      <a:lnTo>
                        <a:pt x="431" y="493"/>
                      </a:lnTo>
                      <a:lnTo>
                        <a:pt x="456" y="489"/>
                      </a:lnTo>
                      <a:lnTo>
                        <a:pt x="473" y="439"/>
                      </a:lnTo>
                      <a:lnTo>
                        <a:pt x="423" y="405"/>
                      </a:lnTo>
                      <a:lnTo>
                        <a:pt x="355" y="405"/>
                      </a:lnTo>
                      <a:lnTo>
                        <a:pt x="355" y="388"/>
                      </a:lnTo>
                      <a:lnTo>
                        <a:pt x="344" y="371"/>
                      </a:lnTo>
                      <a:lnTo>
                        <a:pt x="317" y="357"/>
                      </a:lnTo>
                      <a:lnTo>
                        <a:pt x="309" y="343"/>
                      </a:lnTo>
                      <a:lnTo>
                        <a:pt x="280" y="325"/>
                      </a:lnTo>
                      <a:lnTo>
                        <a:pt x="256" y="337"/>
                      </a:lnTo>
                      <a:lnTo>
                        <a:pt x="232" y="333"/>
                      </a:lnTo>
                      <a:lnTo>
                        <a:pt x="219" y="322"/>
                      </a:lnTo>
                      <a:lnTo>
                        <a:pt x="194" y="328"/>
                      </a:lnTo>
                      <a:lnTo>
                        <a:pt x="182" y="344"/>
                      </a:lnTo>
                      <a:lnTo>
                        <a:pt x="147" y="329"/>
                      </a:lnTo>
                      <a:lnTo>
                        <a:pt x="150" y="298"/>
                      </a:lnTo>
                      <a:lnTo>
                        <a:pt x="139" y="290"/>
                      </a:lnTo>
                      <a:lnTo>
                        <a:pt x="142" y="274"/>
                      </a:lnTo>
                      <a:lnTo>
                        <a:pt x="135" y="269"/>
                      </a:lnTo>
                      <a:lnTo>
                        <a:pt x="115" y="278"/>
                      </a:lnTo>
                      <a:lnTo>
                        <a:pt x="100" y="266"/>
                      </a:lnTo>
                      <a:lnTo>
                        <a:pt x="118" y="219"/>
                      </a:lnTo>
                      <a:lnTo>
                        <a:pt x="164" y="194"/>
                      </a:lnTo>
                      <a:lnTo>
                        <a:pt x="178" y="213"/>
                      </a:lnTo>
                      <a:lnTo>
                        <a:pt x="202" y="202"/>
                      </a:lnTo>
                      <a:lnTo>
                        <a:pt x="202" y="185"/>
                      </a:lnTo>
                      <a:lnTo>
                        <a:pt x="237" y="168"/>
                      </a:lnTo>
                      <a:lnTo>
                        <a:pt x="237" y="152"/>
                      </a:lnTo>
                      <a:lnTo>
                        <a:pt x="285" y="148"/>
                      </a:lnTo>
                      <a:lnTo>
                        <a:pt x="305" y="118"/>
                      </a:lnTo>
                      <a:lnTo>
                        <a:pt x="332" y="102"/>
                      </a:lnTo>
                      <a:lnTo>
                        <a:pt x="338" y="118"/>
                      </a:lnTo>
                      <a:lnTo>
                        <a:pt x="355" y="118"/>
                      </a:lnTo>
                      <a:lnTo>
                        <a:pt x="366" y="103"/>
                      </a:lnTo>
                      <a:lnTo>
                        <a:pt x="361" y="89"/>
                      </a:lnTo>
                      <a:lnTo>
                        <a:pt x="321" y="84"/>
                      </a:lnTo>
                      <a:lnTo>
                        <a:pt x="261" y="97"/>
                      </a:lnTo>
                      <a:lnTo>
                        <a:pt x="253" y="63"/>
                      </a:lnTo>
                      <a:lnTo>
                        <a:pt x="253" y="63"/>
                      </a:lnTo>
                      <a:lnTo>
                        <a:pt x="270" y="55"/>
                      </a:lnTo>
                      <a:lnTo>
                        <a:pt x="288" y="51"/>
                      </a:lnTo>
                      <a:lnTo>
                        <a:pt x="321" y="67"/>
                      </a:lnTo>
                      <a:lnTo>
                        <a:pt x="337" y="59"/>
                      </a:lnTo>
                      <a:lnTo>
                        <a:pt x="332" y="36"/>
                      </a:lnTo>
                      <a:lnTo>
                        <a:pt x="332" y="36"/>
                      </a:lnTo>
                      <a:lnTo>
                        <a:pt x="361" y="33"/>
                      </a:lnTo>
                      <a:lnTo>
                        <a:pt x="391" y="30"/>
                      </a:lnTo>
                      <a:lnTo>
                        <a:pt x="393" y="57"/>
                      </a:lnTo>
                      <a:lnTo>
                        <a:pt x="406" y="84"/>
                      </a:lnTo>
                      <a:lnTo>
                        <a:pt x="423" y="84"/>
                      </a:lnTo>
                      <a:lnTo>
                        <a:pt x="423" y="67"/>
                      </a:lnTo>
                      <a:lnTo>
                        <a:pt x="440" y="51"/>
                      </a:lnTo>
                      <a:lnTo>
                        <a:pt x="456" y="51"/>
                      </a:lnTo>
                      <a:lnTo>
                        <a:pt x="467" y="34"/>
                      </a:lnTo>
                      <a:lnTo>
                        <a:pt x="467" y="34"/>
                      </a:lnTo>
                      <a:lnTo>
                        <a:pt x="493" y="40"/>
                      </a:lnTo>
                      <a:lnTo>
                        <a:pt x="517" y="46"/>
                      </a:lnTo>
                      <a:lnTo>
                        <a:pt x="541" y="54"/>
                      </a:lnTo>
                      <a:lnTo>
                        <a:pt x="565" y="65"/>
                      </a:lnTo>
                      <a:lnTo>
                        <a:pt x="581" y="90"/>
                      </a:lnTo>
                      <a:lnTo>
                        <a:pt x="576" y="121"/>
                      </a:lnTo>
                      <a:lnTo>
                        <a:pt x="559" y="131"/>
                      </a:lnTo>
                      <a:lnTo>
                        <a:pt x="558" y="152"/>
                      </a:lnTo>
                      <a:lnTo>
                        <a:pt x="574" y="152"/>
                      </a:lnTo>
                      <a:lnTo>
                        <a:pt x="591" y="168"/>
                      </a:lnTo>
                      <a:lnTo>
                        <a:pt x="609" y="152"/>
                      </a:lnTo>
                      <a:lnTo>
                        <a:pt x="600" y="136"/>
                      </a:lnTo>
                      <a:lnTo>
                        <a:pt x="625" y="119"/>
                      </a:lnTo>
                      <a:lnTo>
                        <a:pt x="652" y="147"/>
                      </a:lnTo>
                      <a:lnTo>
                        <a:pt x="672" y="139"/>
                      </a:lnTo>
                      <a:lnTo>
                        <a:pt x="672" y="139"/>
                      </a:lnTo>
                      <a:lnTo>
                        <a:pt x="687" y="155"/>
                      </a:lnTo>
                      <a:lnTo>
                        <a:pt x="700" y="171"/>
                      </a:lnTo>
                      <a:lnTo>
                        <a:pt x="713" y="188"/>
                      </a:lnTo>
                      <a:lnTo>
                        <a:pt x="725" y="206"/>
                      </a:lnTo>
                      <a:lnTo>
                        <a:pt x="689" y="194"/>
                      </a:lnTo>
                      <a:lnTo>
                        <a:pt x="677" y="202"/>
                      </a:lnTo>
                      <a:lnTo>
                        <a:pt x="677" y="219"/>
                      </a:lnTo>
                      <a:lnTo>
                        <a:pt x="660" y="219"/>
                      </a:lnTo>
                      <a:lnTo>
                        <a:pt x="626" y="202"/>
                      </a:lnTo>
                      <a:lnTo>
                        <a:pt x="609" y="202"/>
                      </a:lnTo>
                      <a:lnTo>
                        <a:pt x="595" y="222"/>
                      </a:lnTo>
                      <a:lnTo>
                        <a:pt x="584" y="227"/>
                      </a:lnTo>
                      <a:lnTo>
                        <a:pt x="574" y="252"/>
                      </a:lnTo>
                      <a:lnTo>
                        <a:pt x="584" y="277"/>
                      </a:lnTo>
                      <a:lnTo>
                        <a:pt x="574" y="286"/>
                      </a:lnTo>
                      <a:lnTo>
                        <a:pt x="574" y="303"/>
                      </a:lnTo>
                      <a:lnTo>
                        <a:pt x="609" y="321"/>
                      </a:lnTo>
                      <a:lnTo>
                        <a:pt x="611" y="345"/>
                      </a:lnTo>
                      <a:lnTo>
                        <a:pt x="643" y="371"/>
                      </a:lnTo>
                      <a:lnTo>
                        <a:pt x="671" y="369"/>
                      </a:lnTo>
                      <a:lnTo>
                        <a:pt x="677" y="355"/>
                      </a:lnTo>
                      <a:lnTo>
                        <a:pt x="711" y="353"/>
                      </a:lnTo>
                      <a:lnTo>
                        <a:pt x="714" y="377"/>
                      </a:lnTo>
                      <a:lnTo>
                        <a:pt x="732" y="377"/>
                      </a:lnTo>
                      <a:lnTo>
                        <a:pt x="741" y="409"/>
                      </a:lnTo>
                      <a:lnTo>
                        <a:pt x="728" y="422"/>
                      </a:lnTo>
                      <a:lnTo>
                        <a:pt x="728" y="440"/>
                      </a:lnTo>
                      <a:lnTo>
                        <a:pt x="750" y="453"/>
                      </a:lnTo>
                      <a:lnTo>
                        <a:pt x="744" y="489"/>
                      </a:lnTo>
                      <a:lnTo>
                        <a:pt x="734" y="510"/>
                      </a:lnTo>
                      <a:lnTo>
                        <a:pt x="701" y="532"/>
                      </a:lnTo>
                      <a:close/>
                    </a:path>
                  </a:pathLst>
                </a:custGeom>
                <a:grpFill/>
                <a:ln w="9525">
                  <a:solidFill>
                    <a:schemeClr val="bg1"/>
                  </a:solidFill>
                </a:ln>
              </p:spPr>
              <p:style>
                <a:lnRef idx="2">
                  <a:schemeClr val="dk1"/>
                </a:lnRef>
                <a:fillRef idx="1">
                  <a:schemeClr val="lt1"/>
                </a:fillRef>
                <a:effectRef idx="0">
                  <a:schemeClr val="dk1"/>
                </a:effectRef>
                <a:fontRef idx="minor">
                  <a:schemeClr val="dk1"/>
                </a:fontRef>
              </p:style>
              <p:txBody>
                <a:bodyPr vert="horz" wrap="square" lIns="84406" tIns="42203" rIns="84406" bIns="42203" numCol="1" anchor="t" anchorCtr="0" compatLnSpc="1">
                  <a:prstTxWarp prst="textNoShape">
                    <a:avLst/>
                  </a:prstTxWarp>
                </a:bodyPr>
                <a:lstStyle/>
                <a:p>
                  <a:endParaRPr lang="uk-UA" sz="1600" dirty="0">
                    <a:solidFill>
                      <a:srgbClr val="000000"/>
                    </a:solidFill>
                    <a:latin typeface="Century Gothic" charset="0"/>
                    <a:ea typeface="Century Gothic" charset="0"/>
                    <a:cs typeface="Century Gothic" charset="0"/>
                  </a:endParaRPr>
                </a:p>
              </p:txBody>
            </p:sp>
          </p:grpSp>
        </p:grpSp>
      </p:grpSp>
      <p:grpSp>
        <p:nvGrpSpPr>
          <p:cNvPr id="161" name="Group 118"/>
          <p:cNvGrpSpPr>
            <a:grpSpLocks noChangeAspect="1"/>
          </p:cNvGrpSpPr>
          <p:nvPr/>
        </p:nvGrpSpPr>
        <p:grpSpPr>
          <a:xfrm>
            <a:off x="197747" y="4512438"/>
            <a:ext cx="432000" cy="432000"/>
            <a:chOff x="-649854" y="3597304"/>
            <a:chExt cx="468000" cy="468000"/>
          </a:xfrm>
          <a:solidFill>
            <a:srgbClr val="003E82"/>
          </a:solidFill>
        </p:grpSpPr>
        <p:sp>
          <p:nvSpPr>
            <p:cNvPr id="162" name="Oval 128"/>
            <p:cNvSpPr/>
            <p:nvPr/>
          </p:nvSpPr>
          <p:spPr bwMode="ltGray">
            <a:xfrm>
              <a:off x="-649854" y="3597304"/>
              <a:ext cx="468000" cy="468000"/>
            </a:xfrm>
            <a:prstGeom prst="ellipse">
              <a:avLst/>
            </a:prstGeom>
            <a:grpFill/>
            <a:ln w="9525">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uk-UA" sz="1600" dirty="0">
                <a:solidFill>
                  <a:srgbClr val="FFFFFF"/>
                </a:solidFill>
                <a:latin typeface="Century Gothic" charset="0"/>
                <a:ea typeface="Century Gothic" charset="0"/>
                <a:cs typeface="Century Gothic" charset="0"/>
              </a:endParaRPr>
            </a:p>
          </p:txBody>
        </p:sp>
        <p:sp>
          <p:nvSpPr>
            <p:cNvPr id="163" name="Freeform 4806"/>
            <p:cNvSpPr>
              <a:spLocks noChangeAspect="1" noEditPoints="1"/>
            </p:cNvSpPr>
            <p:nvPr/>
          </p:nvSpPr>
          <p:spPr bwMode="auto">
            <a:xfrm>
              <a:off x="-583167" y="3662072"/>
              <a:ext cx="334626" cy="294179"/>
            </a:xfrm>
            <a:custGeom>
              <a:avLst/>
              <a:gdLst>
                <a:gd name="T0" fmla="*/ 310 w 364"/>
                <a:gd name="T1" fmla="*/ 104 h 320"/>
                <a:gd name="T2" fmla="*/ 314 w 364"/>
                <a:gd name="T3" fmla="*/ 242 h 320"/>
                <a:gd name="T4" fmla="*/ 304 w 364"/>
                <a:gd name="T5" fmla="*/ 252 h 320"/>
                <a:gd name="T6" fmla="*/ 276 w 364"/>
                <a:gd name="T7" fmla="*/ 248 h 320"/>
                <a:gd name="T8" fmla="*/ 274 w 364"/>
                <a:gd name="T9" fmla="*/ 110 h 320"/>
                <a:gd name="T10" fmla="*/ 284 w 364"/>
                <a:gd name="T11" fmla="*/ 100 h 320"/>
                <a:gd name="T12" fmla="*/ 26 w 364"/>
                <a:gd name="T13" fmla="*/ 66 h 320"/>
                <a:gd name="T14" fmla="*/ 178 w 364"/>
                <a:gd name="T15" fmla="*/ 0 h 320"/>
                <a:gd name="T16" fmla="*/ 180 w 364"/>
                <a:gd name="T17" fmla="*/ 0 h 320"/>
                <a:gd name="T18" fmla="*/ 184 w 364"/>
                <a:gd name="T19" fmla="*/ 0 h 320"/>
                <a:gd name="T20" fmla="*/ 186 w 364"/>
                <a:gd name="T21" fmla="*/ 0 h 320"/>
                <a:gd name="T22" fmla="*/ 332 w 364"/>
                <a:gd name="T23" fmla="*/ 62 h 320"/>
                <a:gd name="T24" fmla="*/ 338 w 364"/>
                <a:gd name="T25" fmla="*/ 74 h 320"/>
                <a:gd name="T26" fmla="*/ 328 w 364"/>
                <a:gd name="T27" fmla="*/ 82 h 320"/>
                <a:gd name="T28" fmla="*/ 36 w 364"/>
                <a:gd name="T29" fmla="*/ 82 h 320"/>
                <a:gd name="T30" fmla="*/ 26 w 364"/>
                <a:gd name="T31" fmla="*/ 72 h 320"/>
                <a:gd name="T32" fmla="*/ 168 w 364"/>
                <a:gd name="T33" fmla="*/ 56 h 320"/>
                <a:gd name="T34" fmla="*/ 190 w 364"/>
                <a:gd name="T35" fmla="*/ 60 h 320"/>
                <a:gd name="T36" fmla="*/ 200 w 364"/>
                <a:gd name="T37" fmla="*/ 42 h 320"/>
                <a:gd name="T38" fmla="*/ 182 w 364"/>
                <a:gd name="T39" fmla="*/ 24 h 320"/>
                <a:gd name="T40" fmla="*/ 164 w 364"/>
                <a:gd name="T41" fmla="*/ 36 h 320"/>
                <a:gd name="T42" fmla="*/ 230 w 364"/>
                <a:gd name="T43" fmla="*/ 252 h 320"/>
                <a:gd name="T44" fmla="*/ 240 w 364"/>
                <a:gd name="T45" fmla="*/ 242 h 320"/>
                <a:gd name="T46" fmla="*/ 236 w 364"/>
                <a:gd name="T47" fmla="*/ 104 h 320"/>
                <a:gd name="T48" fmla="*/ 134 w 364"/>
                <a:gd name="T49" fmla="*/ 100 h 320"/>
                <a:gd name="T50" fmla="*/ 124 w 364"/>
                <a:gd name="T51" fmla="*/ 110 h 320"/>
                <a:gd name="T52" fmla="*/ 128 w 364"/>
                <a:gd name="T53" fmla="*/ 248 h 320"/>
                <a:gd name="T54" fmla="*/ 162 w 364"/>
                <a:gd name="T55" fmla="*/ 170 h 320"/>
                <a:gd name="T56" fmla="*/ 174 w 364"/>
                <a:gd name="T57" fmla="*/ 152 h 320"/>
                <a:gd name="T58" fmla="*/ 196 w 364"/>
                <a:gd name="T59" fmla="*/ 156 h 320"/>
                <a:gd name="T60" fmla="*/ 230 w 364"/>
                <a:gd name="T61" fmla="*/ 252 h 320"/>
                <a:gd name="T62" fmla="*/ 332 w 364"/>
                <a:gd name="T63" fmla="*/ 286 h 320"/>
                <a:gd name="T64" fmla="*/ 338 w 364"/>
                <a:gd name="T65" fmla="*/ 278 h 320"/>
                <a:gd name="T66" fmla="*/ 328 w 364"/>
                <a:gd name="T67" fmla="*/ 268 h 320"/>
                <a:gd name="T68" fmla="*/ 28 w 364"/>
                <a:gd name="T69" fmla="*/ 270 h 320"/>
                <a:gd name="T70" fmla="*/ 26 w 364"/>
                <a:gd name="T71" fmla="*/ 282 h 320"/>
                <a:gd name="T72" fmla="*/ 36 w 364"/>
                <a:gd name="T73" fmla="*/ 288 h 320"/>
                <a:gd name="T74" fmla="*/ 6 w 364"/>
                <a:gd name="T75" fmla="*/ 302 h 320"/>
                <a:gd name="T76" fmla="*/ 0 w 364"/>
                <a:gd name="T77" fmla="*/ 310 h 320"/>
                <a:gd name="T78" fmla="*/ 10 w 364"/>
                <a:gd name="T79" fmla="*/ 320 h 320"/>
                <a:gd name="T80" fmla="*/ 362 w 364"/>
                <a:gd name="T81" fmla="*/ 318 h 320"/>
                <a:gd name="T82" fmla="*/ 364 w 364"/>
                <a:gd name="T83" fmla="*/ 306 h 320"/>
                <a:gd name="T84" fmla="*/ 354 w 364"/>
                <a:gd name="T85" fmla="*/ 300 h 320"/>
                <a:gd name="T86" fmla="*/ 54 w 364"/>
                <a:gd name="T87" fmla="*/ 104 h 320"/>
                <a:gd name="T88" fmla="*/ 50 w 364"/>
                <a:gd name="T89" fmla="*/ 242 h 320"/>
                <a:gd name="T90" fmla="*/ 60 w 364"/>
                <a:gd name="T91" fmla="*/ 252 h 320"/>
                <a:gd name="T92" fmla="*/ 88 w 364"/>
                <a:gd name="T93" fmla="*/ 248 h 320"/>
                <a:gd name="T94" fmla="*/ 90 w 364"/>
                <a:gd name="T95" fmla="*/ 110 h 320"/>
                <a:gd name="T96" fmla="*/ 80 w 364"/>
                <a:gd name="T97" fmla="*/ 10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64" h="320">
                  <a:moveTo>
                    <a:pt x="304" y="100"/>
                  </a:moveTo>
                  <a:lnTo>
                    <a:pt x="304" y="100"/>
                  </a:lnTo>
                  <a:lnTo>
                    <a:pt x="308" y="102"/>
                  </a:lnTo>
                  <a:lnTo>
                    <a:pt x="310" y="104"/>
                  </a:lnTo>
                  <a:lnTo>
                    <a:pt x="312" y="106"/>
                  </a:lnTo>
                  <a:lnTo>
                    <a:pt x="314" y="110"/>
                  </a:lnTo>
                  <a:lnTo>
                    <a:pt x="314" y="242"/>
                  </a:lnTo>
                  <a:lnTo>
                    <a:pt x="314" y="242"/>
                  </a:lnTo>
                  <a:lnTo>
                    <a:pt x="312" y="246"/>
                  </a:lnTo>
                  <a:lnTo>
                    <a:pt x="310" y="248"/>
                  </a:lnTo>
                  <a:lnTo>
                    <a:pt x="308" y="250"/>
                  </a:lnTo>
                  <a:lnTo>
                    <a:pt x="304" y="252"/>
                  </a:lnTo>
                  <a:lnTo>
                    <a:pt x="284" y="252"/>
                  </a:lnTo>
                  <a:lnTo>
                    <a:pt x="284" y="252"/>
                  </a:lnTo>
                  <a:lnTo>
                    <a:pt x="280" y="250"/>
                  </a:lnTo>
                  <a:lnTo>
                    <a:pt x="276" y="248"/>
                  </a:lnTo>
                  <a:lnTo>
                    <a:pt x="274" y="246"/>
                  </a:lnTo>
                  <a:lnTo>
                    <a:pt x="274" y="242"/>
                  </a:lnTo>
                  <a:lnTo>
                    <a:pt x="274" y="110"/>
                  </a:lnTo>
                  <a:lnTo>
                    <a:pt x="274" y="110"/>
                  </a:lnTo>
                  <a:lnTo>
                    <a:pt x="274" y="106"/>
                  </a:lnTo>
                  <a:lnTo>
                    <a:pt x="276" y="104"/>
                  </a:lnTo>
                  <a:lnTo>
                    <a:pt x="280" y="102"/>
                  </a:lnTo>
                  <a:lnTo>
                    <a:pt x="284" y="100"/>
                  </a:lnTo>
                  <a:lnTo>
                    <a:pt x="304" y="100"/>
                  </a:lnTo>
                  <a:close/>
                  <a:moveTo>
                    <a:pt x="26" y="72"/>
                  </a:moveTo>
                  <a:lnTo>
                    <a:pt x="26" y="72"/>
                  </a:lnTo>
                  <a:lnTo>
                    <a:pt x="26" y="66"/>
                  </a:lnTo>
                  <a:lnTo>
                    <a:pt x="32" y="62"/>
                  </a:lnTo>
                  <a:lnTo>
                    <a:pt x="178" y="0"/>
                  </a:lnTo>
                  <a:lnTo>
                    <a:pt x="178" y="0"/>
                  </a:lnTo>
                  <a:lnTo>
                    <a:pt x="178" y="0"/>
                  </a:lnTo>
                  <a:lnTo>
                    <a:pt x="178" y="0"/>
                  </a:lnTo>
                  <a:lnTo>
                    <a:pt x="180" y="0"/>
                  </a:lnTo>
                  <a:lnTo>
                    <a:pt x="180" y="0"/>
                  </a:lnTo>
                  <a:lnTo>
                    <a:pt x="180" y="0"/>
                  </a:lnTo>
                  <a:lnTo>
                    <a:pt x="180" y="0"/>
                  </a:lnTo>
                  <a:lnTo>
                    <a:pt x="182" y="0"/>
                  </a:lnTo>
                  <a:lnTo>
                    <a:pt x="182" y="0"/>
                  </a:lnTo>
                  <a:lnTo>
                    <a:pt x="184" y="0"/>
                  </a:lnTo>
                  <a:lnTo>
                    <a:pt x="184" y="0"/>
                  </a:lnTo>
                  <a:lnTo>
                    <a:pt x="184" y="0"/>
                  </a:lnTo>
                  <a:lnTo>
                    <a:pt x="184" y="0"/>
                  </a:lnTo>
                  <a:lnTo>
                    <a:pt x="186" y="0"/>
                  </a:lnTo>
                  <a:lnTo>
                    <a:pt x="186" y="0"/>
                  </a:lnTo>
                  <a:lnTo>
                    <a:pt x="186" y="0"/>
                  </a:lnTo>
                  <a:lnTo>
                    <a:pt x="332" y="62"/>
                  </a:lnTo>
                  <a:lnTo>
                    <a:pt x="332" y="62"/>
                  </a:lnTo>
                  <a:lnTo>
                    <a:pt x="336" y="64"/>
                  </a:lnTo>
                  <a:lnTo>
                    <a:pt x="338" y="72"/>
                  </a:lnTo>
                  <a:lnTo>
                    <a:pt x="338" y="72"/>
                  </a:lnTo>
                  <a:lnTo>
                    <a:pt x="338" y="74"/>
                  </a:lnTo>
                  <a:lnTo>
                    <a:pt x="336" y="78"/>
                  </a:lnTo>
                  <a:lnTo>
                    <a:pt x="332" y="80"/>
                  </a:lnTo>
                  <a:lnTo>
                    <a:pt x="328" y="82"/>
                  </a:lnTo>
                  <a:lnTo>
                    <a:pt x="328" y="82"/>
                  </a:lnTo>
                  <a:lnTo>
                    <a:pt x="328" y="82"/>
                  </a:lnTo>
                  <a:lnTo>
                    <a:pt x="182" y="82"/>
                  </a:lnTo>
                  <a:lnTo>
                    <a:pt x="182" y="82"/>
                  </a:lnTo>
                  <a:lnTo>
                    <a:pt x="36" y="82"/>
                  </a:lnTo>
                  <a:lnTo>
                    <a:pt x="36" y="82"/>
                  </a:lnTo>
                  <a:lnTo>
                    <a:pt x="30" y="78"/>
                  </a:lnTo>
                  <a:lnTo>
                    <a:pt x="26" y="72"/>
                  </a:lnTo>
                  <a:lnTo>
                    <a:pt x="26" y="72"/>
                  </a:lnTo>
                  <a:close/>
                  <a:moveTo>
                    <a:pt x="164" y="42"/>
                  </a:moveTo>
                  <a:lnTo>
                    <a:pt x="164" y="42"/>
                  </a:lnTo>
                  <a:lnTo>
                    <a:pt x="164" y="50"/>
                  </a:lnTo>
                  <a:lnTo>
                    <a:pt x="168" y="56"/>
                  </a:lnTo>
                  <a:lnTo>
                    <a:pt x="174" y="60"/>
                  </a:lnTo>
                  <a:lnTo>
                    <a:pt x="182" y="62"/>
                  </a:lnTo>
                  <a:lnTo>
                    <a:pt x="182" y="62"/>
                  </a:lnTo>
                  <a:lnTo>
                    <a:pt x="190" y="60"/>
                  </a:lnTo>
                  <a:lnTo>
                    <a:pt x="196" y="56"/>
                  </a:lnTo>
                  <a:lnTo>
                    <a:pt x="200" y="50"/>
                  </a:lnTo>
                  <a:lnTo>
                    <a:pt x="200" y="42"/>
                  </a:lnTo>
                  <a:lnTo>
                    <a:pt x="200" y="42"/>
                  </a:lnTo>
                  <a:lnTo>
                    <a:pt x="200" y="36"/>
                  </a:lnTo>
                  <a:lnTo>
                    <a:pt x="196" y="30"/>
                  </a:lnTo>
                  <a:lnTo>
                    <a:pt x="190" y="26"/>
                  </a:lnTo>
                  <a:lnTo>
                    <a:pt x="182" y="24"/>
                  </a:lnTo>
                  <a:lnTo>
                    <a:pt x="182" y="24"/>
                  </a:lnTo>
                  <a:lnTo>
                    <a:pt x="174" y="26"/>
                  </a:lnTo>
                  <a:lnTo>
                    <a:pt x="168" y="30"/>
                  </a:lnTo>
                  <a:lnTo>
                    <a:pt x="164" y="36"/>
                  </a:lnTo>
                  <a:lnTo>
                    <a:pt x="164" y="42"/>
                  </a:lnTo>
                  <a:lnTo>
                    <a:pt x="164" y="42"/>
                  </a:lnTo>
                  <a:close/>
                  <a:moveTo>
                    <a:pt x="230" y="252"/>
                  </a:moveTo>
                  <a:lnTo>
                    <a:pt x="230" y="252"/>
                  </a:lnTo>
                  <a:lnTo>
                    <a:pt x="234" y="250"/>
                  </a:lnTo>
                  <a:lnTo>
                    <a:pt x="236" y="248"/>
                  </a:lnTo>
                  <a:lnTo>
                    <a:pt x="238" y="246"/>
                  </a:lnTo>
                  <a:lnTo>
                    <a:pt x="240" y="242"/>
                  </a:lnTo>
                  <a:lnTo>
                    <a:pt x="240" y="110"/>
                  </a:lnTo>
                  <a:lnTo>
                    <a:pt x="240" y="110"/>
                  </a:lnTo>
                  <a:lnTo>
                    <a:pt x="238" y="106"/>
                  </a:lnTo>
                  <a:lnTo>
                    <a:pt x="236" y="104"/>
                  </a:lnTo>
                  <a:lnTo>
                    <a:pt x="234" y="102"/>
                  </a:lnTo>
                  <a:lnTo>
                    <a:pt x="230" y="100"/>
                  </a:lnTo>
                  <a:lnTo>
                    <a:pt x="134" y="100"/>
                  </a:lnTo>
                  <a:lnTo>
                    <a:pt x="134" y="100"/>
                  </a:lnTo>
                  <a:lnTo>
                    <a:pt x="130" y="102"/>
                  </a:lnTo>
                  <a:lnTo>
                    <a:pt x="128" y="104"/>
                  </a:lnTo>
                  <a:lnTo>
                    <a:pt x="126" y="106"/>
                  </a:lnTo>
                  <a:lnTo>
                    <a:pt x="124" y="110"/>
                  </a:lnTo>
                  <a:lnTo>
                    <a:pt x="124" y="242"/>
                  </a:lnTo>
                  <a:lnTo>
                    <a:pt x="124" y="242"/>
                  </a:lnTo>
                  <a:lnTo>
                    <a:pt x="126" y="246"/>
                  </a:lnTo>
                  <a:lnTo>
                    <a:pt x="128" y="248"/>
                  </a:lnTo>
                  <a:lnTo>
                    <a:pt x="130" y="250"/>
                  </a:lnTo>
                  <a:lnTo>
                    <a:pt x="134" y="252"/>
                  </a:lnTo>
                  <a:lnTo>
                    <a:pt x="162" y="252"/>
                  </a:lnTo>
                  <a:lnTo>
                    <a:pt x="162" y="170"/>
                  </a:lnTo>
                  <a:lnTo>
                    <a:pt x="162" y="170"/>
                  </a:lnTo>
                  <a:lnTo>
                    <a:pt x="164" y="162"/>
                  </a:lnTo>
                  <a:lnTo>
                    <a:pt x="168" y="156"/>
                  </a:lnTo>
                  <a:lnTo>
                    <a:pt x="174" y="152"/>
                  </a:lnTo>
                  <a:lnTo>
                    <a:pt x="182" y="150"/>
                  </a:lnTo>
                  <a:lnTo>
                    <a:pt x="182" y="150"/>
                  </a:lnTo>
                  <a:lnTo>
                    <a:pt x="190" y="152"/>
                  </a:lnTo>
                  <a:lnTo>
                    <a:pt x="196" y="156"/>
                  </a:lnTo>
                  <a:lnTo>
                    <a:pt x="200" y="162"/>
                  </a:lnTo>
                  <a:lnTo>
                    <a:pt x="202" y="170"/>
                  </a:lnTo>
                  <a:lnTo>
                    <a:pt x="202" y="252"/>
                  </a:lnTo>
                  <a:lnTo>
                    <a:pt x="230" y="252"/>
                  </a:lnTo>
                  <a:close/>
                  <a:moveTo>
                    <a:pt x="36" y="288"/>
                  </a:moveTo>
                  <a:lnTo>
                    <a:pt x="328" y="288"/>
                  </a:lnTo>
                  <a:lnTo>
                    <a:pt x="328" y="288"/>
                  </a:lnTo>
                  <a:lnTo>
                    <a:pt x="332" y="286"/>
                  </a:lnTo>
                  <a:lnTo>
                    <a:pt x="336" y="284"/>
                  </a:lnTo>
                  <a:lnTo>
                    <a:pt x="338" y="282"/>
                  </a:lnTo>
                  <a:lnTo>
                    <a:pt x="338" y="278"/>
                  </a:lnTo>
                  <a:lnTo>
                    <a:pt x="338" y="278"/>
                  </a:lnTo>
                  <a:lnTo>
                    <a:pt x="338" y="274"/>
                  </a:lnTo>
                  <a:lnTo>
                    <a:pt x="336" y="270"/>
                  </a:lnTo>
                  <a:lnTo>
                    <a:pt x="332" y="268"/>
                  </a:lnTo>
                  <a:lnTo>
                    <a:pt x="328" y="268"/>
                  </a:lnTo>
                  <a:lnTo>
                    <a:pt x="36" y="268"/>
                  </a:lnTo>
                  <a:lnTo>
                    <a:pt x="36" y="268"/>
                  </a:lnTo>
                  <a:lnTo>
                    <a:pt x="32" y="268"/>
                  </a:lnTo>
                  <a:lnTo>
                    <a:pt x="28" y="270"/>
                  </a:lnTo>
                  <a:lnTo>
                    <a:pt x="26" y="274"/>
                  </a:lnTo>
                  <a:lnTo>
                    <a:pt x="26" y="278"/>
                  </a:lnTo>
                  <a:lnTo>
                    <a:pt x="26" y="278"/>
                  </a:lnTo>
                  <a:lnTo>
                    <a:pt x="26" y="282"/>
                  </a:lnTo>
                  <a:lnTo>
                    <a:pt x="28" y="284"/>
                  </a:lnTo>
                  <a:lnTo>
                    <a:pt x="32" y="286"/>
                  </a:lnTo>
                  <a:lnTo>
                    <a:pt x="36" y="288"/>
                  </a:lnTo>
                  <a:lnTo>
                    <a:pt x="36" y="288"/>
                  </a:lnTo>
                  <a:close/>
                  <a:moveTo>
                    <a:pt x="354" y="300"/>
                  </a:moveTo>
                  <a:lnTo>
                    <a:pt x="10" y="300"/>
                  </a:lnTo>
                  <a:lnTo>
                    <a:pt x="10" y="300"/>
                  </a:lnTo>
                  <a:lnTo>
                    <a:pt x="6" y="302"/>
                  </a:lnTo>
                  <a:lnTo>
                    <a:pt x="2" y="304"/>
                  </a:lnTo>
                  <a:lnTo>
                    <a:pt x="0" y="306"/>
                  </a:lnTo>
                  <a:lnTo>
                    <a:pt x="0" y="310"/>
                  </a:lnTo>
                  <a:lnTo>
                    <a:pt x="0" y="310"/>
                  </a:lnTo>
                  <a:lnTo>
                    <a:pt x="0" y="314"/>
                  </a:lnTo>
                  <a:lnTo>
                    <a:pt x="2" y="318"/>
                  </a:lnTo>
                  <a:lnTo>
                    <a:pt x="6" y="320"/>
                  </a:lnTo>
                  <a:lnTo>
                    <a:pt x="10" y="320"/>
                  </a:lnTo>
                  <a:lnTo>
                    <a:pt x="354" y="320"/>
                  </a:lnTo>
                  <a:lnTo>
                    <a:pt x="354" y="320"/>
                  </a:lnTo>
                  <a:lnTo>
                    <a:pt x="358" y="320"/>
                  </a:lnTo>
                  <a:lnTo>
                    <a:pt x="362" y="318"/>
                  </a:lnTo>
                  <a:lnTo>
                    <a:pt x="364" y="314"/>
                  </a:lnTo>
                  <a:lnTo>
                    <a:pt x="364" y="310"/>
                  </a:lnTo>
                  <a:lnTo>
                    <a:pt x="364" y="310"/>
                  </a:lnTo>
                  <a:lnTo>
                    <a:pt x="364" y="306"/>
                  </a:lnTo>
                  <a:lnTo>
                    <a:pt x="362" y="304"/>
                  </a:lnTo>
                  <a:lnTo>
                    <a:pt x="358" y="302"/>
                  </a:lnTo>
                  <a:lnTo>
                    <a:pt x="354" y="300"/>
                  </a:lnTo>
                  <a:lnTo>
                    <a:pt x="354" y="300"/>
                  </a:lnTo>
                  <a:close/>
                  <a:moveTo>
                    <a:pt x="60" y="100"/>
                  </a:moveTo>
                  <a:lnTo>
                    <a:pt x="60" y="100"/>
                  </a:lnTo>
                  <a:lnTo>
                    <a:pt x="56" y="102"/>
                  </a:lnTo>
                  <a:lnTo>
                    <a:pt x="54" y="104"/>
                  </a:lnTo>
                  <a:lnTo>
                    <a:pt x="52" y="106"/>
                  </a:lnTo>
                  <a:lnTo>
                    <a:pt x="50" y="110"/>
                  </a:lnTo>
                  <a:lnTo>
                    <a:pt x="50" y="242"/>
                  </a:lnTo>
                  <a:lnTo>
                    <a:pt x="50" y="242"/>
                  </a:lnTo>
                  <a:lnTo>
                    <a:pt x="52" y="246"/>
                  </a:lnTo>
                  <a:lnTo>
                    <a:pt x="54" y="248"/>
                  </a:lnTo>
                  <a:lnTo>
                    <a:pt x="56" y="250"/>
                  </a:lnTo>
                  <a:lnTo>
                    <a:pt x="60" y="252"/>
                  </a:lnTo>
                  <a:lnTo>
                    <a:pt x="80" y="252"/>
                  </a:lnTo>
                  <a:lnTo>
                    <a:pt x="80" y="252"/>
                  </a:lnTo>
                  <a:lnTo>
                    <a:pt x="84" y="250"/>
                  </a:lnTo>
                  <a:lnTo>
                    <a:pt x="88" y="248"/>
                  </a:lnTo>
                  <a:lnTo>
                    <a:pt x="90" y="246"/>
                  </a:lnTo>
                  <a:lnTo>
                    <a:pt x="90" y="242"/>
                  </a:lnTo>
                  <a:lnTo>
                    <a:pt x="90" y="110"/>
                  </a:lnTo>
                  <a:lnTo>
                    <a:pt x="90" y="110"/>
                  </a:lnTo>
                  <a:lnTo>
                    <a:pt x="90" y="106"/>
                  </a:lnTo>
                  <a:lnTo>
                    <a:pt x="88" y="104"/>
                  </a:lnTo>
                  <a:lnTo>
                    <a:pt x="84" y="102"/>
                  </a:lnTo>
                  <a:lnTo>
                    <a:pt x="80" y="100"/>
                  </a:lnTo>
                  <a:lnTo>
                    <a:pt x="60" y="100"/>
                  </a:lnTo>
                  <a:close/>
                </a:path>
              </a:pathLst>
            </a:custGeom>
            <a:grpFill/>
            <a:ln w="9525">
              <a:solidFill>
                <a:schemeClr val="bg1"/>
              </a:solidFill>
            </a:ln>
          </p:spPr>
          <p:style>
            <a:lnRef idx="2">
              <a:schemeClr val="dk1"/>
            </a:lnRef>
            <a:fillRef idx="1">
              <a:schemeClr val="lt1"/>
            </a:fillRef>
            <a:effectRef idx="0">
              <a:schemeClr val="dk1"/>
            </a:effectRef>
            <a:fontRef idx="minor">
              <a:schemeClr val="dk1"/>
            </a:fontRef>
          </p:style>
          <p:txBody>
            <a:bodyPr vert="horz" wrap="square" lIns="84406" tIns="42203" rIns="84406" bIns="42203" numCol="1" anchor="t" anchorCtr="0" compatLnSpc="1">
              <a:prstTxWarp prst="textNoShape">
                <a:avLst/>
              </a:prstTxWarp>
            </a:bodyPr>
            <a:lstStyle/>
            <a:p>
              <a:endParaRPr lang="uk-UA" sz="1600" dirty="0">
                <a:solidFill>
                  <a:srgbClr val="000000"/>
                </a:solidFill>
                <a:latin typeface="Century Gothic" charset="0"/>
                <a:ea typeface="Century Gothic" charset="0"/>
                <a:cs typeface="Century Gothic" charset="0"/>
              </a:endParaRPr>
            </a:p>
          </p:txBody>
        </p:sp>
      </p:grpSp>
      <p:pic>
        <p:nvPicPr>
          <p:cNvPr id="164"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5164" y="172492"/>
            <a:ext cx="1634971" cy="610260"/>
          </a:xfrm>
          <a:prstGeom prst="rect">
            <a:avLst/>
          </a:prstGeom>
        </p:spPr>
      </p:pic>
    </p:spTree>
    <p:extLst>
      <p:ext uri="{BB962C8B-B14F-4D97-AF65-F5344CB8AC3E}">
        <p14:creationId xmlns:p14="http://schemas.microsoft.com/office/powerpoint/2010/main" val="2289040613"/>
      </p:ext>
    </p:extLst>
  </p:cSld>
  <p:clrMapOvr>
    <a:masterClrMapping/>
  </p:clrMapOvr>
  <p:transition>
    <p:fade/>
  </p:transition>
</p:sld>
</file>

<file path=ppt/theme/theme1.xml><?xml version="1.0" encoding="utf-8"?>
<a:theme xmlns:a="http://schemas.openxmlformats.org/drawingml/2006/main" name="Deloitte_US_Onscreen">
  <a:themeElements>
    <a:clrScheme name="Deloitte colors">
      <a:dk1>
        <a:srgbClr val="000000"/>
      </a:dk1>
      <a:lt1>
        <a:srgbClr val="FFFFFF"/>
      </a:lt1>
      <a:dk2>
        <a:srgbClr val="53565A"/>
      </a:dk2>
      <a:lt2>
        <a:srgbClr val="D0D0CE"/>
      </a:lt2>
      <a:accent1>
        <a:srgbClr val="86BC25"/>
      </a:accent1>
      <a:accent2>
        <a:srgbClr val="046A38"/>
      </a:accent2>
      <a:accent3>
        <a:srgbClr val="62B5E5"/>
      </a:accent3>
      <a:accent4>
        <a:srgbClr val="012169"/>
      </a:accent4>
      <a:accent5>
        <a:srgbClr val="0097A9"/>
      </a:accent5>
      <a:accent6>
        <a:srgbClr val="75787B"/>
      </a:accent6>
      <a:hlink>
        <a:srgbClr val="00A3E0"/>
      </a:hlink>
      <a:folHlink>
        <a:srgbClr val="53565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sisl xmlns:xsi="http://www.w3.org/2001/XMLSchema-instance" xmlns:xsd="http://www.w3.org/2001/XMLSchema" xmlns="http://www.boldonjames.com/2008/01/sie/internal/label" sislVersion="0" policy="1d45786f-a737-4735-8af6-df12fb6939a2" origin="userSelected"/>
</file>

<file path=customXml/itemProps1.xml><?xml version="1.0" encoding="utf-8"?>
<ds:datastoreItem xmlns:ds="http://schemas.openxmlformats.org/officeDocument/2006/customXml" ds:itemID="{83FFEA45-1554-490A-8214-FA1067F3B63F}">
  <ds:schemaRefs>
    <ds:schemaRef ds:uri="http://www.w3.org/2001/XMLSchema"/>
    <ds:schemaRef ds:uri="http://www.boldonjames.com/2008/01/sie/internal/label"/>
  </ds:schemaRefs>
</ds:datastoreItem>
</file>

<file path=docProps/app.xml><?xml version="1.0" encoding="utf-8"?>
<Properties xmlns="http://schemas.openxmlformats.org/officeDocument/2006/extended-properties" xmlns:vt="http://schemas.openxmlformats.org/officeDocument/2006/docPropsVTypes">
  <TotalTime>475</TotalTime>
  <Words>886</Words>
  <Application>Microsoft Office PowerPoint</Application>
  <PresentationFormat>Широкий екран</PresentationFormat>
  <Paragraphs>59</Paragraphs>
  <Slides>2</Slides>
  <Notes>2</Notes>
  <HiddenSlides>0</HiddenSlides>
  <MMClips>0</MMClips>
  <ScaleCrop>false</ScaleCrop>
  <HeadingPairs>
    <vt:vector size="6" baseType="variant">
      <vt:variant>
        <vt:lpstr>Використані шрифти</vt:lpstr>
      </vt:variant>
      <vt:variant>
        <vt:i4>4</vt:i4>
      </vt:variant>
      <vt:variant>
        <vt:lpstr>Тема</vt:lpstr>
      </vt:variant>
      <vt:variant>
        <vt:i4>1</vt:i4>
      </vt:variant>
      <vt:variant>
        <vt:lpstr>Заголовки слайдів</vt:lpstr>
      </vt:variant>
      <vt:variant>
        <vt:i4>2</vt:i4>
      </vt:variant>
    </vt:vector>
  </HeadingPairs>
  <TitlesOfParts>
    <vt:vector size="7" baseType="lpstr">
      <vt:lpstr>Arial</vt:lpstr>
      <vt:lpstr>Century Gothic</vt:lpstr>
      <vt:lpstr>Noto Sans Symbols</vt:lpstr>
      <vt:lpstr>Verdana</vt:lpstr>
      <vt:lpstr>Deloitte_US_Onscreen</vt:lpstr>
      <vt:lpstr>Презентація PowerPoint</vt:lpstr>
      <vt:lpstr>Презентація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Niewiadomska, Eliza</dc:creator>
  <cp:keywords>[EBRD]</cp:keywords>
  <cp:lastModifiedBy>Oleksandr Shatkovskyi</cp:lastModifiedBy>
  <cp:revision>41</cp:revision>
  <dcterms:modified xsi:type="dcterms:W3CDTF">2020-10-13T07:49:06Z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ocIndexRef">
    <vt:lpwstr>55a2fb78-9702-4ac6-8eb8-414619e97688</vt:lpwstr>
  </property>
  <property fmtid="{D5CDD505-2E9C-101B-9397-08002B2CF9AE}" pid="3" name="bjDocumentSecurityLabel">
    <vt:lpwstr>This item has no classification</vt:lpwstr>
  </property>
  <property fmtid="{D5CDD505-2E9C-101B-9397-08002B2CF9AE}" pid="4" name="bjSaver">
    <vt:lpwstr>Vfo6On/DUR2ICtNKVl+F1QO05tqdsI0j</vt:lpwstr>
  </property>
</Properties>
</file>