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1 column text">
  <p:cSld name="Title, subtitle &amp; 1 column text">
    <p:spTree>
      <p:nvGrpSpPr>
        <p:cNvPr id="9" name="Shape 9"/>
        <p:cNvGrpSpPr/>
        <p:nvPr/>
      </p:nvGrpSpPr>
      <p:grpSpPr>
        <a:xfrm>
          <a:off x="0" y="0"/>
          <a:ext cx="0" cy="0"/>
          <a:chOff x="0" y="0"/>
          <a:chExt cx="0" cy="0"/>
        </a:xfrm>
      </p:grpSpPr>
      <p:sp>
        <p:nvSpPr>
          <p:cNvPr id="10" name="Google Shape;10;p2"/>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1800"/>
              <a:buNone/>
              <a:defRPr b="0" sz="18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 name="Google Shape;11;p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black" showMasterSp="0">
  <p:cSld name="Divider - Deloitte black">
    <p:bg>
      <p:bgPr>
        <a:solidFill>
          <a:schemeClr val="dk1"/>
        </a:solidFill>
      </p:bgPr>
    </p:bg>
    <p:spTree>
      <p:nvGrpSpPr>
        <p:cNvPr id="101" name="Shape 101"/>
        <p:cNvGrpSpPr/>
        <p:nvPr/>
      </p:nvGrpSpPr>
      <p:grpSpPr>
        <a:xfrm>
          <a:off x="0" y="0"/>
          <a:ext cx="0" cy="0"/>
          <a:chOff x="0" y="0"/>
          <a:chExt cx="0" cy="0"/>
        </a:xfrm>
      </p:grpSpPr>
      <p:sp>
        <p:nvSpPr>
          <p:cNvPr id="102" name="Google Shape;102;p11"/>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1"/>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104" name="Google Shape;104;p11"/>
          <p:cNvSpPr txBox="1"/>
          <p:nvPr/>
        </p:nvSpPr>
        <p:spPr>
          <a:xfrm>
            <a:off x="11506995" y="6477004"/>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06" name="Google Shape;106;p11"/>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white">
  <p:cSld name="Divider - Deloitte white">
    <p:bg>
      <p:bgPr>
        <a:solidFill>
          <a:schemeClr val="lt1"/>
        </a:solidFill>
      </p:bgPr>
    </p:bg>
    <p:spTree>
      <p:nvGrpSpPr>
        <p:cNvPr id="107" name="Shape 107"/>
        <p:cNvGrpSpPr/>
        <p:nvPr/>
      </p:nvGrpSpPr>
      <p:grpSpPr>
        <a:xfrm>
          <a:off x="0" y="0"/>
          <a:ext cx="0" cy="0"/>
          <a:chOff x="0" y="0"/>
          <a:chExt cx="0" cy="0"/>
        </a:xfrm>
      </p:grpSpPr>
      <p:sp>
        <p:nvSpPr>
          <p:cNvPr id="108" name="Google Shape;108;p12"/>
          <p:cNvSpPr txBox="1"/>
          <p:nvPr>
            <p:ph type="title"/>
          </p:nvPr>
        </p:nvSpPr>
        <p:spPr>
          <a:xfrm>
            <a:off x="469901"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dk1"/>
              </a:buClr>
              <a:buSzPts val="3850"/>
              <a:buFont typeface="Verdana"/>
              <a:buNone/>
              <a:defRPr b="1" sz="385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
          <p:cNvSpPr txBox="1"/>
          <p:nvPr>
            <p:ph idx="1" type="body"/>
          </p:nvPr>
        </p:nvSpPr>
        <p:spPr>
          <a:xfrm>
            <a:off x="469900" y="3429000"/>
            <a:ext cx="10541000"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dk1"/>
              </a:buClr>
              <a:buSzPts val="3850"/>
              <a:buNone/>
              <a:defRPr sz="3850">
                <a:solidFill>
                  <a:schemeClr val="dk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110" name="Google Shape;110;p12"/>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650"/>
              <a:buFont typeface="Arial"/>
              <a:buNone/>
            </a:pPr>
            <a:r>
              <a:rPr b="0" i="0" lang="fr-BE" sz="650" u="none" cap="none" strike="noStrike">
                <a:solidFill>
                  <a:schemeClr val="dk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11" name="Google Shape;111;p12"/>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650"/>
              <a:buFont typeface="Arial"/>
              <a:buNone/>
            </a:pPr>
            <a:r>
              <a:rPr b="0" i="0" lang="fr-BE" sz="650" u="none" cap="none" strike="noStrike">
                <a:solidFill>
                  <a:schemeClr val="dk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dark green" showMasterSp="0">
  <p:cSld name="Key statement dark green">
    <p:bg>
      <p:bgPr>
        <a:solidFill>
          <a:schemeClr val="accent2"/>
        </a:solidFill>
      </p:bgPr>
    </p:bg>
    <p:spTree>
      <p:nvGrpSpPr>
        <p:cNvPr id="112" name="Shape 112"/>
        <p:cNvGrpSpPr/>
        <p:nvPr/>
      </p:nvGrpSpPr>
      <p:grpSpPr>
        <a:xfrm>
          <a:off x="0" y="0"/>
          <a:ext cx="0" cy="0"/>
          <a:chOff x="0" y="0"/>
          <a:chExt cx="0" cy="0"/>
        </a:xfrm>
      </p:grpSpPr>
      <p:sp>
        <p:nvSpPr>
          <p:cNvPr id="113" name="Google Shape;113;p13"/>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4" name="Google Shape;114;p13"/>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16" name="Google Shape;116;p13"/>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dark blue" showMasterSp="0">
  <p:cSld name="Key statement dark blue">
    <p:bg>
      <p:bgPr>
        <a:solidFill>
          <a:schemeClr val="accent4"/>
        </a:solidFill>
      </p:bgPr>
    </p:bg>
    <p:spTree>
      <p:nvGrpSpPr>
        <p:cNvPr id="117" name="Shape 117"/>
        <p:cNvGrpSpPr/>
        <p:nvPr/>
      </p:nvGrpSpPr>
      <p:grpSpPr>
        <a:xfrm>
          <a:off x="0" y="0"/>
          <a:ext cx="0" cy="0"/>
          <a:chOff x="0" y="0"/>
          <a:chExt cx="0" cy="0"/>
        </a:xfrm>
      </p:grpSpPr>
      <p:sp>
        <p:nvSpPr>
          <p:cNvPr id="118" name="Google Shape;118;p14"/>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9" name="Google Shape;119;p14"/>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21" name="Google Shape;121;p14"/>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teal" showMasterSp="0">
  <p:cSld name="Key statement teal">
    <p:bg>
      <p:bgPr>
        <a:solidFill>
          <a:schemeClr val="accent5"/>
        </a:solidFill>
      </p:bgPr>
    </p:bg>
    <p:spTree>
      <p:nvGrpSpPr>
        <p:cNvPr id="122" name="Shape 122"/>
        <p:cNvGrpSpPr/>
        <p:nvPr/>
      </p:nvGrpSpPr>
      <p:grpSpPr>
        <a:xfrm>
          <a:off x="0" y="0"/>
          <a:ext cx="0" cy="0"/>
          <a:chOff x="0" y="0"/>
          <a:chExt cx="0" cy="0"/>
        </a:xfrm>
      </p:grpSpPr>
      <p:sp>
        <p:nvSpPr>
          <p:cNvPr id="123" name="Google Shape;123;p15"/>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24" name="Google Shape;124;p15"/>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26" name="Google Shape;126;p15"/>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black" showMasterSp="0">
  <p:cSld name="Key statement black">
    <p:bg>
      <p:bgPr>
        <a:solidFill>
          <a:schemeClr val="dk1"/>
        </a:solidFill>
      </p:bgPr>
    </p:bg>
    <p:spTree>
      <p:nvGrpSpPr>
        <p:cNvPr id="127" name="Shape 127"/>
        <p:cNvGrpSpPr/>
        <p:nvPr/>
      </p:nvGrpSpPr>
      <p:grpSpPr>
        <a:xfrm>
          <a:off x="0" y="0"/>
          <a:ext cx="0" cy="0"/>
          <a:chOff x="0" y="0"/>
          <a:chExt cx="0" cy="0"/>
        </a:xfrm>
      </p:grpSpPr>
      <p:sp>
        <p:nvSpPr>
          <p:cNvPr id="128" name="Google Shape;128;p16"/>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29" name="Google Shape;129;p16"/>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white">
  <p:cSld name="Key statement white">
    <p:bg>
      <p:bgPr>
        <a:solidFill>
          <a:schemeClr val="lt1"/>
        </a:solidFill>
      </p:bgPr>
    </p:bg>
    <p:spTree>
      <p:nvGrpSpPr>
        <p:cNvPr id="132" name="Shape 132"/>
        <p:cNvGrpSpPr/>
        <p:nvPr/>
      </p:nvGrpSpPr>
      <p:grpSpPr>
        <a:xfrm>
          <a:off x="0" y="0"/>
          <a:ext cx="0" cy="0"/>
          <a:chOff x="0" y="0"/>
          <a:chExt cx="0" cy="0"/>
        </a:xfrm>
      </p:grpSpPr>
      <p:sp>
        <p:nvSpPr>
          <p:cNvPr id="133" name="Google Shape;133;p17"/>
          <p:cNvSpPr txBox="1"/>
          <p:nvPr>
            <p:ph idx="1" type="body"/>
          </p:nvPr>
        </p:nvSpPr>
        <p:spPr>
          <a:xfrm>
            <a:off x="469900"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dk1"/>
              </a:buClr>
              <a:buSzPts val="2800"/>
              <a:buNone/>
              <a:defRPr sz="2800">
                <a:solidFill>
                  <a:schemeClr val="dk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134" name="Shape 134"/>
        <p:cNvGrpSpPr/>
        <p:nvPr/>
      </p:nvGrpSpPr>
      <p:grpSpPr>
        <a:xfrm>
          <a:off x="0" y="0"/>
          <a:ext cx="0" cy="0"/>
          <a:chOff x="0" y="0"/>
          <a:chExt cx="0" cy="0"/>
        </a:xfrm>
      </p:grpSpPr>
      <p:sp>
        <p:nvSpPr>
          <p:cNvPr id="135" name="Google Shape;135;p18"/>
          <p:cNvSpPr txBox="1"/>
          <p:nvPr>
            <p:ph idx="1" type="body"/>
          </p:nvPr>
        </p:nvSpPr>
        <p:spPr>
          <a:xfrm>
            <a:off x="469900" y="1665291"/>
            <a:ext cx="9348787" cy="46339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136" name="Google Shape;136;p18"/>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37" name="Google Shape;137;p1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with image">
  <p:cSld name="Contents with image">
    <p:spTree>
      <p:nvGrpSpPr>
        <p:cNvPr id="138" name="Shape 138"/>
        <p:cNvGrpSpPr/>
        <p:nvPr/>
      </p:nvGrpSpPr>
      <p:grpSpPr>
        <a:xfrm>
          <a:off x="0" y="0"/>
          <a:ext cx="0" cy="0"/>
          <a:chOff x="0" y="0"/>
          <a:chExt cx="0" cy="0"/>
        </a:xfrm>
      </p:grpSpPr>
      <p:sp>
        <p:nvSpPr>
          <p:cNvPr id="139" name="Google Shape;139;p19"/>
          <p:cNvSpPr/>
          <p:nvPr>
            <p:ph idx="2" type="pic"/>
          </p:nvPr>
        </p:nvSpPr>
        <p:spPr>
          <a:xfrm>
            <a:off x="5604867" y="1700213"/>
            <a:ext cx="6117233" cy="459898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40" name="Google Shape;140;p19"/>
          <p:cNvSpPr txBox="1"/>
          <p:nvPr>
            <p:ph idx="1" type="body"/>
          </p:nvPr>
        </p:nvSpPr>
        <p:spPr>
          <a:xfrm>
            <a:off x="469900" y="1665290"/>
            <a:ext cx="4333663" cy="46339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1" name="Google Shape;141;p19"/>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2" name="Google Shape;142;p1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1 column text">
  <p:cSld name="Title &amp; 1 column text">
    <p:spTree>
      <p:nvGrpSpPr>
        <p:cNvPr id="143" name="Shape 143"/>
        <p:cNvGrpSpPr/>
        <p:nvPr/>
      </p:nvGrpSpPr>
      <p:grpSpPr>
        <a:xfrm>
          <a:off x="0" y="0"/>
          <a:ext cx="0" cy="0"/>
          <a:chOff x="0" y="0"/>
          <a:chExt cx="0" cy="0"/>
        </a:xfrm>
      </p:grpSpPr>
      <p:sp>
        <p:nvSpPr>
          <p:cNvPr id="144" name="Google Shape;144;p20"/>
          <p:cNvSpPr txBox="1"/>
          <p:nvPr>
            <p:ph idx="1" type="body"/>
          </p:nvPr>
        </p:nvSpPr>
        <p:spPr>
          <a:xfrm>
            <a:off x="469900" y="1665290"/>
            <a:ext cx="11252200" cy="46339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5" name="Google Shape;145;p20"/>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6" name="Google Shape;146;p20"/>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Black" showMasterSp="0">
  <p:cSld name="Title Slide - Black">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 type="subTitle"/>
          </p:nvPr>
        </p:nvSpPr>
        <p:spPr>
          <a:xfrm>
            <a:off x="475200" y="5845180"/>
            <a:ext cx="5592011"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1600"/>
              <a:buNone/>
              <a:defRPr b="0" sz="1600">
                <a:solidFill>
                  <a:schemeClr val="lt1"/>
                </a:solidFill>
              </a:defRPr>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15" name="Google Shape;15;p3"/>
          <p:cNvSpPr txBox="1"/>
          <p:nvPr>
            <p:ph idx="2" type="body"/>
          </p:nvPr>
        </p:nvSpPr>
        <p:spPr>
          <a:xfrm>
            <a:off x="475200"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050"/>
              <a:buNone/>
              <a:defRPr sz="1050">
                <a:solidFill>
                  <a:schemeClr val="lt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
        <p:nvSpPr>
          <p:cNvPr id="27" name="Google Shape;27;p3"/>
          <p:cNvSpPr/>
          <p:nvPr>
            <p:ph idx="3" type="pic"/>
          </p:nvPr>
        </p:nvSpPr>
        <p:spPr>
          <a:xfrm>
            <a:off x="3393716" y="727595"/>
            <a:ext cx="5400000" cy="54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1 column - large">
  <p:cSld name="Title, subtitle &amp; 1 column - large">
    <p:spTree>
      <p:nvGrpSpPr>
        <p:cNvPr id="147" name="Shape 147"/>
        <p:cNvGrpSpPr/>
        <p:nvPr/>
      </p:nvGrpSpPr>
      <p:grpSpPr>
        <a:xfrm>
          <a:off x="0" y="0"/>
          <a:ext cx="0" cy="0"/>
          <a:chOff x="0" y="0"/>
          <a:chExt cx="0" cy="0"/>
        </a:xfrm>
      </p:grpSpPr>
      <p:sp>
        <p:nvSpPr>
          <p:cNvPr id="148" name="Google Shape;148;p21"/>
          <p:cNvSpPr txBox="1"/>
          <p:nvPr>
            <p:ph idx="1" type="body"/>
          </p:nvPr>
        </p:nvSpPr>
        <p:spPr>
          <a:xfrm>
            <a:off x="469900" y="1676402"/>
            <a:ext cx="11252200" cy="46227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330200" lvl="4" marL="2286000" algn="l">
              <a:lnSpc>
                <a:spcPct val="100000"/>
              </a:lnSpc>
              <a:spcBef>
                <a:spcPts val="1333"/>
              </a:spcBef>
              <a:spcAft>
                <a:spcPts val="0"/>
              </a:spcAft>
              <a:buClr>
                <a:schemeClr val="dk1"/>
              </a:buClr>
              <a:buSzPts val="1600"/>
              <a:buChar char="−"/>
              <a:defRPr sz="16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49" name="Google Shape;149;p21"/>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0" name="Google Shape;150;p21"/>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chart">
  <p:cSld name="Title, subtitle &amp; chart">
    <p:spTree>
      <p:nvGrpSpPr>
        <p:cNvPr id="151" name="Shape 151"/>
        <p:cNvGrpSpPr/>
        <p:nvPr/>
      </p:nvGrpSpPr>
      <p:grpSpPr>
        <a:xfrm>
          <a:off x="0" y="0"/>
          <a:ext cx="0" cy="0"/>
          <a:chOff x="0" y="0"/>
          <a:chExt cx="0" cy="0"/>
        </a:xfrm>
      </p:grpSpPr>
      <p:sp>
        <p:nvSpPr>
          <p:cNvPr id="152" name="Google Shape;152;p22"/>
          <p:cNvSpPr/>
          <p:nvPr>
            <p:ph idx="2" type="chart"/>
          </p:nvPr>
        </p:nvSpPr>
        <p:spPr>
          <a:xfrm>
            <a:off x="468000" y="2054581"/>
            <a:ext cx="11252200" cy="392820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3" name="Google Shape;153;p22"/>
          <p:cNvSpPr txBox="1"/>
          <p:nvPr>
            <p:ph idx="1" type="body"/>
          </p:nvPr>
        </p:nvSpPr>
        <p:spPr>
          <a:xfrm>
            <a:off x="468000" y="1659816"/>
            <a:ext cx="11252200" cy="3571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4" name="Google Shape;154;p22"/>
          <p:cNvSpPr txBox="1"/>
          <p:nvPr>
            <p:ph idx="3"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5" name="Google Shape;155;p22"/>
          <p:cNvSpPr txBox="1"/>
          <p:nvPr>
            <p:ph idx="4"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6" name="Google Shape;156;p2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hart">
  <p:cSld name="3 chart">
    <p:spTree>
      <p:nvGrpSpPr>
        <p:cNvPr id="157" name="Shape 157"/>
        <p:cNvGrpSpPr/>
        <p:nvPr/>
      </p:nvGrpSpPr>
      <p:grpSpPr>
        <a:xfrm>
          <a:off x="0" y="0"/>
          <a:ext cx="0" cy="0"/>
          <a:chOff x="0" y="0"/>
          <a:chExt cx="0" cy="0"/>
        </a:xfrm>
      </p:grpSpPr>
      <p:sp>
        <p:nvSpPr>
          <p:cNvPr id="158" name="Google Shape;158;p23"/>
          <p:cNvSpPr/>
          <p:nvPr>
            <p:ph idx="2" type="chart"/>
          </p:nvPr>
        </p:nvSpPr>
        <p:spPr>
          <a:xfrm>
            <a:off x="468000" y="2051999"/>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23"/>
          <p:cNvSpPr txBox="1"/>
          <p:nvPr>
            <p:ph idx="1" type="body"/>
          </p:nvPr>
        </p:nvSpPr>
        <p:spPr>
          <a:xfrm>
            <a:off x="468000" y="1665289"/>
            <a:ext cx="3600000" cy="3921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0" name="Google Shape;160;p23"/>
          <p:cNvSpPr/>
          <p:nvPr>
            <p:ph idx="3" type="chart"/>
          </p:nvPr>
        </p:nvSpPr>
        <p:spPr>
          <a:xfrm>
            <a:off x="4296000" y="2051998"/>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1" name="Google Shape;161;p23"/>
          <p:cNvSpPr txBox="1"/>
          <p:nvPr>
            <p:ph idx="4" type="body"/>
          </p:nvPr>
        </p:nvSpPr>
        <p:spPr>
          <a:xfrm>
            <a:off x="4296003" y="1665288"/>
            <a:ext cx="3600000" cy="3921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2" name="Google Shape;162;p23"/>
          <p:cNvSpPr/>
          <p:nvPr>
            <p:ph idx="5" type="chart"/>
          </p:nvPr>
        </p:nvSpPr>
        <p:spPr>
          <a:xfrm>
            <a:off x="8086960" y="2051999"/>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3" name="Google Shape;163;p23"/>
          <p:cNvSpPr txBox="1"/>
          <p:nvPr>
            <p:ph idx="6" type="body"/>
          </p:nvPr>
        </p:nvSpPr>
        <p:spPr>
          <a:xfrm>
            <a:off x="8086959" y="1659145"/>
            <a:ext cx="3600000" cy="3982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4" name="Google Shape;164;p23"/>
          <p:cNvSpPr txBox="1"/>
          <p:nvPr>
            <p:ph idx="7"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5" name="Google Shape;165;p23"/>
          <p:cNvSpPr txBox="1"/>
          <p:nvPr>
            <p:ph idx="8"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6" name="Google Shape;166;p23"/>
          <p:cNvSpPr txBox="1"/>
          <p:nvPr>
            <p:ph type="title"/>
          </p:nvPr>
        </p:nvSpPr>
        <p:spPr>
          <a:xfrm>
            <a:off x="469900" y="402586"/>
            <a:ext cx="11252200" cy="3341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of text">
  <p:cSld name="2 columns of text">
    <p:spTree>
      <p:nvGrpSpPr>
        <p:cNvPr id="167" name="Shape 167"/>
        <p:cNvGrpSpPr/>
        <p:nvPr/>
      </p:nvGrpSpPr>
      <p:grpSpPr>
        <a:xfrm>
          <a:off x="0" y="0"/>
          <a:ext cx="0" cy="0"/>
          <a:chOff x="0" y="0"/>
          <a:chExt cx="0" cy="0"/>
        </a:xfrm>
      </p:grpSpPr>
      <p:sp>
        <p:nvSpPr>
          <p:cNvPr id="168" name="Google Shape;168;p24"/>
          <p:cNvSpPr txBox="1"/>
          <p:nvPr>
            <p:ph idx="1" type="body"/>
          </p:nvPr>
        </p:nvSpPr>
        <p:spPr>
          <a:xfrm>
            <a:off x="468000" y="1665288"/>
            <a:ext cx="5328000" cy="4622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9" name="Google Shape;169;p24"/>
          <p:cNvSpPr txBox="1"/>
          <p:nvPr>
            <p:ph idx="2" type="body"/>
          </p:nvPr>
        </p:nvSpPr>
        <p:spPr>
          <a:xfrm>
            <a:off x="6394100" y="1656000"/>
            <a:ext cx="5328000" cy="463179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0" name="Google Shape;170;p24"/>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1" name="Google Shape;171;p24"/>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 large">
  <p:cSld name="2 columns - large">
    <p:spTree>
      <p:nvGrpSpPr>
        <p:cNvPr id="172" name="Shape 172"/>
        <p:cNvGrpSpPr/>
        <p:nvPr/>
      </p:nvGrpSpPr>
      <p:grpSpPr>
        <a:xfrm>
          <a:off x="0" y="0"/>
          <a:ext cx="0" cy="0"/>
          <a:chOff x="0" y="0"/>
          <a:chExt cx="0" cy="0"/>
        </a:xfrm>
      </p:grpSpPr>
      <p:sp>
        <p:nvSpPr>
          <p:cNvPr id="173" name="Google Shape;173;p25"/>
          <p:cNvSpPr txBox="1"/>
          <p:nvPr>
            <p:ph idx="1" type="body"/>
          </p:nvPr>
        </p:nvSpPr>
        <p:spPr>
          <a:xfrm>
            <a:off x="469900" y="1665288"/>
            <a:ext cx="5328000" cy="4633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292100" lvl="4" marL="2286000" algn="l">
              <a:lnSpc>
                <a:spcPct val="100000"/>
              </a:lnSpc>
              <a:spcBef>
                <a:spcPts val="1333"/>
              </a:spcBef>
              <a:spcAft>
                <a:spcPts val="0"/>
              </a:spcAft>
              <a:buClr>
                <a:schemeClr val="dk1"/>
              </a:buClr>
              <a:buSzPts val="1000"/>
              <a:buChar char="−"/>
              <a:defRPr sz="10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74" name="Google Shape;174;p25"/>
          <p:cNvSpPr txBox="1"/>
          <p:nvPr>
            <p:ph idx="2" type="body"/>
          </p:nvPr>
        </p:nvSpPr>
        <p:spPr>
          <a:xfrm>
            <a:off x="6394100" y="1665288"/>
            <a:ext cx="5328000" cy="4633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292100" lvl="4" marL="2286000" algn="l">
              <a:lnSpc>
                <a:spcPct val="100000"/>
              </a:lnSpc>
              <a:spcBef>
                <a:spcPts val="1333"/>
              </a:spcBef>
              <a:spcAft>
                <a:spcPts val="0"/>
              </a:spcAft>
              <a:buClr>
                <a:schemeClr val="dk1"/>
              </a:buClr>
              <a:buSzPts val="1000"/>
              <a:buChar char="−"/>
              <a:defRPr sz="10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75" name="Google Shape;175;p25"/>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6" name="Google Shape;176;p25"/>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hart">
  <p:cSld name="Text and chart">
    <p:spTree>
      <p:nvGrpSpPr>
        <p:cNvPr id="177" name="Shape 177"/>
        <p:cNvGrpSpPr/>
        <p:nvPr/>
      </p:nvGrpSpPr>
      <p:grpSpPr>
        <a:xfrm>
          <a:off x="0" y="0"/>
          <a:ext cx="0" cy="0"/>
          <a:chOff x="0" y="0"/>
          <a:chExt cx="0" cy="0"/>
        </a:xfrm>
      </p:grpSpPr>
      <p:sp>
        <p:nvSpPr>
          <p:cNvPr id="178" name="Google Shape;178;p26"/>
          <p:cNvSpPr txBox="1"/>
          <p:nvPr>
            <p:ph idx="1" type="body"/>
          </p:nvPr>
        </p:nvSpPr>
        <p:spPr>
          <a:xfrm>
            <a:off x="469900" y="1665288"/>
            <a:ext cx="5480400" cy="4317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9" name="Google Shape;179;p26"/>
          <p:cNvSpPr/>
          <p:nvPr>
            <p:ph idx="2" type="chart"/>
          </p:nvPr>
        </p:nvSpPr>
        <p:spPr>
          <a:xfrm>
            <a:off x="6239584" y="2125013"/>
            <a:ext cx="5482516"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0" name="Google Shape;180;p26"/>
          <p:cNvSpPr txBox="1"/>
          <p:nvPr>
            <p:ph idx="3" type="body"/>
          </p:nvPr>
        </p:nvSpPr>
        <p:spPr>
          <a:xfrm>
            <a:off x="6239584" y="1655763"/>
            <a:ext cx="5482516" cy="4206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1" name="Google Shape;181;p26"/>
          <p:cNvSpPr txBox="1"/>
          <p:nvPr>
            <p:ph idx="4"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2" name="Google Shape;182;p26"/>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3" name="Google Shape;183;p26"/>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hart">
  <p:cSld name="2 chart">
    <p:spTree>
      <p:nvGrpSpPr>
        <p:cNvPr id="184" name="Shape 184"/>
        <p:cNvGrpSpPr/>
        <p:nvPr/>
      </p:nvGrpSpPr>
      <p:grpSpPr>
        <a:xfrm>
          <a:off x="0" y="0"/>
          <a:ext cx="0" cy="0"/>
          <a:chOff x="0" y="0"/>
          <a:chExt cx="0" cy="0"/>
        </a:xfrm>
      </p:grpSpPr>
      <p:sp>
        <p:nvSpPr>
          <p:cNvPr id="185" name="Google Shape;185;p27"/>
          <p:cNvSpPr/>
          <p:nvPr>
            <p:ph idx="2" type="chart"/>
          </p:nvPr>
        </p:nvSpPr>
        <p:spPr>
          <a:xfrm>
            <a:off x="6239584" y="2125013"/>
            <a:ext cx="5482516"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6" name="Google Shape;186;p27"/>
          <p:cNvSpPr txBox="1"/>
          <p:nvPr>
            <p:ph idx="1" type="body"/>
          </p:nvPr>
        </p:nvSpPr>
        <p:spPr>
          <a:xfrm>
            <a:off x="6239585" y="1654028"/>
            <a:ext cx="5482516" cy="4206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7" name="Google Shape;187;p27"/>
          <p:cNvSpPr/>
          <p:nvPr>
            <p:ph idx="3" type="chart"/>
          </p:nvPr>
        </p:nvSpPr>
        <p:spPr>
          <a:xfrm>
            <a:off x="469900" y="2125013"/>
            <a:ext cx="5482517"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8" name="Google Shape;188;p27"/>
          <p:cNvSpPr txBox="1"/>
          <p:nvPr>
            <p:ph idx="4" type="body"/>
          </p:nvPr>
        </p:nvSpPr>
        <p:spPr>
          <a:xfrm>
            <a:off x="469898" y="1665288"/>
            <a:ext cx="5482517" cy="4094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9" name="Google Shape;189;p27"/>
          <p:cNvSpPr txBox="1"/>
          <p:nvPr>
            <p:ph idx="5"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0" name="Google Shape;190;p27"/>
          <p:cNvSpPr txBox="1"/>
          <p:nvPr>
            <p:ph idx="6"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1" name="Google Shape;191;p27"/>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p:cSld name="2 column content">
    <p:spTree>
      <p:nvGrpSpPr>
        <p:cNvPr id="192" name="Shape 192"/>
        <p:cNvGrpSpPr/>
        <p:nvPr/>
      </p:nvGrpSpPr>
      <p:grpSpPr>
        <a:xfrm>
          <a:off x="0" y="0"/>
          <a:ext cx="0" cy="0"/>
          <a:chOff x="0" y="0"/>
          <a:chExt cx="0" cy="0"/>
        </a:xfrm>
      </p:grpSpPr>
      <p:sp>
        <p:nvSpPr>
          <p:cNvPr id="193" name="Google Shape;193;p28"/>
          <p:cNvSpPr txBox="1"/>
          <p:nvPr>
            <p:ph idx="1" type="body"/>
          </p:nvPr>
        </p:nvSpPr>
        <p:spPr>
          <a:xfrm>
            <a:off x="469900" y="1665289"/>
            <a:ext cx="4431857" cy="46339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4" name="Google Shape;194;p28"/>
          <p:cNvSpPr txBox="1"/>
          <p:nvPr>
            <p:ph idx="2" type="body"/>
          </p:nvPr>
        </p:nvSpPr>
        <p:spPr>
          <a:xfrm>
            <a:off x="5482100" y="1700213"/>
            <a:ext cx="6240000" cy="459898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5" name="Google Shape;195;p28"/>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6" name="Google Shape;196;p2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with quote ">
  <p:cSld name="2 content with quote ">
    <p:spTree>
      <p:nvGrpSpPr>
        <p:cNvPr id="197" name="Shape 197"/>
        <p:cNvGrpSpPr/>
        <p:nvPr/>
      </p:nvGrpSpPr>
      <p:grpSpPr>
        <a:xfrm>
          <a:off x="0" y="0"/>
          <a:ext cx="0" cy="0"/>
          <a:chOff x="0" y="0"/>
          <a:chExt cx="0" cy="0"/>
        </a:xfrm>
      </p:grpSpPr>
      <p:sp>
        <p:nvSpPr>
          <p:cNvPr id="198" name="Google Shape;198;p29"/>
          <p:cNvSpPr txBox="1"/>
          <p:nvPr>
            <p:ph idx="1" type="body"/>
          </p:nvPr>
        </p:nvSpPr>
        <p:spPr>
          <a:xfrm>
            <a:off x="7455116" y="1626099"/>
            <a:ext cx="4266983" cy="4673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3"/>
              </a:buClr>
              <a:buSzPts val="2400"/>
              <a:buNone/>
              <a:defRPr sz="2400">
                <a:solidFill>
                  <a:schemeClr val="accent3"/>
                </a:solidFill>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9" name="Google Shape;199;p29"/>
          <p:cNvSpPr txBox="1"/>
          <p:nvPr>
            <p:ph idx="2" type="body"/>
          </p:nvPr>
        </p:nvSpPr>
        <p:spPr>
          <a:xfrm>
            <a:off x="469900" y="1665288"/>
            <a:ext cx="6660866" cy="46339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00" name="Google Shape;200;p29"/>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01" name="Google Shape;201;p2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rofile">
  <p:cSld name="Team profile">
    <p:spTree>
      <p:nvGrpSpPr>
        <p:cNvPr id="202" name="Shape 202"/>
        <p:cNvGrpSpPr/>
        <p:nvPr/>
      </p:nvGrpSpPr>
      <p:grpSpPr>
        <a:xfrm>
          <a:off x="0" y="0"/>
          <a:ext cx="0" cy="0"/>
          <a:chOff x="0" y="0"/>
          <a:chExt cx="0" cy="0"/>
        </a:xfrm>
      </p:grpSpPr>
      <p:sp>
        <p:nvSpPr>
          <p:cNvPr id="203" name="Google Shape;203;p30"/>
          <p:cNvSpPr/>
          <p:nvPr>
            <p:ph idx="2" type="pic"/>
          </p:nvPr>
        </p:nvSpPr>
        <p:spPr>
          <a:xfrm>
            <a:off x="488742" y="1700213"/>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4" name="Google Shape;204;p30"/>
          <p:cNvSpPr/>
          <p:nvPr>
            <p:ph idx="3" type="pic"/>
          </p:nvPr>
        </p:nvSpPr>
        <p:spPr>
          <a:xfrm>
            <a:off x="3341040"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5" name="Google Shape;205;p30"/>
          <p:cNvSpPr/>
          <p:nvPr>
            <p:ph idx="4" type="pic"/>
          </p:nvPr>
        </p:nvSpPr>
        <p:spPr>
          <a:xfrm>
            <a:off x="6193338"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6" name="Google Shape;206;p30"/>
          <p:cNvSpPr/>
          <p:nvPr>
            <p:ph idx="5" type="pic"/>
          </p:nvPr>
        </p:nvSpPr>
        <p:spPr>
          <a:xfrm>
            <a:off x="9045636"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7" name="Google Shape;207;p30"/>
          <p:cNvSpPr txBox="1"/>
          <p:nvPr>
            <p:ph idx="1" type="body"/>
          </p:nvPr>
        </p:nvSpPr>
        <p:spPr>
          <a:xfrm>
            <a:off x="482363" y="3076573"/>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08" name="Google Shape;208;p30"/>
          <p:cNvSpPr txBox="1"/>
          <p:nvPr>
            <p:ph idx="6" type="body"/>
          </p:nvPr>
        </p:nvSpPr>
        <p:spPr>
          <a:xfrm>
            <a:off x="6207211" y="3079742"/>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09" name="Google Shape;209;p30"/>
          <p:cNvSpPr txBox="1"/>
          <p:nvPr>
            <p:ph idx="7" type="body"/>
          </p:nvPr>
        </p:nvSpPr>
        <p:spPr>
          <a:xfrm>
            <a:off x="3344787" y="3076573"/>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10" name="Google Shape;210;p30"/>
          <p:cNvSpPr txBox="1"/>
          <p:nvPr>
            <p:ph idx="8" type="body"/>
          </p:nvPr>
        </p:nvSpPr>
        <p:spPr>
          <a:xfrm>
            <a:off x="9069636" y="3079742"/>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11" name="Google Shape;211;p30"/>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12" name="Google Shape;212;p30"/>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showMasterSp="0">
  <p:cSld name="Title Slide - White">
    <p:bg>
      <p:bgPr>
        <a:solidFill>
          <a:schemeClr val="lt1"/>
        </a:solidFill>
      </p:bgPr>
    </p:bg>
    <p:spTree>
      <p:nvGrpSpPr>
        <p:cNvPr id="28" name="Shape 28"/>
        <p:cNvGrpSpPr/>
        <p:nvPr/>
      </p:nvGrpSpPr>
      <p:grpSpPr>
        <a:xfrm>
          <a:off x="0" y="0"/>
          <a:ext cx="0" cy="0"/>
          <a:chOff x="0" y="0"/>
          <a:chExt cx="0" cy="0"/>
        </a:xfrm>
      </p:grpSpPr>
      <p:sp>
        <p:nvSpPr>
          <p:cNvPr id="29" name="Google Shape;29;p4"/>
          <p:cNvSpPr txBox="1"/>
          <p:nvPr>
            <p:ph idx="1" type="subTitle"/>
          </p:nvPr>
        </p:nvSpPr>
        <p:spPr>
          <a:xfrm>
            <a:off x="475327" y="5845180"/>
            <a:ext cx="5594348"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600"/>
              <a:buNone/>
              <a:defRPr b="0" sz="1600"/>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30" name="Google Shape;30;p4"/>
          <p:cNvSpPr txBox="1"/>
          <p:nvPr>
            <p:ph idx="2" type="body"/>
          </p:nvPr>
        </p:nvSpPr>
        <p:spPr>
          <a:xfrm>
            <a:off x="475325"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50"/>
              <a:buNone/>
              <a:defRPr sz="1050">
                <a:solidFill>
                  <a:schemeClr val="dk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
        <p:nvSpPr>
          <p:cNvPr id="42" name="Google Shape;42;p4"/>
          <p:cNvSpPr/>
          <p:nvPr>
            <p:ph idx="3" type="pic"/>
          </p:nvPr>
        </p:nvSpPr>
        <p:spPr>
          <a:xfrm>
            <a:off x="3393716" y="727595"/>
            <a:ext cx="5400000" cy="54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rofile 2">
  <p:cSld name="Team profile 2">
    <p:spTree>
      <p:nvGrpSpPr>
        <p:cNvPr id="213"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8" name="Google Shape;218;p31"/>
          <p:cNvSpPr/>
          <p:nvPr>
            <p:ph idx="2" type="pic"/>
          </p:nvPr>
        </p:nvSpPr>
        <p:spPr>
          <a:xfrm>
            <a:off x="476780" y="1880213"/>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19" name="Google Shape;219;p31"/>
          <p:cNvSpPr/>
          <p:nvPr>
            <p:ph idx="3" type="pic"/>
          </p:nvPr>
        </p:nvSpPr>
        <p:spPr>
          <a:xfrm>
            <a:off x="6204097" y="1880212"/>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0" name="Google Shape;220;p31"/>
          <p:cNvSpPr/>
          <p:nvPr>
            <p:ph idx="4" type="pic"/>
          </p:nvPr>
        </p:nvSpPr>
        <p:spPr>
          <a:xfrm>
            <a:off x="481779" y="4256211"/>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1" name="Google Shape;221;p31"/>
          <p:cNvSpPr/>
          <p:nvPr>
            <p:ph idx="5" type="pic"/>
          </p:nvPr>
        </p:nvSpPr>
        <p:spPr>
          <a:xfrm>
            <a:off x="6204097" y="4256211"/>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2" name="Google Shape;222;p31"/>
          <p:cNvSpPr txBox="1"/>
          <p:nvPr>
            <p:ph idx="1" type="body"/>
          </p:nvPr>
        </p:nvSpPr>
        <p:spPr>
          <a:xfrm>
            <a:off x="2840780" y="1880213"/>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3" name="Google Shape;223;p31"/>
          <p:cNvSpPr txBox="1"/>
          <p:nvPr>
            <p:ph idx="6" type="body"/>
          </p:nvPr>
        </p:nvSpPr>
        <p:spPr>
          <a:xfrm>
            <a:off x="8550676" y="1880213"/>
            <a:ext cx="3171024"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4" name="Google Shape;224;p31"/>
          <p:cNvSpPr txBox="1"/>
          <p:nvPr>
            <p:ph idx="7" type="body"/>
          </p:nvPr>
        </p:nvSpPr>
        <p:spPr>
          <a:xfrm>
            <a:off x="2802551" y="4256213"/>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5" name="Google Shape;225;p31"/>
          <p:cNvSpPr txBox="1"/>
          <p:nvPr>
            <p:ph idx="8" type="body"/>
          </p:nvPr>
        </p:nvSpPr>
        <p:spPr>
          <a:xfrm>
            <a:off x="8548900" y="4256212"/>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6" name="Google Shape;226;p31"/>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7" name="Google Shape;227;p31"/>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and text">
  <p:cSld name="3 picture and text">
    <p:spTree>
      <p:nvGrpSpPr>
        <p:cNvPr id="228" name="Shape 228"/>
        <p:cNvGrpSpPr/>
        <p:nvPr/>
      </p:nvGrpSpPr>
      <p:grpSpPr>
        <a:xfrm>
          <a:off x="0" y="0"/>
          <a:ext cx="0" cy="0"/>
          <a:chOff x="0" y="0"/>
          <a:chExt cx="0" cy="0"/>
        </a:xfrm>
      </p:grpSpPr>
      <p:sp>
        <p:nvSpPr>
          <p:cNvPr id="229" name="Google Shape;229;p32"/>
          <p:cNvSpPr/>
          <p:nvPr>
            <p:ph idx="2" type="pic"/>
          </p:nvPr>
        </p:nvSpPr>
        <p:spPr>
          <a:xfrm>
            <a:off x="469900" y="1700213"/>
            <a:ext cx="3627438" cy="205283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0" name="Google Shape;230;p32"/>
          <p:cNvSpPr/>
          <p:nvPr>
            <p:ph idx="3" type="pic"/>
          </p:nvPr>
        </p:nvSpPr>
        <p:spPr>
          <a:xfrm>
            <a:off x="8082784" y="1700213"/>
            <a:ext cx="3639316" cy="20590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1" name="Google Shape;231;p32"/>
          <p:cNvSpPr/>
          <p:nvPr>
            <p:ph idx="4" type="pic"/>
          </p:nvPr>
        </p:nvSpPr>
        <p:spPr>
          <a:xfrm>
            <a:off x="4284188" y="1700212"/>
            <a:ext cx="3636962" cy="205776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2" name="Google Shape;232;p32"/>
          <p:cNvSpPr txBox="1"/>
          <p:nvPr>
            <p:ph idx="1" type="body"/>
          </p:nvPr>
        </p:nvSpPr>
        <p:spPr>
          <a:xfrm>
            <a:off x="469900" y="3832225"/>
            <a:ext cx="3627438" cy="218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3" name="Google Shape;233;p32"/>
          <p:cNvSpPr txBox="1"/>
          <p:nvPr>
            <p:ph idx="5" type="body"/>
          </p:nvPr>
        </p:nvSpPr>
        <p:spPr>
          <a:xfrm>
            <a:off x="4278313" y="3832224"/>
            <a:ext cx="3636962" cy="21866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4" name="Google Shape;234;p32"/>
          <p:cNvSpPr txBox="1"/>
          <p:nvPr>
            <p:ph idx="6" type="body"/>
          </p:nvPr>
        </p:nvSpPr>
        <p:spPr>
          <a:xfrm>
            <a:off x="8082784" y="3832224"/>
            <a:ext cx="3639316" cy="2188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5" name="Google Shape;235;p32"/>
          <p:cNvSpPr txBox="1"/>
          <p:nvPr>
            <p:ph idx="7"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6" name="Google Shape;236;p3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237" name="Shape 237"/>
        <p:cNvGrpSpPr/>
        <p:nvPr/>
      </p:nvGrpSpPr>
      <p:grpSpPr>
        <a:xfrm>
          <a:off x="0" y="0"/>
          <a:ext cx="0" cy="0"/>
          <a:chOff x="0" y="0"/>
          <a:chExt cx="0" cy="0"/>
        </a:xfrm>
      </p:grpSpPr>
      <p:sp>
        <p:nvSpPr>
          <p:cNvPr id="238" name="Google Shape;238;p33"/>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9" name="Google Shape;239;p33"/>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lifications 2 x 1">
  <p:cSld name="Qualifications 2 x 1">
    <p:spTree>
      <p:nvGrpSpPr>
        <p:cNvPr id="240" name="Shape 240"/>
        <p:cNvGrpSpPr/>
        <p:nvPr/>
      </p:nvGrpSpPr>
      <p:grpSpPr>
        <a:xfrm>
          <a:off x="0" y="0"/>
          <a:ext cx="0" cy="0"/>
          <a:chOff x="0" y="0"/>
          <a:chExt cx="0" cy="0"/>
        </a:xfrm>
      </p:grpSpPr>
      <p:sp>
        <p:nvSpPr>
          <p:cNvPr id="241" name="Google Shape;241;p34"/>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42" name="Google Shape;242;p34"/>
          <p:cNvSpPr txBox="1"/>
          <p:nvPr>
            <p:ph type="title"/>
          </p:nvPr>
        </p:nvSpPr>
        <p:spPr>
          <a:xfrm>
            <a:off x="469900" y="402586"/>
            <a:ext cx="11252200" cy="3341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4"/>
          <p:cNvSpPr txBox="1"/>
          <p:nvPr>
            <p:ph idx="2" type="body"/>
          </p:nvPr>
        </p:nvSpPr>
        <p:spPr>
          <a:xfrm>
            <a:off x="469899"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44" name="Google Shape;244;p34"/>
          <p:cNvSpPr txBox="1"/>
          <p:nvPr>
            <p:ph idx="3" type="body"/>
          </p:nvPr>
        </p:nvSpPr>
        <p:spPr>
          <a:xfrm>
            <a:off x="6177462"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45" name="Google Shape;245;p34"/>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47" name="Google Shape;247;p34"/>
          <p:cNvSpPr/>
          <p:nvPr>
            <p:ph idx="4" type="pic"/>
          </p:nvPr>
        </p:nvSpPr>
        <p:spPr>
          <a:xfrm>
            <a:off x="10467635" y="1857892"/>
            <a:ext cx="1244161"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48" name="Google Shape;248;p34"/>
          <p:cNvSpPr/>
          <p:nvPr>
            <p:ph idx="5" type="pic"/>
          </p:nvPr>
        </p:nvSpPr>
        <p:spPr>
          <a:xfrm>
            <a:off x="4734795" y="1863917"/>
            <a:ext cx="124490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lifications 2 x 2">
  <p:cSld name="Qualifications 2 x 2">
    <p:spTree>
      <p:nvGrpSpPr>
        <p:cNvPr id="249" name="Shape 249"/>
        <p:cNvGrpSpPr/>
        <p:nvPr/>
      </p:nvGrpSpPr>
      <p:grpSpPr>
        <a:xfrm>
          <a:off x="0" y="0"/>
          <a:ext cx="0" cy="0"/>
          <a:chOff x="0" y="0"/>
          <a:chExt cx="0" cy="0"/>
        </a:xfrm>
      </p:grpSpPr>
      <p:sp>
        <p:nvSpPr>
          <p:cNvPr id="250" name="Google Shape;250;p35"/>
          <p:cNvSpPr txBox="1"/>
          <p:nvPr>
            <p:ph idx="1" type="body"/>
          </p:nvPr>
        </p:nvSpPr>
        <p:spPr>
          <a:xfrm>
            <a:off x="469899"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1" name="Google Shape;251;p35"/>
          <p:cNvSpPr txBox="1"/>
          <p:nvPr>
            <p:ph idx="2" type="body"/>
          </p:nvPr>
        </p:nvSpPr>
        <p:spPr>
          <a:xfrm>
            <a:off x="6177462"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2" name="Google Shape;252;p35"/>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4" name="Google Shape;254;p35"/>
          <p:cNvSpPr/>
          <p:nvPr>
            <p:ph idx="3" type="pic"/>
          </p:nvPr>
        </p:nvSpPr>
        <p:spPr>
          <a:xfrm>
            <a:off x="10467635" y="1857892"/>
            <a:ext cx="1244161"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55" name="Google Shape;255;p35"/>
          <p:cNvSpPr txBox="1"/>
          <p:nvPr>
            <p:ph idx="4" type="body"/>
          </p:nvPr>
        </p:nvSpPr>
        <p:spPr>
          <a:xfrm>
            <a:off x="469899" y="4249681"/>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6" name="Google Shape;256;p35"/>
          <p:cNvSpPr txBox="1"/>
          <p:nvPr>
            <p:ph idx="5" type="body"/>
          </p:nvPr>
        </p:nvSpPr>
        <p:spPr>
          <a:xfrm>
            <a:off x="6177460" y="4249681"/>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7" name="Google Shape;257;p35"/>
          <p:cNvSpPr/>
          <p:nvPr/>
        </p:nvSpPr>
        <p:spPr>
          <a:xfrm>
            <a:off x="469899"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9" name="Google Shape;259;p35"/>
          <p:cNvSpPr/>
          <p:nvPr>
            <p:ph idx="6" type="pic"/>
          </p:nvPr>
        </p:nvSpPr>
        <p:spPr>
          <a:xfrm>
            <a:off x="4700436" y="4249683"/>
            <a:ext cx="127491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0" name="Google Shape;260;p35"/>
          <p:cNvSpPr/>
          <p:nvPr>
            <p:ph idx="7" type="pic"/>
          </p:nvPr>
        </p:nvSpPr>
        <p:spPr>
          <a:xfrm>
            <a:off x="10459036" y="4248209"/>
            <a:ext cx="1244160"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1" name="Google Shape;261;p35"/>
          <p:cNvSpPr/>
          <p:nvPr>
            <p:ph idx="8" type="pic"/>
          </p:nvPr>
        </p:nvSpPr>
        <p:spPr>
          <a:xfrm>
            <a:off x="4734795" y="1863917"/>
            <a:ext cx="124490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2" name="Google Shape;262;p35"/>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63" name="Google Shape;263;p35"/>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green line">
  <p:cSld name="3 column green line">
    <p:spTree>
      <p:nvGrpSpPr>
        <p:cNvPr id="264"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8" name="Google Shape;268;p36"/>
          <p:cNvSpPr txBox="1"/>
          <p:nvPr>
            <p:ph idx="1" type="body"/>
          </p:nvPr>
        </p:nvSpPr>
        <p:spPr>
          <a:xfrm>
            <a:off x="4278313" y="1851441"/>
            <a:ext cx="3636962"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69" name="Google Shape;269;p36"/>
          <p:cNvSpPr txBox="1"/>
          <p:nvPr>
            <p:ph idx="2" type="body"/>
          </p:nvPr>
        </p:nvSpPr>
        <p:spPr>
          <a:xfrm>
            <a:off x="469900" y="1851441"/>
            <a:ext cx="3627438"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0" name="Google Shape;270;p36"/>
          <p:cNvSpPr txBox="1"/>
          <p:nvPr>
            <p:ph idx="3" type="body"/>
          </p:nvPr>
        </p:nvSpPr>
        <p:spPr>
          <a:xfrm>
            <a:off x="8093075" y="1851441"/>
            <a:ext cx="3629025"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1" name="Google Shape;271;p36"/>
          <p:cNvSpPr txBox="1"/>
          <p:nvPr>
            <p:ph idx="4"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72" name="Google Shape;272;p36"/>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icon">
  <p:cSld name="4 column icon">
    <p:spTree>
      <p:nvGrpSpPr>
        <p:cNvPr id="273" name="Shape 273"/>
        <p:cNvGrpSpPr/>
        <p:nvPr/>
      </p:nvGrpSpPr>
      <p:grpSpPr>
        <a:xfrm>
          <a:off x="0" y="0"/>
          <a:ext cx="0" cy="0"/>
          <a:chOff x="0" y="0"/>
          <a:chExt cx="0" cy="0"/>
        </a:xfrm>
      </p:grpSpPr>
      <p:sp>
        <p:nvSpPr>
          <p:cNvPr id="274" name="Google Shape;274;p37"/>
          <p:cNvSpPr txBox="1"/>
          <p:nvPr>
            <p:ph idx="1" type="body"/>
          </p:nvPr>
        </p:nvSpPr>
        <p:spPr>
          <a:xfrm>
            <a:off x="4699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5" name="Google Shape;275;p37"/>
          <p:cNvSpPr txBox="1"/>
          <p:nvPr>
            <p:ph idx="2" type="body"/>
          </p:nvPr>
        </p:nvSpPr>
        <p:spPr>
          <a:xfrm>
            <a:off x="91301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6" name="Google Shape;276;p37"/>
          <p:cNvSpPr txBox="1"/>
          <p:nvPr>
            <p:ph idx="3" type="body"/>
          </p:nvPr>
        </p:nvSpPr>
        <p:spPr>
          <a:xfrm>
            <a:off x="3356633"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7" name="Google Shape;277;p37"/>
          <p:cNvSpPr txBox="1"/>
          <p:nvPr>
            <p:ph idx="4" type="body"/>
          </p:nvPr>
        </p:nvSpPr>
        <p:spPr>
          <a:xfrm>
            <a:off x="6243366"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8" name="Google Shape;278;p37"/>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79" name="Google Shape;279;p37"/>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icon green" showMasterSp="0">
  <p:cSld name="4 column icon green">
    <p:bg>
      <p:bgPr>
        <a:solidFill>
          <a:schemeClr val="accent2"/>
        </a:solidFill>
      </p:bgPr>
    </p:bg>
    <p:spTree>
      <p:nvGrpSpPr>
        <p:cNvPr id="280" name="Shape 280"/>
        <p:cNvGrpSpPr/>
        <p:nvPr/>
      </p:nvGrpSpPr>
      <p:grpSpPr>
        <a:xfrm>
          <a:off x="0" y="0"/>
          <a:ext cx="0" cy="0"/>
          <a:chOff x="0" y="0"/>
          <a:chExt cx="0" cy="0"/>
        </a:xfrm>
      </p:grpSpPr>
      <p:sp>
        <p:nvSpPr>
          <p:cNvPr id="281" name="Google Shape;281;p38"/>
          <p:cNvSpPr txBox="1"/>
          <p:nvPr>
            <p:ph idx="1" type="body"/>
          </p:nvPr>
        </p:nvSpPr>
        <p:spPr>
          <a:xfrm>
            <a:off x="469903"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2" name="Google Shape;282;p38"/>
          <p:cNvSpPr txBox="1"/>
          <p:nvPr>
            <p:ph idx="2" type="body"/>
          </p:nvPr>
        </p:nvSpPr>
        <p:spPr>
          <a:xfrm>
            <a:off x="91301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3" name="Google Shape;283;p38"/>
          <p:cNvSpPr txBox="1"/>
          <p:nvPr>
            <p:ph idx="3" type="body"/>
          </p:nvPr>
        </p:nvSpPr>
        <p:spPr>
          <a:xfrm>
            <a:off x="3356635"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4" name="Google Shape;284;p38"/>
          <p:cNvSpPr txBox="1"/>
          <p:nvPr>
            <p:ph idx="4" type="body"/>
          </p:nvPr>
        </p:nvSpPr>
        <p:spPr>
          <a:xfrm>
            <a:off x="6243367"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5" name="Google Shape;285;p38"/>
          <p:cNvSpPr txBox="1"/>
          <p:nvPr/>
        </p:nvSpPr>
        <p:spPr>
          <a:xfrm>
            <a:off x="6335184" y="6477001"/>
            <a:ext cx="4896560" cy="200055"/>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Presentation title</a:t>
            </a:r>
            <a:br>
              <a:rPr b="0" i="0" lang="fr-BE" sz="650" u="none" cap="none" strike="noStrike">
                <a:solidFill>
                  <a:schemeClr val="lt1"/>
                </a:solidFill>
                <a:latin typeface="Verdana"/>
                <a:ea typeface="Verdana"/>
                <a:cs typeface="Verdana"/>
                <a:sym typeface="Verdana"/>
              </a:rPr>
            </a:br>
            <a:r>
              <a:rPr b="0" i="0" lang="fr-BE" sz="650" u="none" cap="none" strike="noStrike">
                <a:solidFill>
                  <a:schemeClr val="lt1"/>
                </a:solidFill>
                <a:latin typeface="Verdana"/>
                <a:ea typeface="Verdana"/>
                <a:cs typeface="Verdana"/>
                <a:sym typeface="Verdana"/>
              </a:rPr>
              <a:t>[To edit, click View &gt; Slide Master &gt; Slide Master]</a:t>
            </a:r>
            <a:endParaRPr b="0" i="0" sz="1400" u="none" cap="none" strike="noStrike">
              <a:solidFill>
                <a:srgbClr val="000000"/>
              </a:solidFill>
              <a:latin typeface="Arial"/>
              <a:ea typeface="Arial"/>
              <a:cs typeface="Arial"/>
              <a:sym typeface="Arial"/>
            </a:endParaRPr>
          </a:p>
        </p:txBody>
      </p:sp>
      <p:sp>
        <p:nvSpPr>
          <p:cNvPr id="286" name="Google Shape;286;p38"/>
          <p:cNvSpPr txBox="1"/>
          <p:nvPr/>
        </p:nvSpPr>
        <p:spPr>
          <a:xfrm>
            <a:off x="501653"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2016 Deloitte Belgium</a:t>
            </a:r>
            <a:endParaRPr b="0" i="0" sz="1400" u="none" cap="none" strike="noStrike">
              <a:solidFill>
                <a:srgbClr val="000000"/>
              </a:solidFill>
              <a:latin typeface="Arial"/>
              <a:ea typeface="Arial"/>
              <a:cs typeface="Arial"/>
              <a:sym typeface="Arial"/>
            </a:endParaRPr>
          </a:p>
        </p:txBody>
      </p:sp>
      <p:sp>
        <p:nvSpPr>
          <p:cNvPr id="287" name="Google Shape;287;p38"/>
          <p:cNvSpPr txBox="1"/>
          <p:nvPr/>
        </p:nvSpPr>
        <p:spPr>
          <a:xfrm>
            <a:off x="11382378" y="6477001"/>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288" name="Google Shape;288;p38"/>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2000"/>
              <a:buNone/>
              <a:defRPr b="0" sz="2000">
                <a:solidFill>
                  <a:schemeClr val="lt1"/>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89" name="Google Shape;289;p3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000"/>
              <a:buFont typeface="Verdana"/>
              <a:buNone/>
              <a:defRPr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1 column text with charts">
  <p:cSld name="Title, subtitle, 1 column text with charts">
    <p:spTree>
      <p:nvGrpSpPr>
        <p:cNvPr id="290" name="Shape 290"/>
        <p:cNvGrpSpPr/>
        <p:nvPr/>
      </p:nvGrpSpPr>
      <p:grpSpPr>
        <a:xfrm>
          <a:off x="0" y="0"/>
          <a:ext cx="0" cy="0"/>
          <a:chOff x="0" y="0"/>
          <a:chExt cx="0" cy="0"/>
        </a:xfrm>
      </p:grpSpPr>
      <p:sp>
        <p:nvSpPr>
          <p:cNvPr id="291" name="Google Shape;291;p39"/>
          <p:cNvSpPr txBox="1"/>
          <p:nvPr>
            <p:ph idx="1" type="body"/>
          </p:nvPr>
        </p:nvSpPr>
        <p:spPr>
          <a:xfrm>
            <a:off x="467783" y="1665817"/>
            <a:ext cx="5537730" cy="46333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92" name="Google Shape;292;p39"/>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93" name="Google Shape;293;p3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4" name="Shape 294"/>
        <p:cNvGrpSpPr/>
        <p:nvPr/>
      </p:nvGrpSpPr>
      <p:grpSpPr>
        <a:xfrm>
          <a:off x="0" y="0"/>
          <a:ext cx="0" cy="0"/>
          <a:chOff x="0" y="0"/>
          <a:chExt cx="0" cy="0"/>
        </a:xfrm>
      </p:grpSpPr>
      <p:sp>
        <p:nvSpPr>
          <p:cNvPr id="295" name="Google Shape;295;p40"/>
          <p:cNvSpPr txBox="1"/>
          <p:nvPr>
            <p:ph type="title"/>
          </p:nvPr>
        </p:nvSpPr>
        <p:spPr>
          <a:xfrm>
            <a:off x="469900" y="402586"/>
            <a:ext cx="11252200" cy="6985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ircle Black" showMasterSp="0">
  <p:cSld name="Title Slide - Circle Blac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5"/>
          <p:cNvSpPr/>
          <p:nvPr>
            <p:ph type="ctrTitle"/>
          </p:nvPr>
        </p:nvSpPr>
        <p:spPr>
          <a:xfrm>
            <a:off x="4210150" y="1530450"/>
            <a:ext cx="3780000" cy="3780000"/>
          </a:xfrm>
          <a:prstGeom prst="ellipse">
            <a:avLst/>
          </a:prstGeom>
          <a:noFill/>
          <a:ln cap="flat" cmpd="sng" w="25400">
            <a:solidFill>
              <a:schemeClr val="accent1"/>
            </a:solidFill>
            <a:prstDash val="solid"/>
            <a:round/>
            <a:headEnd len="sm" w="sm" type="none"/>
            <a:tailEnd len="sm" w="sm" type="none"/>
          </a:ln>
        </p:spPr>
        <p:txBody>
          <a:bodyPr anchorCtr="0" anchor="ctr" bIns="108000" lIns="108000" spcFirstLastPara="1" rIns="108000" wrap="square" tIns="108000">
            <a:noAutofit/>
          </a:bodyPr>
          <a:lstStyle>
            <a:lvl1pPr lvl="0" algn="ctr">
              <a:lnSpc>
                <a:spcPct val="118750"/>
              </a:lnSpc>
              <a:spcBef>
                <a:spcPts val="0"/>
              </a:spcBef>
              <a:spcAft>
                <a:spcPts val="0"/>
              </a:spcAft>
              <a:buClr>
                <a:schemeClr val="lt1"/>
              </a:buClr>
              <a:buSzPts val="3200"/>
              <a:buFont typeface="Verdana"/>
              <a:buNone/>
              <a:defRPr b="0" sz="320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subTitle"/>
          </p:nvPr>
        </p:nvSpPr>
        <p:spPr>
          <a:xfrm>
            <a:off x="475200" y="5845180"/>
            <a:ext cx="5592011"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dk1"/>
              </a:buClr>
              <a:buSzPts val="2667"/>
              <a:buNone/>
              <a:defRPr sz="2667"/>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46" name="Google Shape;46;p5"/>
          <p:cNvSpPr txBox="1"/>
          <p:nvPr>
            <p:ph idx="2" type="body"/>
          </p:nvPr>
        </p:nvSpPr>
        <p:spPr>
          <a:xfrm>
            <a:off x="475200"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050"/>
              <a:buNone/>
              <a:defRPr sz="1050">
                <a:solidFill>
                  <a:schemeClr val="lt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6"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ircle White" showMasterSp="0">
  <p:cSld name="Title Slide - Circle White">
    <p:bg>
      <p:bgPr>
        <a:solidFill>
          <a:schemeClr val="lt1"/>
        </a:solidFill>
      </p:bgPr>
    </p:bg>
    <p:spTree>
      <p:nvGrpSpPr>
        <p:cNvPr id="58" name="Shape 58"/>
        <p:cNvGrpSpPr/>
        <p:nvPr/>
      </p:nvGrpSpPr>
      <p:grpSpPr>
        <a:xfrm>
          <a:off x="0" y="0"/>
          <a:ext cx="0" cy="0"/>
          <a:chOff x="0" y="0"/>
          <a:chExt cx="0" cy="0"/>
        </a:xfrm>
      </p:grpSpPr>
      <p:sp>
        <p:nvSpPr>
          <p:cNvPr id="59" name="Google Shape;59;p6"/>
          <p:cNvSpPr/>
          <p:nvPr>
            <p:ph type="ctrTitle"/>
          </p:nvPr>
        </p:nvSpPr>
        <p:spPr>
          <a:xfrm>
            <a:off x="4212000" y="1530000"/>
            <a:ext cx="3780000" cy="3780000"/>
          </a:xfrm>
          <a:prstGeom prst="ellipse">
            <a:avLst/>
          </a:prstGeom>
          <a:noFill/>
          <a:ln cap="flat" cmpd="sng" w="25400">
            <a:solidFill>
              <a:schemeClr val="accent1"/>
            </a:solidFill>
            <a:prstDash val="solid"/>
            <a:round/>
            <a:headEnd len="sm" w="sm" type="none"/>
            <a:tailEnd len="sm" w="sm" type="none"/>
          </a:ln>
        </p:spPr>
        <p:txBody>
          <a:bodyPr anchorCtr="0" anchor="ctr" bIns="108000" lIns="108000" spcFirstLastPara="1" rIns="108000" wrap="square" tIns="108000">
            <a:noAutofit/>
          </a:bodyPr>
          <a:lstStyle>
            <a:lvl1pPr lvl="0" algn="ctr">
              <a:lnSpc>
                <a:spcPct val="118750"/>
              </a:lnSpc>
              <a:spcBef>
                <a:spcPts val="0"/>
              </a:spcBef>
              <a:spcAft>
                <a:spcPts val="0"/>
              </a:spcAft>
              <a:buClr>
                <a:schemeClr val="dk1"/>
              </a:buClr>
              <a:buSzPts val="3200"/>
              <a:buFont typeface="Verdana"/>
              <a:buNone/>
              <a:defRPr b="0" sz="32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 type="subTitle"/>
          </p:nvPr>
        </p:nvSpPr>
        <p:spPr>
          <a:xfrm>
            <a:off x="475327" y="5845180"/>
            <a:ext cx="5594348"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2667"/>
              <a:buNone/>
              <a:defRPr sz="2667"/>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61" name="Google Shape;61;p6"/>
          <p:cNvSpPr txBox="1"/>
          <p:nvPr>
            <p:ph idx="2" type="body"/>
          </p:nvPr>
        </p:nvSpPr>
        <p:spPr>
          <a:xfrm>
            <a:off x="475325"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50"/>
              <a:buNone/>
              <a:defRPr sz="1050">
                <a:solidFill>
                  <a:schemeClr val="dk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b="0" l="0" r="0" t="0"/>
          <a:stretch/>
        </p:blipFill>
        <p:spPr>
          <a:xfrm>
            <a:off x="10637128" y="5818829"/>
            <a:ext cx="1226681" cy="842321"/>
          </a:xfrm>
          <a:prstGeom prst="rect">
            <a:avLst/>
          </a:prstGeom>
          <a:noFill/>
          <a:ln>
            <a:noFill/>
          </a:ln>
        </p:spPr>
      </p:pic>
      <p:pic>
        <p:nvPicPr>
          <p:cNvPr descr="C:\Users\ldoumbouya\Downloads\58f03df9a9c128000cd723a9_BW_lo.png" id="74" name="Google Shape;74;p6"/>
          <p:cNvPicPr preferRelativeResize="0"/>
          <p:nvPr/>
        </p:nvPicPr>
        <p:blipFill rotWithShape="1">
          <a:blip r:embed="rId3">
            <a:alphaModFix/>
          </a:blip>
          <a:srcRect b="0" l="0" r="0" t="0"/>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b="0" l="0" r="0" t="0"/>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b="0" l="0" r="0" t="0"/>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green" showMasterSp="0">
  <p:cSld name="Divider - Deloitte green">
    <p:bg>
      <p:bgPr>
        <a:solidFill>
          <a:schemeClr val="accent1"/>
        </a:solidFill>
      </p:bgPr>
    </p:bg>
    <p:spTree>
      <p:nvGrpSpPr>
        <p:cNvPr id="77" name="Shape 77"/>
        <p:cNvGrpSpPr/>
        <p:nvPr/>
      </p:nvGrpSpPr>
      <p:grpSpPr>
        <a:xfrm>
          <a:off x="0" y="0"/>
          <a:ext cx="0" cy="0"/>
          <a:chOff x="0" y="0"/>
          <a:chExt cx="0" cy="0"/>
        </a:xfrm>
      </p:grpSpPr>
      <p:sp>
        <p:nvSpPr>
          <p:cNvPr id="78" name="Google Shape;78;p7"/>
          <p:cNvSpPr txBox="1"/>
          <p:nvPr>
            <p:ph type="title"/>
          </p:nvPr>
        </p:nvSpPr>
        <p:spPr>
          <a:xfrm>
            <a:off x="469900" y="1700213"/>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txBox="1"/>
          <p:nvPr>
            <p:ph idx="1" type="body"/>
          </p:nvPr>
        </p:nvSpPr>
        <p:spPr>
          <a:xfrm>
            <a:off x="469899" y="3423545"/>
            <a:ext cx="10418235"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80" name="Google Shape;80;p7"/>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82" name="Google Shape;82;p7"/>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dark green" showMasterSp="0">
  <p:cSld name="Divider - Deloitte dark green">
    <p:bg>
      <p:bgPr>
        <a:solidFill>
          <a:schemeClr val="accent2"/>
        </a:solid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86" name="Google Shape;86;p8"/>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88" name="Google Shape;88;p8"/>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blue" showMasterSp="0">
  <p:cSld name="Divider - Deloitte blue">
    <p:bg>
      <p:bgPr>
        <a:solidFill>
          <a:schemeClr val="accent3"/>
        </a:solidFill>
      </p:bgPr>
    </p:bg>
    <p:spTree>
      <p:nvGrpSpPr>
        <p:cNvPr id="89" name="Shape 89"/>
        <p:cNvGrpSpPr/>
        <p:nvPr/>
      </p:nvGrpSpPr>
      <p:grpSpPr>
        <a:xfrm>
          <a:off x="0" y="0"/>
          <a:ext cx="0" cy="0"/>
          <a:chOff x="0" y="0"/>
          <a:chExt cx="0" cy="0"/>
        </a:xfrm>
      </p:grpSpPr>
      <p:sp>
        <p:nvSpPr>
          <p:cNvPr id="90" name="Google Shape;90;p9"/>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92" name="Google Shape;92;p9"/>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a:t>
            </a:r>
            <a:endParaRPr b="0" i="0" sz="650" u="none" cap="none" strike="noStrike">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dark blue" showMasterSp="0">
  <p:cSld name="Divider - Deloitte dark blue">
    <p:bg>
      <p:bgPr>
        <a:solidFill>
          <a:schemeClr val="accent4"/>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98" name="Google Shape;98;p10"/>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00" name="Google Shape;100;p10"/>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9900" y="402586"/>
            <a:ext cx="11252200" cy="6921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69900" y="1665290"/>
            <a:ext cx="11252200" cy="4633911"/>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indent="-228600" lvl="1" marL="914400"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indent="-304800" lvl="2" marL="1371600"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8" name="Google Shape;8;p1"/>
          <p:cNvSpPr txBox="1"/>
          <p:nvPr/>
        </p:nvSpPr>
        <p:spPr>
          <a:xfrm>
            <a:off x="11410953"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650"/>
              <a:buFont typeface="Arial"/>
              <a:buNone/>
            </a:pPr>
            <a:fld id="{00000000-1234-1234-1234-123412341234}" type="slidenum">
              <a:rPr b="0" i="0" lang="fr-BE" sz="650" u="none" cap="none" strike="noStrike">
                <a:solidFill>
                  <a:schemeClr val="dk1"/>
                </a:solidFill>
                <a:latin typeface="Verdana"/>
                <a:ea typeface="Verdana"/>
                <a:cs typeface="Verdana"/>
                <a:sym typeface="Verdana"/>
              </a:rPr>
              <a:t>‹#›</a:t>
            </a:fld>
            <a:endParaRPr b="0" i="0" sz="65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lehhelesh@quintagroup.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p:nvPr/>
        </p:nvSpPr>
        <p:spPr>
          <a:xfrm>
            <a:off x="670125" y="3470125"/>
            <a:ext cx="7923600" cy="17130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2" name="Google Shape;302;p42"/>
          <p:cNvSpPr/>
          <p:nvPr/>
        </p:nvSpPr>
        <p:spPr>
          <a:xfrm>
            <a:off x="761775" y="3503875"/>
            <a:ext cx="7740300" cy="1679100"/>
          </a:xfrm>
          <a:prstGeom prst="rect">
            <a:avLst/>
          </a:prstGeom>
          <a:noFill/>
          <a:ln>
            <a:noFill/>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rgbClr val="000000"/>
              </a:buClr>
              <a:buSzPts val="1100"/>
              <a:buFont typeface="Arial"/>
              <a:buNone/>
            </a:pPr>
            <a:r>
              <a:rPr b="1" i="0" lang="fr-BE" sz="1100" u="none" cap="none" strike="noStrike">
                <a:solidFill>
                  <a:srgbClr val="000000"/>
                </a:solidFill>
                <a:latin typeface="Verdana"/>
                <a:ea typeface="Verdana"/>
                <a:cs typeface="Verdana"/>
                <a:sym typeface="Verdana"/>
              </a:rPr>
              <a:t>Technology</a:t>
            </a:r>
            <a:r>
              <a:rPr b="0" i="0" lang="fr-BE" sz="1100" u="none" cap="none" strike="noStrike">
                <a:solidFill>
                  <a:srgbClr val="000000"/>
                </a:solidFill>
                <a:latin typeface="Verdana"/>
                <a:ea typeface="Verdana"/>
                <a:cs typeface="Verdana"/>
                <a:sym typeface="Verdana"/>
              </a:rPr>
              <a:t>:</a:t>
            </a:r>
            <a:r>
              <a:rPr b="0" i="0" lang="fr-BE" sz="1100" u="none" cap="none" strike="noStrike">
                <a:solidFill>
                  <a:srgbClr val="434343"/>
                </a:solidFill>
                <a:latin typeface="Verdana"/>
                <a:ea typeface="Verdana"/>
                <a:cs typeface="Verdana"/>
                <a:sym typeface="Verdana"/>
              </a:rPr>
              <a:t> Straightforward automated digital procurement process for Contracting Authorities from e-Catalogues powered by trustworthy suppliers regulated by framework agreements.</a:t>
            </a:r>
            <a:endParaRPr b="0" i="0" sz="1100" u="none" cap="none" strike="noStrike">
              <a:solidFill>
                <a:srgbClr val="434343"/>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fr-BE" sz="1100" u="none" cap="none" strike="noStrike">
                <a:solidFill>
                  <a:srgbClr val="434343"/>
                </a:solidFill>
                <a:latin typeface="Verdana"/>
                <a:ea typeface="Verdana"/>
                <a:cs typeface="Verdana"/>
                <a:sym typeface="Verdana"/>
              </a:rPr>
              <a:t>Tender is using predefined product profiles from e-Catalogue, prepared by Central Purchasing Bodies. This eliminates need for product specification preparation and reduces time and efforts of tender publication for Contracting Authorities. This procurement procedure limits tendering process only to those suppliers who passed a qualification process and allows them to bid only if their quotation offer meets product requirements of e-Catalogue profile.</a:t>
            </a:r>
            <a:endParaRPr b="0" i="0" sz="1100" u="none" cap="none" strike="noStrike">
              <a:solidFill>
                <a:srgbClr val="434343"/>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fr-BE" sz="1100" u="none" cap="none" strike="noStrike">
                <a:solidFill>
                  <a:srgbClr val="434343"/>
                </a:solidFill>
                <a:latin typeface="Verdana"/>
                <a:ea typeface="Verdana"/>
                <a:cs typeface="Verdana"/>
                <a:sym typeface="Verdana"/>
              </a:rPr>
              <a:t>The awarding process automatically selects the tender winner based on the most economically advantageous offer, granting transparency and competitive advantage for conducted procurement. </a:t>
            </a:r>
            <a:endParaRPr b="0" i="0" sz="1100" u="none" cap="none" strike="noStrike">
              <a:solidFill>
                <a:srgbClr val="434343"/>
              </a:solidFill>
              <a:latin typeface="Verdana"/>
              <a:ea typeface="Verdana"/>
              <a:cs typeface="Verdana"/>
              <a:sym typeface="Verdana"/>
            </a:endParaRPr>
          </a:p>
        </p:txBody>
      </p:sp>
      <p:sp>
        <p:nvSpPr>
          <p:cNvPr id="303" name="Google Shape;303;p42"/>
          <p:cNvSpPr/>
          <p:nvPr/>
        </p:nvSpPr>
        <p:spPr>
          <a:xfrm>
            <a:off x="670450" y="2227900"/>
            <a:ext cx="7923600" cy="11871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4" name="Google Shape;304;p42"/>
          <p:cNvSpPr/>
          <p:nvPr/>
        </p:nvSpPr>
        <p:spPr>
          <a:xfrm>
            <a:off x="670125" y="827700"/>
            <a:ext cx="7923600" cy="1323900"/>
          </a:xfrm>
          <a:prstGeom prst="roundRect">
            <a:avLst>
              <a:gd fmla="val 20029"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5" name="Google Shape;305;p42"/>
          <p:cNvSpPr/>
          <p:nvPr/>
        </p:nvSpPr>
        <p:spPr>
          <a:xfrm>
            <a:off x="8678124" y="-9"/>
            <a:ext cx="3470400" cy="6858000"/>
          </a:xfrm>
          <a:prstGeom prst="rect">
            <a:avLst/>
          </a:prstGeom>
          <a:solidFill>
            <a:schemeClr val="accen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6" name="Google Shape;306;p42"/>
          <p:cNvSpPr txBox="1"/>
          <p:nvPr>
            <p:ph idx="1" type="body"/>
          </p:nvPr>
        </p:nvSpPr>
        <p:spPr>
          <a:xfrm>
            <a:off x="669475" y="164800"/>
            <a:ext cx="8052000" cy="34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fr-BE"/>
              <a:t>Assistance with piloting Framework Agreements - ProZorro system Price Quotation - procedure for below-threshold procurement</a:t>
            </a:r>
            <a:endParaRPr/>
          </a:p>
        </p:txBody>
      </p:sp>
      <p:sp>
        <p:nvSpPr>
          <p:cNvPr id="307" name="Google Shape;307;p42"/>
          <p:cNvSpPr txBox="1"/>
          <p:nvPr/>
        </p:nvSpPr>
        <p:spPr>
          <a:xfrm>
            <a:off x="9811863" y="562401"/>
            <a:ext cx="2169000" cy="94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fr-BE" sz="1400" u="none" cap="none" strike="noStrike">
                <a:solidFill>
                  <a:srgbClr val="F2F2F2"/>
                </a:solidFill>
                <a:latin typeface="Verdana"/>
                <a:ea typeface="Verdana"/>
                <a:cs typeface="Verdana"/>
                <a:sym typeface="Verdana"/>
              </a:rPr>
              <a:t>Location</a:t>
            </a:r>
            <a:endParaRPr b="1" i="0" sz="1400" u="none" cap="none" strike="noStrike">
              <a:solidFill>
                <a:srgbClr val="F2F2F2"/>
              </a:solidFill>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000"/>
              <a:buFont typeface="Arial"/>
              <a:buNone/>
            </a:pPr>
            <a:r>
              <a:rPr b="0" i="0" lang="fr-BE" sz="1000" u="none" cap="none" strike="noStrike">
                <a:solidFill>
                  <a:srgbClr val="F2F2F2"/>
                </a:solidFill>
                <a:latin typeface="Arial"/>
                <a:ea typeface="Arial"/>
                <a:cs typeface="Arial"/>
                <a:sym typeface="Arial"/>
              </a:rPr>
              <a:t>Ukraine, Ministry of Economic Development, Trade and Agriculture of Ukraine (MEDTA) and State owned Enterprise ProZorro</a:t>
            </a:r>
            <a:endParaRPr b="0" i="0" sz="1000" u="none" cap="none" strike="noStrike">
              <a:solidFill>
                <a:srgbClr val="F2F2F2"/>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400"/>
              <a:buFont typeface="Arial"/>
              <a:buNone/>
            </a:pPr>
            <a:r>
              <a:rPr b="1" i="0" lang="fr-BE" sz="1400" u="none" cap="none" strike="noStrike">
                <a:solidFill>
                  <a:srgbClr val="F2F2F2"/>
                </a:solidFill>
                <a:latin typeface="Verdana"/>
                <a:ea typeface="Verdana"/>
                <a:cs typeface="Verdana"/>
                <a:sym typeface="Verdana"/>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t/>
            </a:r>
            <a:endParaRPr b="1" i="0" sz="1400" u="none" cap="none" strike="noStrike">
              <a:solidFill>
                <a:srgbClr val="F2F2F2"/>
              </a:solidFill>
              <a:latin typeface="Verdana"/>
              <a:ea typeface="Verdana"/>
              <a:cs typeface="Verdana"/>
              <a:sym typeface="Verdana"/>
            </a:endParaRPr>
          </a:p>
        </p:txBody>
      </p:sp>
      <p:sp>
        <p:nvSpPr>
          <p:cNvPr id="308" name="Google Shape;308;p42"/>
          <p:cNvSpPr txBox="1"/>
          <p:nvPr/>
        </p:nvSpPr>
        <p:spPr>
          <a:xfrm>
            <a:off x="9775263" y="1644850"/>
            <a:ext cx="2242200" cy="43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Pilot </a:t>
            </a:r>
            <a:endParaRPr b="1" i="0" sz="1400" u="none" cap="none" strike="noStrike">
              <a:solidFill>
                <a:srgbClr val="F2F2F2"/>
              </a:solidFill>
              <a:latin typeface="Verdana"/>
              <a:ea typeface="Verdana"/>
              <a:cs typeface="Verdana"/>
              <a:sym typeface="Verdana"/>
            </a:endParaRPr>
          </a:p>
          <a:p>
            <a:pPr indent="0" lvl="0" marL="0" marR="0" rtl="0" algn="l">
              <a:lnSpc>
                <a:spcPct val="100000"/>
              </a:lnSpc>
              <a:spcBef>
                <a:spcPts val="600"/>
              </a:spcBef>
              <a:spcAft>
                <a:spcPts val="0"/>
              </a:spcAft>
              <a:buClr>
                <a:srgbClr val="000000"/>
              </a:buClr>
              <a:buSzPts val="1000"/>
              <a:buFont typeface="Arial"/>
              <a:buNone/>
            </a:pPr>
            <a:r>
              <a:rPr lang="fr-BE" sz="1000">
                <a:solidFill>
                  <a:srgbClr val="F2F2F2"/>
                </a:solidFill>
              </a:rPr>
              <a:t>1st February, 2021</a:t>
            </a:r>
            <a:endParaRPr b="0" i="0" sz="1000" u="none" cap="none" strike="noStrike">
              <a:solidFill>
                <a:srgbClr val="F2F2F2"/>
              </a:solidFill>
              <a:latin typeface="Arial"/>
              <a:ea typeface="Arial"/>
              <a:cs typeface="Arial"/>
              <a:sym typeface="Arial"/>
            </a:endParaRPr>
          </a:p>
        </p:txBody>
      </p:sp>
      <p:sp>
        <p:nvSpPr>
          <p:cNvPr id="309" name="Google Shape;309;p42"/>
          <p:cNvSpPr txBox="1"/>
          <p:nvPr/>
        </p:nvSpPr>
        <p:spPr>
          <a:xfrm>
            <a:off x="9779225" y="2377222"/>
            <a:ext cx="2169000" cy="87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Use-case</a:t>
            </a:r>
            <a:endParaRPr b="1" i="0" sz="1400" u="none" cap="none" strike="noStrike">
              <a:solidFill>
                <a:srgbClr val="F2F2F2"/>
              </a:solidFill>
              <a:latin typeface="Verdana"/>
              <a:ea typeface="Verdana"/>
              <a:cs typeface="Verdana"/>
              <a:sym typeface="Verdana"/>
            </a:endParaRPr>
          </a:p>
          <a:p>
            <a:pPr indent="0" lvl="0" marL="0" marR="0" rtl="0" algn="l">
              <a:lnSpc>
                <a:spcPct val="100000"/>
              </a:lnSpc>
              <a:spcBef>
                <a:spcPts val="600"/>
              </a:spcBef>
              <a:spcAft>
                <a:spcPts val="0"/>
              </a:spcAft>
              <a:buClr>
                <a:srgbClr val="000000"/>
              </a:buClr>
              <a:buSzPts val="1000"/>
              <a:buFont typeface="Arial"/>
              <a:buNone/>
            </a:pPr>
            <a:r>
              <a:rPr b="0" i="0" lang="fr-BE" sz="1000" u="none" cap="none" strike="noStrike">
                <a:solidFill>
                  <a:srgbClr val="F2F2F2"/>
                </a:solidFill>
                <a:latin typeface="Arial"/>
                <a:ea typeface="Arial"/>
                <a:cs typeface="Arial"/>
                <a:sym typeface="Arial"/>
              </a:rPr>
              <a:t>Below threshold tender from 50 thousand to 200 thousand UAH (approximately 1,700 - 6,700 EUR)</a:t>
            </a:r>
            <a:endParaRPr b="1" i="0" sz="1400" u="none" cap="none" strike="noStrike">
              <a:solidFill>
                <a:srgbClr val="F2F2F2"/>
              </a:solidFill>
              <a:latin typeface="Verdana"/>
              <a:ea typeface="Verdana"/>
              <a:cs typeface="Verdana"/>
              <a:sym typeface="Verdana"/>
            </a:endParaRPr>
          </a:p>
        </p:txBody>
      </p:sp>
      <p:sp>
        <p:nvSpPr>
          <p:cNvPr id="310" name="Google Shape;310;p42"/>
          <p:cNvSpPr/>
          <p:nvPr/>
        </p:nvSpPr>
        <p:spPr>
          <a:xfrm>
            <a:off x="9052775" y="6115450"/>
            <a:ext cx="2880300" cy="610200"/>
          </a:xfrm>
          <a:prstGeom prst="roundRect">
            <a:avLst>
              <a:gd fmla="val 16667" name="adj"/>
            </a:avLst>
          </a:prstGeom>
          <a:solidFill>
            <a:srgbClr val="F2F2F2">
              <a:alpha val="55686"/>
            </a:srgbClr>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11" name="Google Shape;311;p42"/>
          <p:cNvSpPr txBox="1"/>
          <p:nvPr/>
        </p:nvSpPr>
        <p:spPr>
          <a:xfrm>
            <a:off x="9779600" y="3372748"/>
            <a:ext cx="2169000" cy="2622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Key questions</a:t>
            </a:r>
            <a:endParaRPr b="0" i="0" sz="1400" u="none" cap="none" strike="noStrike">
              <a:solidFill>
                <a:srgbClr val="000000"/>
              </a:solidFill>
              <a:latin typeface="Arial"/>
              <a:ea typeface="Arial"/>
              <a:cs typeface="Arial"/>
              <a:sym typeface="Arial"/>
            </a:endParaRPr>
          </a:p>
          <a:p>
            <a:pPr indent="-292100" lvl="0" marL="457200" marR="0" rtl="0" algn="l">
              <a:lnSpc>
                <a:spcPct val="100000"/>
              </a:lnSpc>
              <a:spcBef>
                <a:spcPts val="600"/>
              </a:spcBef>
              <a:spcAft>
                <a:spcPts val="0"/>
              </a:spcAft>
              <a:buClr>
                <a:srgbClr val="F2F2F2"/>
              </a:buClr>
              <a:buSzPts val="1000"/>
              <a:buFont typeface="Arial"/>
              <a:buChar char="●"/>
            </a:pPr>
            <a:r>
              <a:rPr b="0" i="0" lang="fr-BE" sz="1000" u="none" cap="none" strike="noStrike">
                <a:solidFill>
                  <a:srgbClr val="F2F2F2"/>
                </a:solidFill>
                <a:latin typeface="Arial"/>
                <a:ea typeface="Arial"/>
                <a:cs typeface="Arial"/>
                <a:sym typeface="Arial"/>
              </a:rPr>
              <a:t>How to reduce below threshold procurement efforts and duration?</a:t>
            </a:r>
            <a:endParaRPr b="0" i="0" sz="1000" u="none" cap="none" strike="noStrike">
              <a:solidFill>
                <a:srgbClr val="F2F2F2"/>
              </a:solidFill>
              <a:latin typeface="Arial"/>
              <a:ea typeface="Arial"/>
              <a:cs typeface="Arial"/>
              <a:sym typeface="Arial"/>
            </a:endParaRPr>
          </a:p>
          <a:p>
            <a:pPr indent="-292100" lvl="0" marL="457200" marR="0" rtl="0" algn="l">
              <a:lnSpc>
                <a:spcPct val="100000"/>
              </a:lnSpc>
              <a:spcBef>
                <a:spcPts val="0"/>
              </a:spcBef>
              <a:spcAft>
                <a:spcPts val="0"/>
              </a:spcAft>
              <a:buClr>
                <a:srgbClr val="F2F2F2"/>
              </a:buClr>
              <a:buSzPts val="1000"/>
              <a:buFont typeface="Arial"/>
              <a:buChar char="●"/>
            </a:pPr>
            <a:r>
              <a:rPr b="0" i="0" lang="fr-BE" sz="1000" u="none" cap="none" strike="noStrike">
                <a:solidFill>
                  <a:srgbClr val="F2F2F2"/>
                </a:solidFill>
                <a:latin typeface="Arial"/>
                <a:ea typeface="Arial"/>
                <a:cs typeface="Arial"/>
                <a:sym typeface="Arial"/>
              </a:rPr>
              <a:t>How to ensure competitiveness of below threshold procurement? </a:t>
            </a:r>
            <a:endParaRPr b="0" i="0" sz="1000" u="none" cap="none" strike="noStrike">
              <a:solidFill>
                <a:srgbClr val="F2F2F2"/>
              </a:solidFill>
              <a:latin typeface="Arial"/>
              <a:ea typeface="Arial"/>
              <a:cs typeface="Arial"/>
              <a:sym typeface="Arial"/>
            </a:endParaRPr>
          </a:p>
          <a:p>
            <a:pPr indent="-292100" lvl="0" marL="457200" marR="0" rtl="0" algn="l">
              <a:lnSpc>
                <a:spcPct val="100000"/>
              </a:lnSpc>
              <a:spcBef>
                <a:spcPts val="0"/>
              </a:spcBef>
              <a:spcAft>
                <a:spcPts val="0"/>
              </a:spcAft>
              <a:buClr>
                <a:srgbClr val="F2F2F2"/>
              </a:buClr>
              <a:buSzPts val="1000"/>
              <a:buFont typeface="Arial"/>
              <a:buChar char="●"/>
            </a:pPr>
            <a:r>
              <a:rPr b="0" i="0" lang="fr-BE" sz="1000" u="none" cap="none" strike="noStrike">
                <a:solidFill>
                  <a:srgbClr val="F2F2F2"/>
                </a:solidFill>
                <a:latin typeface="Arial"/>
                <a:ea typeface="Arial"/>
                <a:cs typeface="Arial"/>
                <a:sym typeface="Arial"/>
              </a:rPr>
              <a:t>How to maintain transparency of price quotation procedures? </a:t>
            </a:r>
            <a:endParaRPr b="0" i="0" sz="1000" u="none" cap="none" strike="noStrike">
              <a:solidFill>
                <a:srgbClr val="F2F2F2"/>
              </a:solidFill>
              <a:latin typeface="Arial"/>
              <a:ea typeface="Arial"/>
              <a:cs typeface="Arial"/>
              <a:sym typeface="Arial"/>
            </a:endParaRPr>
          </a:p>
          <a:p>
            <a:pPr indent="-292100" lvl="0" marL="457200" marR="0" rtl="0" algn="l">
              <a:lnSpc>
                <a:spcPct val="100000"/>
              </a:lnSpc>
              <a:spcBef>
                <a:spcPts val="0"/>
              </a:spcBef>
              <a:spcAft>
                <a:spcPts val="0"/>
              </a:spcAft>
              <a:buClr>
                <a:srgbClr val="F2F2F2"/>
              </a:buClr>
              <a:buSzPts val="1000"/>
              <a:buFont typeface="Arial"/>
              <a:buChar char="●"/>
            </a:pPr>
            <a:r>
              <a:rPr b="0" i="0" lang="fr-BE" sz="1000" u="none" cap="none" strike="noStrike">
                <a:solidFill>
                  <a:srgbClr val="F2F2F2"/>
                </a:solidFill>
                <a:latin typeface="Arial"/>
                <a:ea typeface="Arial"/>
                <a:cs typeface="Arial"/>
                <a:sym typeface="Arial"/>
              </a:rPr>
              <a:t>How to increase use of e-Catalogue among Contracting Authorities?</a:t>
            </a:r>
            <a:endParaRPr b="0" i="0" sz="1000" u="none" cap="none" strike="noStrike">
              <a:solidFill>
                <a:srgbClr val="F2F2F2"/>
              </a:solidFill>
              <a:latin typeface="Arial"/>
              <a:ea typeface="Arial"/>
              <a:cs typeface="Arial"/>
              <a:sym typeface="Arial"/>
            </a:endParaRPr>
          </a:p>
          <a:p>
            <a:pPr indent="-292100" lvl="0" marL="457200" marR="0" rtl="0" algn="l">
              <a:lnSpc>
                <a:spcPct val="100000"/>
              </a:lnSpc>
              <a:spcBef>
                <a:spcPts val="0"/>
              </a:spcBef>
              <a:spcAft>
                <a:spcPts val="0"/>
              </a:spcAft>
              <a:buClr>
                <a:srgbClr val="F2F2F2"/>
              </a:buClr>
              <a:buSzPts val="1000"/>
              <a:buFont typeface="Arial"/>
              <a:buChar char="●"/>
            </a:pPr>
            <a:r>
              <a:rPr b="0" i="0" lang="fr-BE" sz="1000" u="none" cap="none" strike="noStrike">
                <a:solidFill>
                  <a:srgbClr val="F2F2F2"/>
                </a:solidFill>
                <a:latin typeface="Arial"/>
                <a:ea typeface="Arial"/>
                <a:cs typeface="Arial"/>
                <a:sym typeface="Arial"/>
              </a:rPr>
              <a:t>How to increase number of qualified suppliers in e-Catalogue?</a:t>
            </a:r>
            <a:endParaRPr b="0" i="0" sz="1000" u="none" cap="none" strike="noStrike">
              <a:solidFill>
                <a:srgbClr val="F2F2F2"/>
              </a:solidFill>
              <a:latin typeface="Arial"/>
              <a:ea typeface="Arial"/>
              <a:cs typeface="Arial"/>
              <a:sym typeface="Arial"/>
            </a:endParaRPr>
          </a:p>
        </p:txBody>
      </p:sp>
      <p:sp>
        <p:nvSpPr>
          <p:cNvPr id="312" name="Google Shape;312;p42"/>
          <p:cNvSpPr/>
          <p:nvPr/>
        </p:nvSpPr>
        <p:spPr>
          <a:xfrm>
            <a:off x="761775" y="914700"/>
            <a:ext cx="7740300" cy="1161000"/>
          </a:xfrm>
          <a:prstGeom prst="rect">
            <a:avLst/>
          </a:prstGeom>
          <a:noFill/>
          <a:ln>
            <a:noFill/>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rgbClr val="000000"/>
              </a:buClr>
              <a:buSzPts val="1200"/>
              <a:buFont typeface="Arial"/>
              <a:buNone/>
            </a:pPr>
            <a:r>
              <a:rPr b="1" i="0" lang="fr-BE" sz="1100" u="none" cap="none" strike="noStrike">
                <a:solidFill>
                  <a:srgbClr val="000000"/>
                </a:solidFill>
                <a:latin typeface="Verdana"/>
                <a:ea typeface="Verdana"/>
                <a:cs typeface="Verdana"/>
                <a:sym typeface="Verdana"/>
              </a:rPr>
              <a:t>Background: </a:t>
            </a:r>
            <a:r>
              <a:rPr b="0" i="0" lang="fr-BE" sz="1100" u="none" cap="none" strike="noStrike">
                <a:solidFill>
                  <a:srgbClr val="434343"/>
                </a:solidFill>
                <a:latin typeface="Verdana"/>
                <a:ea typeface="Verdana"/>
                <a:cs typeface="Verdana"/>
                <a:sym typeface="Verdana"/>
              </a:rPr>
              <a:t>In September 2019, The Ukraine Parliament approved Bill “On amendments to the Law of Ukraine “On public procurement” and some other legislative acts of Ukraine regarding refinement of public procurements. Under these changes the government obligated Ukrainian Contracting Authorities (CA) to conduct procurements for below threshold from 50,000 to 200,000 UAH (approximately 1,700 - 6,700 EUR) through requests for quotations. The project represents implementation of a digital procurement process for Contracting Authorities which would cover requirements of the new law. </a:t>
            </a:r>
            <a:endParaRPr b="0" i="0" sz="1100" u="none" cap="none" strike="noStrike">
              <a:solidFill>
                <a:srgbClr val="434343"/>
              </a:solidFill>
              <a:latin typeface="Verdana"/>
              <a:ea typeface="Verdana"/>
              <a:cs typeface="Verdana"/>
              <a:sym typeface="Verdana"/>
            </a:endParaRPr>
          </a:p>
        </p:txBody>
      </p:sp>
      <p:sp>
        <p:nvSpPr>
          <p:cNvPr id="313" name="Google Shape;313;p42"/>
          <p:cNvSpPr/>
          <p:nvPr/>
        </p:nvSpPr>
        <p:spPr>
          <a:xfrm>
            <a:off x="762100" y="2146225"/>
            <a:ext cx="7740300" cy="1323900"/>
          </a:xfrm>
          <a:prstGeom prst="rect">
            <a:avLst/>
          </a:prstGeom>
          <a:noFill/>
          <a:ln>
            <a:noFill/>
          </a:ln>
        </p:spPr>
        <p:txBody>
          <a:bodyPr anchorCtr="0" anchor="ctr" bIns="88900" lIns="88900" spcFirstLastPara="1" rIns="88900" wrap="square" tIns="88900">
            <a:noAutofit/>
          </a:bodyPr>
          <a:lstStyle/>
          <a:p>
            <a:pPr indent="0" lvl="0" marL="0" marR="0" rtl="0" algn="l">
              <a:lnSpc>
                <a:spcPct val="100000"/>
              </a:lnSpc>
              <a:spcBef>
                <a:spcPts val="0"/>
              </a:spcBef>
              <a:spcAft>
                <a:spcPts val="0"/>
              </a:spcAft>
              <a:buClr>
                <a:srgbClr val="000000"/>
              </a:buClr>
              <a:buSzPts val="1100"/>
              <a:buFont typeface="Arial"/>
              <a:buNone/>
            </a:pPr>
            <a:r>
              <a:rPr b="1" i="0" lang="fr-BE" sz="1100" u="none" cap="none" strike="noStrike">
                <a:solidFill>
                  <a:srgbClr val="000000"/>
                </a:solidFill>
                <a:latin typeface="Verdana"/>
                <a:ea typeface="Verdana"/>
                <a:cs typeface="Verdana"/>
                <a:sym typeface="Verdana"/>
              </a:rPr>
              <a:t>Aim:</a:t>
            </a:r>
            <a:r>
              <a:rPr b="1" i="0" lang="fr-BE" sz="1100" u="none" cap="none" strike="noStrike">
                <a:solidFill>
                  <a:srgbClr val="434343"/>
                </a:solidFill>
                <a:latin typeface="Verdana"/>
                <a:ea typeface="Verdana"/>
                <a:cs typeface="Verdana"/>
                <a:sym typeface="Verdana"/>
              </a:rPr>
              <a:t> </a:t>
            </a:r>
            <a:endParaRPr b="1" i="0" sz="1100" u="none" cap="none" strike="noStrike">
              <a:solidFill>
                <a:srgbClr val="434343"/>
              </a:solidFill>
              <a:latin typeface="Verdana"/>
              <a:ea typeface="Verdana"/>
              <a:cs typeface="Verdana"/>
              <a:sym typeface="Verdana"/>
            </a:endParaRPr>
          </a:p>
          <a:p>
            <a:pPr indent="-298450" lvl="0" marL="457200" marR="0" rtl="0" algn="l">
              <a:lnSpc>
                <a:spcPct val="100000"/>
              </a:lnSpc>
              <a:spcBef>
                <a:spcPts val="0"/>
              </a:spcBef>
              <a:spcAft>
                <a:spcPts val="0"/>
              </a:spcAft>
              <a:buClr>
                <a:srgbClr val="434343"/>
              </a:buClr>
              <a:buSzPts val="1100"/>
              <a:buFont typeface="Verdana"/>
              <a:buChar char="●"/>
            </a:pPr>
            <a:r>
              <a:rPr b="0" i="0" lang="fr-BE" sz="1100" u="none" cap="none" strike="noStrike">
                <a:solidFill>
                  <a:srgbClr val="434343"/>
                </a:solidFill>
                <a:latin typeface="Verdana"/>
                <a:ea typeface="Verdana"/>
                <a:cs typeface="Verdana"/>
                <a:sym typeface="Verdana"/>
              </a:rPr>
              <a:t>Streamline and simplify process for competitive below threshold procurement with request for quotations from e-Catalogue;</a:t>
            </a:r>
            <a:endParaRPr b="0" i="0" sz="1100" u="none" cap="none" strike="noStrike">
              <a:solidFill>
                <a:srgbClr val="434343"/>
              </a:solidFill>
              <a:latin typeface="Verdana"/>
              <a:ea typeface="Verdana"/>
              <a:cs typeface="Verdana"/>
              <a:sym typeface="Verdana"/>
            </a:endParaRPr>
          </a:p>
          <a:p>
            <a:pPr indent="-298450" lvl="0" marL="457200" marR="0" rtl="0" algn="l">
              <a:lnSpc>
                <a:spcPct val="100000"/>
              </a:lnSpc>
              <a:spcBef>
                <a:spcPts val="0"/>
              </a:spcBef>
              <a:spcAft>
                <a:spcPts val="0"/>
              </a:spcAft>
              <a:buClr>
                <a:srgbClr val="434343"/>
              </a:buClr>
              <a:buSzPts val="1100"/>
              <a:buFont typeface="Verdana"/>
              <a:buChar char="●"/>
            </a:pPr>
            <a:r>
              <a:rPr b="0" i="0" lang="fr-BE" sz="1100" u="none" cap="none" strike="noStrike">
                <a:solidFill>
                  <a:srgbClr val="434343"/>
                </a:solidFill>
                <a:latin typeface="Verdana"/>
                <a:ea typeface="Verdana"/>
                <a:cs typeface="Verdana"/>
                <a:sym typeface="Verdana"/>
              </a:rPr>
              <a:t>Reduce amount of administrative work for Contracting Authorities and create a competitive and corruption-free environment in the field of public procurement in compliance with approaches outlined in EU Directives and according to amendments in Ukrainian Public Procurement law.</a:t>
            </a:r>
            <a:endParaRPr b="0" i="0" sz="1100" u="none" cap="none" strike="noStrike">
              <a:solidFill>
                <a:srgbClr val="434343"/>
              </a:solidFill>
              <a:latin typeface="Verdana"/>
              <a:ea typeface="Verdana"/>
              <a:cs typeface="Verdana"/>
              <a:sym typeface="Verdana"/>
            </a:endParaRPr>
          </a:p>
        </p:txBody>
      </p:sp>
      <p:sp>
        <p:nvSpPr>
          <p:cNvPr id="314" name="Google Shape;314;p42"/>
          <p:cNvSpPr/>
          <p:nvPr/>
        </p:nvSpPr>
        <p:spPr>
          <a:xfrm>
            <a:off x="670125" y="5238250"/>
            <a:ext cx="7923600" cy="15516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15" name="Google Shape;315;p42"/>
          <p:cNvSpPr/>
          <p:nvPr/>
        </p:nvSpPr>
        <p:spPr>
          <a:xfrm>
            <a:off x="761774" y="5381224"/>
            <a:ext cx="7740300" cy="14085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b="1" i="0" lang="fr-BE" sz="1100" u="none" cap="none" strike="noStrike">
                <a:solidFill>
                  <a:srgbClr val="000000"/>
                </a:solidFill>
                <a:latin typeface="Verdana"/>
                <a:ea typeface="Verdana"/>
                <a:cs typeface="Verdana"/>
                <a:sym typeface="Verdana"/>
              </a:rPr>
              <a:t>Expected results</a:t>
            </a:r>
            <a:r>
              <a:rPr b="0" i="0" lang="fr-BE" sz="11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Verdana"/>
              <a:ea typeface="Verdana"/>
              <a:cs typeface="Verdana"/>
              <a:sym typeface="Verdana"/>
            </a:endParaRPr>
          </a:p>
          <a:p>
            <a:pPr indent="-298450" lvl="0" marL="457200" marR="0" rtl="0" algn="l">
              <a:lnSpc>
                <a:spcPct val="100000"/>
              </a:lnSpc>
              <a:spcBef>
                <a:spcPts val="0"/>
              </a:spcBef>
              <a:spcAft>
                <a:spcPts val="0"/>
              </a:spcAft>
              <a:buClr>
                <a:srgbClr val="434343"/>
              </a:buClr>
              <a:buSzPts val="1100"/>
              <a:buFont typeface="Verdana"/>
              <a:buChar char="●"/>
            </a:pPr>
            <a:r>
              <a:rPr b="0" i="0" lang="fr-BE" sz="1100" u="none" cap="none" strike="noStrike">
                <a:solidFill>
                  <a:srgbClr val="434343"/>
                </a:solidFill>
                <a:latin typeface="Verdana"/>
                <a:ea typeface="Verdana"/>
                <a:cs typeface="Verdana"/>
                <a:sym typeface="Verdana"/>
              </a:rPr>
              <a:t>Among all ProZorro procurement methods Price Quotation from e-Catalogues will have the highest competitiveness to complexity ratio while keeping other ProZorro properties like transparency, data accuracy and completeness.</a:t>
            </a:r>
            <a:endParaRPr b="0" i="0" sz="1100" u="none" cap="none" strike="noStrike">
              <a:solidFill>
                <a:srgbClr val="434343"/>
              </a:solidFill>
              <a:latin typeface="Verdana"/>
              <a:ea typeface="Verdana"/>
              <a:cs typeface="Verdana"/>
              <a:sym typeface="Verdana"/>
            </a:endParaRPr>
          </a:p>
          <a:p>
            <a:pPr indent="-298450" lvl="0" marL="457200" marR="0" rtl="0" algn="l">
              <a:lnSpc>
                <a:spcPct val="100000"/>
              </a:lnSpc>
              <a:spcBef>
                <a:spcPts val="0"/>
              </a:spcBef>
              <a:spcAft>
                <a:spcPts val="0"/>
              </a:spcAft>
              <a:buClr>
                <a:srgbClr val="434343"/>
              </a:buClr>
              <a:buSzPts val="1100"/>
              <a:buFont typeface="Verdana"/>
              <a:buChar char="●"/>
            </a:pPr>
            <a:r>
              <a:rPr b="0" i="0" lang="fr-BE" sz="1100" u="none" cap="none" strike="noStrike">
                <a:solidFill>
                  <a:srgbClr val="434343"/>
                </a:solidFill>
                <a:latin typeface="Verdana"/>
                <a:ea typeface="Verdana"/>
                <a:cs typeface="Verdana"/>
                <a:sym typeface="Verdana"/>
              </a:rPr>
              <a:t>With the development of Price Quotation, Ukrainian e-procurement system ProZorro will receive reduced administrative load on Contracting Authorities, simplified mechanism for creating a  procurement procedure, will shorten procurement lifecycle, and obtain the automatic winner selection that will keep transparent and corruption-free way of conducting below threshold procurement. </a:t>
            </a:r>
            <a:endParaRPr b="0" i="0" sz="1100" u="none" cap="none" strike="noStrike">
              <a:solidFill>
                <a:srgbClr val="434343"/>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900"/>
              <a:buFont typeface="Arial"/>
              <a:buNone/>
            </a:pPr>
            <a:r>
              <a:t/>
            </a:r>
            <a:endParaRPr b="0" i="0" sz="1100" u="none" cap="none" strike="noStrike">
              <a:solidFill>
                <a:srgbClr val="434343"/>
              </a:solidFill>
              <a:latin typeface="Arial"/>
              <a:ea typeface="Arial"/>
              <a:cs typeface="Arial"/>
              <a:sym typeface="Arial"/>
            </a:endParaRPr>
          </a:p>
        </p:txBody>
      </p:sp>
      <p:grpSp>
        <p:nvGrpSpPr>
          <p:cNvPr id="316" name="Google Shape;316;p42"/>
          <p:cNvGrpSpPr/>
          <p:nvPr/>
        </p:nvGrpSpPr>
        <p:grpSpPr>
          <a:xfrm>
            <a:off x="127879" y="2673096"/>
            <a:ext cx="458491" cy="458491"/>
            <a:chOff x="126874" y="2098372"/>
            <a:chExt cx="458491" cy="458491"/>
          </a:xfrm>
        </p:grpSpPr>
        <p:sp>
          <p:nvSpPr>
            <p:cNvPr id="317" name="Google Shape;317;p42"/>
            <p:cNvSpPr/>
            <p:nvPr/>
          </p:nvSpPr>
          <p:spPr>
            <a:xfrm>
              <a:off x="176897" y="2184370"/>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grpSp>
          <p:nvGrpSpPr>
            <p:cNvPr id="318" name="Google Shape;318;p42"/>
            <p:cNvGrpSpPr/>
            <p:nvPr/>
          </p:nvGrpSpPr>
          <p:grpSpPr>
            <a:xfrm>
              <a:off x="126874" y="2098372"/>
              <a:ext cx="458491" cy="458491"/>
              <a:chOff x="3130" y="1561"/>
              <a:chExt cx="340" cy="340"/>
            </a:xfrm>
          </p:grpSpPr>
          <p:sp>
            <p:nvSpPr>
              <p:cNvPr id="319" name="Google Shape;319;p42"/>
              <p:cNvSpPr/>
              <p:nvPr/>
            </p:nvSpPr>
            <p:spPr>
              <a:xfrm>
                <a:off x="3307" y="1696"/>
                <a:ext cx="28" cy="28"/>
              </a:xfrm>
              <a:custGeom>
                <a:rect b="b" l="l" r="r" t="t"/>
                <a:pathLst>
                  <a:path extrusionOk="0" h="42" w="42">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0" name="Google Shape;320;p42"/>
              <p:cNvSpPr/>
              <p:nvPr/>
            </p:nvSpPr>
            <p:spPr>
              <a:xfrm>
                <a:off x="3265" y="1696"/>
                <a:ext cx="28" cy="28"/>
              </a:xfrm>
              <a:custGeom>
                <a:rect b="b" l="l" r="r" t="t"/>
                <a:pathLst>
                  <a:path extrusionOk="0" h="42" w="42">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1" name="Google Shape;321;p42"/>
              <p:cNvSpPr/>
              <p:nvPr/>
            </p:nvSpPr>
            <p:spPr>
              <a:xfrm>
                <a:off x="3230" y="1661"/>
                <a:ext cx="63" cy="63"/>
              </a:xfrm>
              <a:custGeom>
                <a:rect b="b" l="l" r="r" t="t"/>
                <a:pathLst>
                  <a:path extrusionOk="0" h="95" w="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2" name="Google Shape;322;p42"/>
              <p:cNvSpPr/>
              <p:nvPr/>
            </p:nvSpPr>
            <p:spPr>
              <a:xfrm>
                <a:off x="3265" y="1738"/>
                <a:ext cx="28" cy="28"/>
              </a:xfrm>
              <a:custGeom>
                <a:rect b="b" l="l" r="r" t="t"/>
                <a:pathLst>
                  <a:path extrusionOk="0" h="42" w="42">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3" name="Google Shape;323;p42"/>
              <p:cNvSpPr/>
              <p:nvPr/>
            </p:nvSpPr>
            <p:spPr>
              <a:xfrm>
                <a:off x="3230" y="1738"/>
                <a:ext cx="63" cy="63"/>
              </a:xfrm>
              <a:custGeom>
                <a:rect b="b" l="l" r="r" t="t"/>
                <a:pathLst>
                  <a:path extrusionOk="0" h="96" w="95">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4" name="Google Shape;324;p42"/>
              <p:cNvSpPr/>
              <p:nvPr/>
            </p:nvSpPr>
            <p:spPr>
              <a:xfrm>
                <a:off x="3307" y="1738"/>
                <a:ext cx="28" cy="28"/>
              </a:xfrm>
              <a:custGeom>
                <a:rect b="b" l="l" r="r" t="t"/>
                <a:pathLst>
                  <a:path extrusionOk="0" h="42" w="42">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5" name="Google Shape;325;p42"/>
              <p:cNvSpPr/>
              <p:nvPr/>
            </p:nvSpPr>
            <p:spPr>
              <a:xfrm>
                <a:off x="3130" y="1561"/>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6" name="Google Shape;326;p42"/>
              <p:cNvSpPr/>
              <p:nvPr/>
            </p:nvSpPr>
            <p:spPr>
              <a:xfrm>
                <a:off x="3307" y="1661"/>
                <a:ext cx="63" cy="63"/>
              </a:xfrm>
              <a:custGeom>
                <a:rect b="b" l="l" r="r" t="t"/>
                <a:pathLst>
                  <a:path extrusionOk="0" h="95" w="96">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7" name="Google Shape;327;p42"/>
              <p:cNvSpPr/>
              <p:nvPr/>
            </p:nvSpPr>
            <p:spPr>
              <a:xfrm>
                <a:off x="3307" y="1738"/>
                <a:ext cx="63" cy="63"/>
              </a:xfrm>
              <a:custGeom>
                <a:rect b="b" l="l" r="r" t="t"/>
                <a:pathLst>
                  <a:path extrusionOk="0" h="96" w="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grpSp>
        <p:nvGrpSpPr>
          <p:cNvPr id="328" name="Google Shape;328;p42"/>
          <p:cNvGrpSpPr/>
          <p:nvPr/>
        </p:nvGrpSpPr>
        <p:grpSpPr>
          <a:xfrm>
            <a:off x="128523" y="4319085"/>
            <a:ext cx="457201" cy="457201"/>
            <a:chOff x="117461" y="3104418"/>
            <a:chExt cx="457201" cy="457201"/>
          </a:xfrm>
        </p:grpSpPr>
        <p:sp>
          <p:nvSpPr>
            <p:cNvPr id="329" name="Google Shape;329;p42"/>
            <p:cNvSpPr/>
            <p:nvPr/>
          </p:nvSpPr>
          <p:spPr>
            <a:xfrm>
              <a:off x="155819" y="3186108"/>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30" name="Google Shape;330;p42"/>
            <p:cNvSpPr/>
            <p:nvPr/>
          </p:nvSpPr>
          <p:spPr>
            <a:xfrm>
              <a:off x="117461" y="3104418"/>
              <a:ext cx="457201" cy="457201"/>
            </a:xfrm>
            <a:custGeom>
              <a:rect b="b" l="l" r="r" t="t"/>
              <a:pathLst>
                <a:path extrusionOk="0" h="512" w="512">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nvGrpSpPr>
          <p:cNvPr id="331" name="Google Shape;331;p42"/>
          <p:cNvGrpSpPr/>
          <p:nvPr/>
        </p:nvGrpSpPr>
        <p:grpSpPr>
          <a:xfrm>
            <a:off x="128523" y="5842003"/>
            <a:ext cx="457201" cy="457201"/>
            <a:chOff x="125463" y="4124397"/>
            <a:chExt cx="457201" cy="457201"/>
          </a:xfrm>
        </p:grpSpPr>
        <p:sp>
          <p:nvSpPr>
            <p:cNvPr id="332" name="Google Shape;332;p42"/>
            <p:cNvSpPr/>
            <p:nvPr/>
          </p:nvSpPr>
          <p:spPr>
            <a:xfrm>
              <a:off x="171565" y="4212927"/>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33" name="Google Shape;333;p42"/>
            <p:cNvSpPr/>
            <p:nvPr/>
          </p:nvSpPr>
          <p:spPr>
            <a:xfrm>
              <a:off x="125463" y="4124397"/>
              <a:ext cx="457201" cy="457201"/>
            </a:xfrm>
            <a:custGeom>
              <a:rect b="b" l="l" r="r" t="t"/>
              <a:pathLst>
                <a:path extrusionOk="0" h="512" w="512">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nvGrpSpPr>
          <p:cNvPr id="334" name="Google Shape;334;p42"/>
          <p:cNvGrpSpPr/>
          <p:nvPr/>
        </p:nvGrpSpPr>
        <p:grpSpPr>
          <a:xfrm>
            <a:off x="127879" y="1097406"/>
            <a:ext cx="458491" cy="458491"/>
            <a:chOff x="126874" y="1216667"/>
            <a:chExt cx="458491" cy="458491"/>
          </a:xfrm>
        </p:grpSpPr>
        <p:sp>
          <p:nvSpPr>
            <p:cNvPr id="335" name="Google Shape;335;p42"/>
            <p:cNvSpPr/>
            <p:nvPr/>
          </p:nvSpPr>
          <p:spPr>
            <a:xfrm>
              <a:off x="177435" y="1274208"/>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grpSp>
          <p:nvGrpSpPr>
            <p:cNvPr id="336" name="Google Shape;336;p42"/>
            <p:cNvGrpSpPr/>
            <p:nvPr/>
          </p:nvGrpSpPr>
          <p:grpSpPr>
            <a:xfrm>
              <a:off x="126874" y="1216667"/>
              <a:ext cx="458491" cy="458491"/>
              <a:chOff x="3891" y="3455"/>
              <a:chExt cx="340" cy="340"/>
            </a:xfrm>
          </p:grpSpPr>
          <p:sp>
            <p:nvSpPr>
              <p:cNvPr id="337" name="Google Shape;337;p42"/>
              <p:cNvSpPr/>
              <p:nvPr/>
            </p:nvSpPr>
            <p:spPr>
              <a:xfrm>
                <a:off x="3891" y="3455"/>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38" name="Google Shape;338;p42"/>
              <p:cNvSpPr/>
              <p:nvPr/>
            </p:nvSpPr>
            <p:spPr>
              <a:xfrm>
                <a:off x="3969" y="3533"/>
                <a:ext cx="0" cy="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sp>
        <p:nvSpPr>
          <p:cNvPr id="339" name="Google Shape;339;p42"/>
          <p:cNvSpPr/>
          <p:nvPr/>
        </p:nvSpPr>
        <p:spPr>
          <a:xfrm>
            <a:off x="9071001" y="640161"/>
            <a:ext cx="502520" cy="504000"/>
          </a:xfrm>
          <a:custGeom>
            <a:rect b="b" l="l" r="r" t="t"/>
            <a:pathLst>
              <a:path extrusionOk="0" h="512" w="512">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0" name="Google Shape;340;p42"/>
          <p:cNvSpPr/>
          <p:nvPr/>
        </p:nvSpPr>
        <p:spPr>
          <a:xfrm>
            <a:off x="9071001" y="1601073"/>
            <a:ext cx="502522" cy="504000"/>
          </a:xfrm>
          <a:custGeom>
            <a:rect b="b" l="l" r="r" t="t"/>
            <a:pathLst>
              <a:path extrusionOk="0" h="512" w="512">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1" name="Google Shape;341;p42"/>
          <p:cNvSpPr/>
          <p:nvPr/>
        </p:nvSpPr>
        <p:spPr>
          <a:xfrm>
            <a:off x="9037624" y="2387445"/>
            <a:ext cx="504000" cy="504000"/>
          </a:xfrm>
          <a:custGeom>
            <a:rect b="b" l="l" r="r" t="t"/>
            <a:pathLst>
              <a:path extrusionOk="0" h="512" w="512">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342" name="Google Shape;342;p42"/>
          <p:cNvGrpSpPr/>
          <p:nvPr/>
        </p:nvGrpSpPr>
        <p:grpSpPr>
          <a:xfrm>
            <a:off x="9037273" y="3370634"/>
            <a:ext cx="505425" cy="505425"/>
            <a:chOff x="6194" y="1960"/>
            <a:chExt cx="340" cy="340"/>
          </a:xfrm>
        </p:grpSpPr>
        <p:sp>
          <p:nvSpPr>
            <p:cNvPr id="343" name="Google Shape;343;p42"/>
            <p:cNvSpPr/>
            <p:nvPr/>
          </p:nvSpPr>
          <p:spPr>
            <a:xfrm>
              <a:off x="6316" y="2038"/>
              <a:ext cx="97" cy="127"/>
            </a:xfrm>
            <a:custGeom>
              <a:rect b="b" l="l" r="r" t="t"/>
              <a:pathLst>
                <a:path extrusionOk="0" h="192" w="146">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4" name="Google Shape;344;p42"/>
            <p:cNvSpPr/>
            <p:nvPr/>
          </p:nvSpPr>
          <p:spPr>
            <a:xfrm>
              <a:off x="6194" y="1960"/>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5" name="Google Shape;345;p42"/>
            <p:cNvSpPr/>
            <p:nvPr/>
          </p:nvSpPr>
          <p:spPr>
            <a:xfrm>
              <a:off x="6357" y="2208"/>
              <a:ext cx="0" cy="0"/>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346" name="Google Shape;346;p42"/>
          <p:cNvSpPr/>
          <p:nvPr/>
        </p:nvSpPr>
        <p:spPr>
          <a:xfrm>
            <a:off x="9089225" y="6117625"/>
            <a:ext cx="2769300" cy="61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fr-BE" sz="1100" u="none" cap="none" strike="noStrike">
                <a:solidFill>
                  <a:schemeClr val="accent6"/>
                </a:solidFill>
                <a:latin typeface="Verdana"/>
                <a:ea typeface="Verdana"/>
                <a:cs typeface="Verdana"/>
                <a:sym typeface="Verdana"/>
              </a:rPr>
              <a:t>For more information: </a:t>
            </a:r>
            <a:endParaRPr b="0" i="0" sz="1100" u="none" cap="none" strike="noStrike">
              <a:solidFill>
                <a:schemeClr val="accent6"/>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0" i="0" lang="fr-BE" sz="1100" u="sng" cap="none" strike="noStrike">
                <a:solidFill>
                  <a:schemeClr val="hlink"/>
                </a:solidFill>
                <a:latin typeface="Verdana"/>
                <a:ea typeface="Verdana"/>
                <a:cs typeface="Verdana"/>
                <a:sym typeface="Verdana"/>
                <a:hlinkClick r:id="rId3"/>
              </a:rPr>
              <a:t>olehhelesh@quintagroup.org</a:t>
            </a:r>
            <a:r>
              <a:rPr b="0" i="0" lang="fr-BE" sz="1100" u="sng" cap="none" strike="noStrike">
                <a:solidFill>
                  <a:schemeClr val="hlink"/>
                </a:solidFill>
                <a:latin typeface="Verdana"/>
                <a:ea typeface="Verdana"/>
                <a:cs typeface="Verdana"/>
                <a:sym typeface="Verdana"/>
              </a:rPr>
              <a:t> </a:t>
            </a:r>
            <a:endParaRPr b="0" i="0" sz="1100" u="none" cap="none" strike="noStrike">
              <a:solidFill>
                <a:schemeClr val="accent6"/>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