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8"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a:solidFill>
                <a:srgbClr val="434343"/>
              </a:solidFill>
              <a:latin typeface="Verdana"/>
              <a:ea typeface="Verdana"/>
              <a:cs typeface="Verdana"/>
              <a:sym typeface="Verdana"/>
            </a:endParaRPr>
          </a:p>
        </p:txBody>
      </p:sp>
      <p:sp>
        <p:nvSpPr>
          <p:cNvPr id="299" name="Google Shape;2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1 column text">
  <p:cSld name="Title, subtitle &amp; 1 column text">
    <p:spTree>
      <p:nvGrpSpPr>
        <p:cNvPr id="9" name="Shape 9"/>
        <p:cNvGrpSpPr/>
        <p:nvPr/>
      </p:nvGrpSpPr>
      <p:grpSpPr>
        <a:xfrm>
          <a:off x="0" y="0"/>
          <a:ext cx="0" cy="0"/>
          <a:chOff x="0" y="0"/>
          <a:chExt cx="0" cy="0"/>
        </a:xfrm>
      </p:grpSpPr>
      <p:sp>
        <p:nvSpPr>
          <p:cNvPr id="10" name="Google Shape;10;p2"/>
          <p:cNvSpPr txBox="1"/>
          <p:nvPr>
            <p:ph idx="1"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1800"/>
              <a:buNone/>
              <a:defRPr b="0" sz="18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1" name="Google Shape;11;p2"/>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2"/>
          <p:cNvSpPr txBox="1"/>
          <p:nvPr>
            <p:ph idx="2" type="body"/>
          </p:nvPr>
        </p:nvSpPr>
        <p:spPr>
          <a:xfrm>
            <a:off x="469900" y="1665818"/>
            <a:ext cx="11252200" cy="46333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Deloitte black" showMasterSp="0">
  <p:cSld name="Divider - Deloitte black">
    <p:bg>
      <p:bgPr>
        <a:solidFill>
          <a:schemeClr val="dk1"/>
        </a:solidFill>
      </p:bgPr>
    </p:bg>
    <p:spTree>
      <p:nvGrpSpPr>
        <p:cNvPr id="101" name="Shape 101"/>
        <p:cNvGrpSpPr/>
        <p:nvPr/>
      </p:nvGrpSpPr>
      <p:grpSpPr>
        <a:xfrm>
          <a:off x="0" y="0"/>
          <a:ext cx="0" cy="0"/>
          <a:chOff x="0" y="0"/>
          <a:chExt cx="0" cy="0"/>
        </a:xfrm>
      </p:grpSpPr>
      <p:sp>
        <p:nvSpPr>
          <p:cNvPr id="102" name="Google Shape;102;p11"/>
          <p:cNvSpPr txBox="1"/>
          <p:nvPr>
            <p:ph type="title"/>
          </p:nvPr>
        </p:nvSpPr>
        <p:spPr>
          <a:xfrm>
            <a:off x="469900" y="1705668"/>
            <a:ext cx="10418233" cy="159240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3850"/>
              <a:buFont typeface="Verdana"/>
              <a:buNone/>
              <a:defRPr b="1" sz="385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1"/>
          <p:cNvSpPr txBox="1"/>
          <p:nvPr>
            <p:ph idx="1" type="body"/>
          </p:nvPr>
        </p:nvSpPr>
        <p:spPr>
          <a:xfrm>
            <a:off x="469900" y="3429000"/>
            <a:ext cx="10418233" cy="1566532"/>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0"/>
              </a:spcBef>
              <a:spcAft>
                <a:spcPts val="0"/>
              </a:spcAft>
              <a:buClr>
                <a:schemeClr val="lt1"/>
              </a:buClr>
              <a:buSzPts val="3850"/>
              <a:buNone/>
              <a:defRPr sz="3850">
                <a:solidFill>
                  <a:schemeClr val="lt1"/>
                </a:solidFill>
              </a:defRPr>
            </a:lvl1pPr>
            <a:lvl2pPr indent="-228600" lvl="1" marL="914400" algn="l">
              <a:lnSpc>
                <a:spcPct val="100000"/>
              </a:lnSpc>
              <a:spcBef>
                <a:spcPts val="0"/>
              </a:spcBef>
              <a:spcAft>
                <a:spcPts val="0"/>
              </a:spcAft>
              <a:buClr>
                <a:srgbClr val="888888"/>
              </a:buClr>
              <a:buSzPts val="2667"/>
              <a:buNone/>
              <a:defRPr sz="2667">
                <a:solidFill>
                  <a:srgbClr val="888888"/>
                </a:solidFill>
              </a:defRPr>
            </a:lvl2pPr>
            <a:lvl3pPr indent="-228600" lvl="2" marL="1371600" algn="l">
              <a:lnSpc>
                <a:spcPct val="100000"/>
              </a:lnSpc>
              <a:spcBef>
                <a:spcPts val="1333"/>
              </a:spcBef>
              <a:spcAft>
                <a:spcPts val="0"/>
              </a:spcAft>
              <a:buClr>
                <a:srgbClr val="888888"/>
              </a:buClr>
              <a:buSzPts val="2400"/>
              <a:buNone/>
              <a:defRPr sz="2400">
                <a:solidFill>
                  <a:srgbClr val="888888"/>
                </a:solidFill>
              </a:defRPr>
            </a:lvl3pPr>
            <a:lvl4pPr indent="-228600" lvl="3" marL="1828800" algn="l">
              <a:lnSpc>
                <a:spcPct val="100000"/>
              </a:lnSpc>
              <a:spcBef>
                <a:spcPts val="1333"/>
              </a:spcBef>
              <a:spcAft>
                <a:spcPts val="0"/>
              </a:spcAft>
              <a:buClr>
                <a:srgbClr val="888888"/>
              </a:buClr>
              <a:buSzPts val="2133"/>
              <a:buNone/>
              <a:defRPr sz="2133">
                <a:solidFill>
                  <a:srgbClr val="888888"/>
                </a:solidFill>
              </a:defRPr>
            </a:lvl4pPr>
            <a:lvl5pPr indent="-228600" lvl="4" marL="2286000" algn="l">
              <a:lnSpc>
                <a:spcPct val="100000"/>
              </a:lnSpc>
              <a:spcBef>
                <a:spcPts val="1333"/>
              </a:spcBef>
              <a:spcAft>
                <a:spcPts val="0"/>
              </a:spcAft>
              <a:buClr>
                <a:srgbClr val="888888"/>
              </a:buClr>
              <a:buSzPts val="2133"/>
              <a:buNone/>
              <a:defRPr sz="2133">
                <a:solidFill>
                  <a:srgbClr val="888888"/>
                </a:solidFill>
              </a:defRPr>
            </a:lvl5pPr>
            <a:lvl6pPr indent="-228600" lvl="5" marL="2743200" algn="l">
              <a:lnSpc>
                <a:spcPct val="100000"/>
              </a:lnSpc>
              <a:spcBef>
                <a:spcPts val="1333"/>
              </a:spcBef>
              <a:spcAft>
                <a:spcPts val="0"/>
              </a:spcAft>
              <a:buClr>
                <a:srgbClr val="888888"/>
              </a:buClr>
              <a:buSzPts val="2133"/>
              <a:buNone/>
              <a:defRPr sz="2133">
                <a:solidFill>
                  <a:srgbClr val="888888"/>
                </a:solidFill>
              </a:defRPr>
            </a:lvl6pPr>
            <a:lvl7pPr indent="-228600" lvl="6" marL="3200400" algn="l">
              <a:lnSpc>
                <a:spcPct val="100000"/>
              </a:lnSpc>
              <a:spcBef>
                <a:spcPts val="1333"/>
              </a:spcBef>
              <a:spcAft>
                <a:spcPts val="0"/>
              </a:spcAft>
              <a:buClr>
                <a:srgbClr val="888888"/>
              </a:buClr>
              <a:buSzPts val="2133"/>
              <a:buNone/>
              <a:defRPr sz="2133">
                <a:solidFill>
                  <a:srgbClr val="888888"/>
                </a:solidFill>
              </a:defRPr>
            </a:lvl7pPr>
            <a:lvl8pPr indent="-228600" lvl="7" marL="3657600" algn="l">
              <a:lnSpc>
                <a:spcPct val="100000"/>
              </a:lnSpc>
              <a:spcBef>
                <a:spcPts val="1333"/>
              </a:spcBef>
              <a:spcAft>
                <a:spcPts val="0"/>
              </a:spcAft>
              <a:buClr>
                <a:srgbClr val="888888"/>
              </a:buClr>
              <a:buSzPts val="2133"/>
              <a:buNone/>
              <a:defRPr sz="2133">
                <a:solidFill>
                  <a:srgbClr val="888888"/>
                </a:solidFill>
              </a:defRPr>
            </a:lvl8pPr>
            <a:lvl9pPr indent="-228600" lvl="8" marL="4114800" algn="l">
              <a:lnSpc>
                <a:spcPct val="100000"/>
              </a:lnSpc>
              <a:spcBef>
                <a:spcPts val="1333"/>
              </a:spcBef>
              <a:spcAft>
                <a:spcPts val="1333"/>
              </a:spcAft>
              <a:buClr>
                <a:srgbClr val="888888"/>
              </a:buClr>
              <a:buSzPts val="2133"/>
              <a:buNone/>
              <a:defRPr sz="2133">
                <a:solidFill>
                  <a:srgbClr val="888888"/>
                </a:solidFill>
              </a:defRPr>
            </a:lvl9pPr>
          </a:lstStyle>
          <a:p/>
        </p:txBody>
      </p:sp>
      <p:sp>
        <p:nvSpPr>
          <p:cNvPr id="104" name="Google Shape;104;p11"/>
          <p:cNvSpPr txBox="1"/>
          <p:nvPr/>
        </p:nvSpPr>
        <p:spPr>
          <a:xfrm>
            <a:off x="11506995" y="6477004"/>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105" name="Google Shape;105;p11"/>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 Kick-Off Meeting</a:t>
            </a:r>
            <a:endParaRPr b="0" i="0" sz="1400" u="none" cap="none" strike="noStrike">
              <a:solidFill>
                <a:srgbClr val="000000"/>
              </a:solidFill>
              <a:latin typeface="Arial"/>
              <a:ea typeface="Arial"/>
              <a:cs typeface="Arial"/>
              <a:sym typeface="Arial"/>
            </a:endParaRPr>
          </a:p>
        </p:txBody>
      </p:sp>
      <p:sp>
        <p:nvSpPr>
          <p:cNvPr id="106" name="Google Shape;106;p11"/>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Deloitte white">
  <p:cSld name="Divider - Deloitte white">
    <p:bg>
      <p:bgPr>
        <a:solidFill>
          <a:schemeClr val="lt1"/>
        </a:solidFill>
      </p:bgPr>
    </p:bg>
    <p:spTree>
      <p:nvGrpSpPr>
        <p:cNvPr id="107" name="Shape 107"/>
        <p:cNvGrpSpPr/>
        <p:nvPr/>
      </p:nvGrpSpPr>
      <p:grpSpPr>
        <a:xfrm>
          <a:off x="0" y="0"/>
          <a:ext cx="0" cy="0"/>
          <a:chOff x="0" y="0"/>
          <a:chExt cx="0" cy="0"/>
        </a:xfrm>
      </p:grpSpPr>
      <p:sp>
        <p:nvSpPr>
          <p:cNvPr id="108" name="Google Shape;108;p12"/>
          <p:cNvSpPr txBox="1"/>
          <p:nvPr>
            <p:ph type="title"/>
          </p:nvPr>
        </p:nvSpPr>
        <p:spPr>
          <a:xfrm>
            <a:off x="469901" y="1705668"/>
            <a:ext cx="10418233" cy="159240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dk1"/>
              </a:buClr>
              <a:buSzPts val="3850"/>
              <a:buFont typeface="Verdana"/>
              <a:buNone/>
              <a:defRPr b="1" sz="385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2"/>
          <p:cNvSpPr txBox="1"/>
          <p:nvPr>
            <p:ph idx="1" type="body"/>
          </p:nvPr>
        </p:nvSpPr>
        <p:spPr>
          <a:xfrm>
            <a:off x="469900" y="3429000"/>
            <a:ext cx="10541000" cy="1566532"/>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0"/>
              </a:spcBef>
              <a:spcAft>
                <a:spcPts val="0"/>
              </a:spcAft>
              <a:buClr>
                <a:schemeClr val="dk1"/>
              </a:buClr>
              <a:buSzPts val="3850"/>
              <a:buNone/>
              <a:defRPr sz="3850">
                <a:solidFill>
                  <a:schemeClr val="dk1"/>
                </a:solidFill>
              </a:defRPr>
            </a:lvl1pPr>
            <a:lvl2pPr indent="-228600" lvl="1" marL="914400" algn="l">
              <a:lnSpc>
                <a:spcPct val="100000"/>
              </a:lnSpc>
              <a:spcBef>
                <a:spcPts val="0"/>
              </a:spcBef>
              <a:spcAft>
                <a:spcPts val="0"/>
              </a:spcAft>
              <a:buClr>
                <a:srgbClr val="888888"/>
              </a:buClr>
              <a:buSzPts val="2667"/>
              <a:buNone/>
              <a:defRPr sz="2667">
                <a:solidFill>
                  <a:srgbClr val="888888"/>
                </a:solidFill>
              </a:defRPr>
            </a:lvl2pPr>
            <a:lvl3pPr indent="-228600" lvl="2" marL="1371600" algn="l">
              <a:lnSpc>
                <a:spcPct val="100000"/>
              </a:lnSpc>
              <a:spcBef>
                <a:spcPts val="1333"/>
              </a:spcBef>
              <a:spcAft>
                <a:spcPts val="0"/>
              </a:spcAft>
              <a:buClr>
                <a:srgbClr val="888888"/>
              </a:buClr>
              <a:buSzPts val="2400"/>
              <a:buNone/>
              <a:defRPr sz="2400">
                <a:solidFill>
                  <a:srgbClr val="888888"/>
                </a:solidFill>
              </a:defRPr>
            </a:lvl3pPr>
            <a:lvl4pPr indent="-228600" lvl="3" marL="1828800" algn="l">
              <a:lnSpc>
                <a:spcPct val="100000"/>
              </a:lnSpc>
              <a:spcBef>
                <a:spcPts val="1333"/>
              </a:spcBef>
              <a:spcAft>
                <a:spcPts val="0"/>
              </a:spcAft>
              <a:buClr>
                <a:srgbClr val="888888"/>
              </a:buClr>
              <a:buSzPts val="2133"/>
              <a:buNone/>
              <a:defRPr sz="2133">
                <a:solidFill>
                  <a:srgbClr val="888888"/>
                </a:solidFill>
              </a:defRPr>
            </a:lvl4pPr>
            <a:lvl5pPr indent="-228600" lvl="4" marL="2286000" algn="l">
              <a:lnSpc>
                <a:spcPct val="100000"/>
              </a:lnSpc>
              <a:spcBef>
                <a:spcPts val="1333"/>
              </a:spcBef>
              <a:spcAft>
                <a:spcPts val="0"/>
              </a:spcAft>
              <a:buClr>
                <a:srgbClr val="888888"/>
              </a:buClr>
              <a:buSzPts val="2133"/>
              <a:buNone/>
              <a:defRPr sz="2133">
                <a:solidFill>
                  <a:srgbClr val="888888"/>
                </a:solidFill>
              </a:defRPr>
            </a:lvl5pPr>
            <a:lvl6pPr indent="-228600" lvl="5" marL="2743200" algn="l">
              <a:lnSpc>
                <a:spcPct val="100000"/>
              </a:lnSpc>
              <a:spcBef>
                <a:spcPts val="1333"/>
              </a:spcBef>
              <a:spcAft>
                <a:spcPts val="0"/>
              </a:spcAft>
              <a:buClr>
                <a:srgbClr val="888888"/>
              </a:buClr>
              <a:buSzPts val="2133"/>
              <a:buNone/>
              <a:defRPr sz="2133">
                <a:solidFill>
                  <a:srgbClr val="888888"/>
                </a:solidFill>
              </a:defRPr>
            </a:lvl6pPr>
            <a:lvl7pPr indent="-228600" lvl="6" marL="3200400" algn="l">
              <a:lnSpc>
                <a:spcPct val="100000"/>
              </a:lnSpc>
              <a:spcBef>
                <a:spcPts val="1333"/>
              </a:spcBef>
              <a:spcAft>
                <a:spcPts val="0"/>
              </a:spcAft>
              <a:buClr>
                <a:srgbClr val="888888"/>
              </a:buClr>
              <a:buSzPts val="2133"/>
              <a:buNone/>
              <a:defRPr sz="2133">
                <a:solidFill>
                  <a:srgbClr val="888888"/>
                </a:solidFill>
              </a:defRPr>
            </a:lvl7pPr>
            <a:lvl8pPr indent="-228600" lvl="7" marL="3657600" algn="l">
              <a:lnSpc>
                <a:spcPct val="100000"/>
              </a:lnSpc>
              <a:spcBef>
                <a:spcPts val="1333"/>
              </a:spcBef>
              <a:spcAft>
                <a:spcPts val="0"/>
              </a:spcAft>
              <a:buClr>
                <a:srgbClr val="888888"/>
              </a:buClr>
              <a:buSzPts val="2133"/>
              <a:buNone/>
              <a:defRPr sz="2133">
                <a:solidFill>
                  <a:srgbClr val="888888"/>
                </a:solidFill>
              </a:defRPr>
            </a:lvl8pPr>
            <a:lvl9pPr indent="-228600" lvl="8" marL="4114800" algn="l">
              <a:lnSpc>
                <a:spcPct val="100000"/>
              </a:lnSpc>
              <a:spcBef>
                <a:spcPts val="1333"/>
              </a:spcBef>
              <a:spcAft>
                <a:spcPts val="1333"/>
              </a:spcAft>
              <a:buClr>
                <a:srgbClr val="888888"/>
              </a:buClr>
              <a:buSzPts val="2133"/>
              <a:buNone/>
              <a:defRPr sz="2133">
                <a:solidFill>
                  <a:srgbClr val="888888"/>
                </a:solidFill>
              </a:defRPr>
            </a:lvl9pPr>
          </a:lstStyle>
          <a:p/>
        </p:txBody>
      </p:sp>
      <p:sp>
        <p:nvSpPr>
          <p:cNvPr id="110" name="Google Shape;110;p12"/>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650"/>
              <a:buFont typeface="Arial"/>
              <a:buNone/>
            </a:pPr>
            <a:r>
              <a:rPr b="0" i="0" lang="fr-BE" sz="650" u="none" cap="none" strike="noStrike">
                <a:solidFill>
                  <a:schemeClr val="dk1"/>
                </a:solidFill>
                <a:latin typeface="Verdana"/>
                <a:ea typeface="Verdana"/>
                <a:cs typeface="Verdana"/>
                <a:sym typeface="Verdana"/>
              </a:rPr>
              <a:t>Study on up-take of emerging technologies in public procurement </a:t>
            </a:r>
            <a:endParaRPr b="0" i="0" sz="1400" u="none" cap="none" strike="noStrike">
              <a:solidFill>
                <a:srgbClr val="000000"/>
              </a:solidFill>
              <a:latin typeface="Arial"/>
              <a:ea typeface="Arial"/>
              <a:cs typeface="Arial"/>
              <a:sym typeface="Arial"/>
            </a:endParaRPr>
          </a:p>
        </p:txBody>
      </p:sp>
      <p:sp>
        <p:nvSpPr>
          <p:cNvPr id="111" name="Google Shape;111;p12"/>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650"/>
              <a:buFont typeface="Arial"/>
              <a:buNone/>
            </a:pPr>
            <a:r>
              <a:rPr b="0" i="0" lang="fr-BE" sz="650" u="none" cap="none" strike="noStrike">
                <a:solidFill>
                  <a:schemeClr val="dk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dark green" showMasterSp="0">
  <p:cSld name="Key statement dark green">
    <p:bg>
      <p:bgPr>
        <a:solidFill>
          <a:schemeClr val="accent2"/>
        </a:solidFill>
      </p:bgPr>
    </p:bg>
    <p:spTree>
      <p:nvGrpSpPr>
        <p:cNvPr id="112" name="Shape 112"/>
        <p:cNvGrpSpPr/>
        <p:nvPr/>
      </p:nvGrpSpPr>
      <p:grpSpPr>
        <a:xfrm>
          <a:off x="0" y="0"/>
          <a:ext cx="0" cy="0"/>
          <a:chOff x="0" y="0"/>
          <a:chExt cx="0" cy="0"/>
        </a:xfrm>
      </p:grpSpPr>
      <p:sp>
        <p:nvSpPr>
          <p:cNvPr id="113" name="Google Shape;113;p13"/>
          <p:cNvSpPr txBox="1"/>
          <p:nvPr>
            <p:ph idx="1" type="body"/>
          </p:nvPr>
        </p:nvSpPr>
        <p:spPr>
          <a:xfrm>
            <a:off x="480484" y="1590675"/>
            <a:ext cx="9029604" cy="47085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0"/>
              </a:spcBef>
              <a:spcAft>
                <a:spcPts val="0"/>
              </a:spcAft>
              <a:buClr>
                <a:schemeClr val="lt1"/>
              </a:buClr>
              <a:buSzPts val="2800"/>
              <a:buNone/>
              <a:defRPr sz="2800">
                <a:solidFill>
                  <a:schemeClr val="lt1"/>
                </a:solidFill>
              </a:defRPr>
            </a:lvl1pPr>
            <a:lvl2pPr indent="-228600" lvl="1" marL="914400" algn="l">
              <a:lnSpc>
                <a:spcPct val="100000"/>
              </a:lnSpc>
              <a:spcBef>
                <a:spcPts val="1333"/>
              </a:spcBef>
              <a:spcAft>
                <a:spcPts val="0"/>
              </a:spcAft>
              <a:buClr>
                <a:schemeClr val="lt2"/>
              </a:buClr>
              <a:buSzPts val="4000"/>
              <a:buNone/>
              <a:defRPr sz="4000">
                <a:solidFill>
                  <a:schemeClr val="lt2"/>
                </a:solidFill>
              </a:defRPr>
            </a:lvl2pPr>
            <a:lvl3pPr indent="-482600" lvl="2" marL="1371600" algn="l">
              <a:lnSpc>
                <a:spcPct val="100000"/>
              </a:lnSpc>
              <a:spcBef>
                <a:spcPts val="1333"/>
              </a:spcBef>
              <a:spcAft>
                <a:spcPts val="0"/>
              </a:spcAft>
              <a:buClr>
                <a:schemeClr val="lt2"/>
              </a:buClr>
              <a:buSzPts val="4000"/>
              <a:buChar char="•"/>
              <a:defRPr sz="4000">
                <a:solidFill>
                  <a:schemeClr val="lt2"/>
                </a:solidFill>
              </a:defRPr>
            </a:lvl3pPr>
            <a:lvl4pPr indent="-482600" lvl="3" marL="1828800" algn="l">
              <a:lnSpc>
                <a:spcPct val="100000"/>
              </a:lnSpc>
              <a:spcBef>
                <a:spcPts val="1333"/>
              </a:spcBef>
              <a:spcAft>
                <a:spcPts val="0"/>
              </a:spcAft>
              <a:buClr>
                <a:schemeClr val="lt2"/>
              </a:buClr>
              <a:buSzPts val="4000"/>
              <a:buChar char="−"/>
              <a:defRPr sz="4000">
                <a:solidFill>
                  <a:schemeClr val="lt2"/>
                </a:solidFill>
              </a:defRPr>
            </a:lvl4pPr>
            <a:lvl5pPr indent="-482600" lvl="4" marL="2286000" algn="l">
              <a:lnSpc>
                <a:spcPct val="100000"/>
              </a:lnSpc>
              <a:spcBef>
                <a:spcPts val="1333"/>
              </a:spcBef>
              <a:spcAft>
                <a:spcPts val="0"/>
              </a:spcAft>
              <a:buClr>
                <a:schemeClr val="lt2"/>
              </a:buClr>
              <a:buSzPts val="4000"/>
              <a:buChar char="−"/>
              <a:defRPr sz="4000">
                <a:solidFill>
                  <a:schemeClr val="lt2"/>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14" name="Google Shape;114;p13"/>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115" name="Google Shape;115;p13"/>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 Kick-Off Meeting</a:t>
            </a:r>
            <a:endParaRPr b="0" i="0" sz="1400" u="none" cap="none" strike="noStrike">
              <a:solidFill>
                <a:srgbClr val="000000"/>
              </a:solidFill>
              <a:latin typeface="Arial"/>
              <a:ea typeface="Arial"/>
              <a:cs typeface="Arial"/>
              <a:sym typeface="Arial"/>
            </a:endParaRPr>
          </a:p>
        </p:txBody>
      </p:sp>
      <p:sp>
        <p:nvSpPr>
          <p:cNvPr id="116" name="Google Shape;116;p13"/>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dark blue" showMasterSp="0">
  <p:cSld name="Key statement dark blue">
    <p:bg>
      <p:bgPr>
        <a:solidFill>
          <a:schemeClr val="accent4"/>
        </a:solidFill>
      </p:bgPr>
    </p:bg>
    <p:spTree>
      <p:nvGrpSpPr>
        <p:cNvPr id="117" name="Shape 117"/>
        <p:cNvGrpSpPr/>
        <p:nvPr/>
      </p:nvGrpSpPr>
      <p:grpSpPr>
        <a:xfrm>
          <a:off x="0" y="0"/>
          <a:ext cx="0" cy="0"/>
          <a:chOff x="0" y="0"/>
          <a:chExt cx="0" cy="0"/>
        </a:xfrm>
      </p:grpSpPr>
      <p:sp>
        <p:nvSpPr>
          <p:cNvPr id="118" name="Google Shape;118;p14"/>
          <p:cNvSpPr txBox="1"/>
          <p:nvPr>
            <p:ph idx="1" type="body"/>
          </p:nvPr>
        </p:nvSpPr>
        <p:spPr>
          <a:xfrm>
            <a:off x="480484" y="1590675"/>
            <a:ext cx="9029604" cy="47085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0"/>
              </a:spcBef>
              <a:spcAft>
                <a:spcPts val="0"/>
              </a:spcAft>
              <a:buClr>
                <a:schemeClr val="lt1"/>
              </a:buClr>
              <a:buSzPts val="2800"/>
              <a:buNone/>
              <a:defRPr sz="2800">
                <a:solidFill>
                  <a:schemeClr val="lt1"/>
                </a:solidFill>
              </a:defRPr>
            </a:lvl1pPr>
            <a:lvl2pPr indent="-228600" lvl="1" marL="914400" algn="l">
              <a:lnSpc>
                <a:spcPct val="100000"/>
              </a:lnSpc>
              <a:spcBef>
                <a:spcPts val="1333"/>
              </a:spcBef>
              <a:spcAft>
                <a:spcPts val="0"/>
              </a:spcAft>
              <a:buClr>
                <a:schemeClr val="lt2"/>
              </a:buClr>
              <a:buSzPts val="4000"/>
              <a:buNone/>
              <a:defRPr sz="4000">
                <a:solidFill>
                  <a:schemeClr val="lt2"/>
                </a:solidFill>
              </a:defRPr>
            </a:lvl2pPr>
            <a:lvl3pPr indent="-482600" lvl="2" marL="1371600" algn="l">
              <a:lnSpc>
                <a:spcPct val="100000"/>
              </a:lnSpc>
              <a:spcBef>
                <a:spcPts val="1333"/>
              </a:spcBef>
              <a:spcAft>
                <a:spcPts val="0"/>
              </a:spcAft>
              <a:buClr>
                <a:schemeClr val="lt2"/>
              </a:buClr>
              <a:buSzPts val="4000"/>
              <a:buChar char="•"/>
              <a:defRPr sz="4000">
                <a:solidFill>
                  <a:schemeClr val="lt2"/>
                </a:solidFill>
              </a:defRPr>
            </a:lvl3pPr>
            <a:lvl4pPr indent="-482600" lvl="3" marL="1828800" algn="l">
              <a:lnSpc>
                <a:spcPct val="100000"/>
              </a:lnSpc>
              <a:spcBef>
                <a:spcPts val="1333"/>
              </a:spcBef>
              <a:spcAft>
                <a:spcPts val="0"/>
              </a:spcAft>
              <a:buClr>
                <a:schemeClr val="lt2"/>
              </a:buClr>
              <a:buSzPts val="4000"/>
              <a:buChar char="−"/>
              <a:defRPr sz="4000">
                <a:solidFill>
                  <a:schemeClr val="lt2"/>
                </a:solidFill>
              </a:defRPr>
            </a:lvl4pPr>
            <a:lvl5pPr indent="-482600" lvl="4" marL="2286000" algn="l">
              <a:lnSpc>
                <a:spcPct val="100000"/>
              </a:lnSpc>
              <a:spcBef>
                <a:spcPts val="1333"/>
              </a:spcBef>
              <a:spcAft>
                <a:spcPts val="0"/>
              </a:spcAft>
              <a:buClr>
                <a:schemeClr val="lt2"/>
              </a:buClr>
              <a:buSzPts val="4000"/>
              <a:buChar char="−"/>
              <a:defRPr sz="4000">
                <a:solidFill>
                  <a:schemeClr val="lt2"/>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19" name="Google Shape;119;p14"/>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120" name="Google Shape;120;p14"/>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 Kick-Off Meeting</a:t>
            </a:r>
            <a:endParaRPr b="0" i="0" sz="1400" u="none" cap="none" strike="noStrike">
              <a:solidFill>
                <a:srgbClr val="000000"/>
              </a:solidFill>
              <a:latin typeface="Arial"/>
              <a:ea typeface="Arial"/>
              <a:cs typeface="Arial"/>
              <a:sym typeface="Arial"/>
            </a:endParaRPr>
          </a:p>
        </p:txBody>
      </p:sp>
      <p:sp>
        <p:nvSpPr>
          <p:cNvPr id="121" name="Google Shape;121;p14"/>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teal" showMasterSp="0">
  <p:cSld name="Key statement teal">
    <p:bg>
      <p:bgPr>
        <a:solidFill>
          <a:schemeClr val="accent5"/>
        </a:solidFill>
      </p:bgPr>
    </p:bg>
    <p:spTree>
      <p:nvGrpSpPr>
        <p:cNvPr id="122" name="Shape 122"/>
        <p:cNvGrpSpPr/>
        <p:nvPr/>
      </p:nvGrpSpPr>
      <p:grpSpPr>
        <a:xfrm>
          <a:off x="0" y="0"/>
          <a:ext cx="0" cy="0"/>
          <a:chOff x="0" y="0"/>
          <a:chExt cx="0" cy="0"/>
        </a:xfrm>
      </p:grpSpPr>
      <p:sp>
        <p:nvSpPr>
          <p:cNvPr id="123" name="Google Shape;123;p15"/>
          <p:cNvSpPr txBox="1"/>
          <p:nvPr>
            <p:ph idx="1" type="body"/>
          </p:nvPr>
        </p:nvSpPr>
        <p:spPr>
          <a:xfrm>
            <a:off x="480484" y="1590675"/>
            <a:ext cx="9029604" cy="47085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0"/>
              </a:spcBef>
              <a:spcAft>
                <a:spcPts val="0"/>
              </a:spcAft>
              <a:buClr>
                <a:schemeClr val="lt1"/>
              </a:buClr>
              <a:buSzPts val="2800"/>
              <a:buNone/>
              <a:defRPr sz="2800">
                <a:solidFill>
                  <a:schemeClr val="lt1"/>
                </a:solidFill>
              </a:defRPr>
            </a:lvl1pPr>
            <a:lvl2pPr indent="-228600" lvl="1" marL="914400" algn="l">
              <a:lnSpc>
                <a:spcPct val="100000"/>
              </a:lnSpc>
              <a:spcBef>
                <a:spcPts val="1333"/>
              </a:spcBef>
              <a:spcAft>
                <a:spcPts val="0"/>
              </a:spcAft>
              <a:buClr>
                <a:schemeClr val="lt2"/>
              </a:buClr>
              <a:buSzPts val="4000"/>
              <a:buNone/>
              <a:defRPr sz="4000">
                <a:solidFill>
                  <a:schemeClr val="lt2"/>
                </a:solidFill>
              </a:defRPr>
            </a:lvl2pPr>
            <a:lvl3pPr indent="-482600" lvl="2" marL="1371600" algn="l">
              <a:lnSpc>
                <a:spcPct val="100000"/>
              </a:lnSpc>
              <a:spcBef>
                <a:spcPts val="1333"/>
              </a:spcBef>
              <a:spcAft>
                <a:spcPts val="0"/>
              </a:spcAft>
              <a:buClr>
                <a:schemeClr val="lt2"/>
              </a:buClr>
              <a:buSzPts val="4000"/>
              <a:buChar char="•"/>
              <a:defRPr sz="4000">
                <a:solidFill>
                  <a:schemeClr val="lt2"/>
                </a:solidFill>
              </a:defRPr>
            </a:lvl3pPr>
            <a:lvl4pPr indent="-482600" lvl="3" marL="1828800" algn="l">
              <a:lnSpc>
                <a:spcPct val="100000"/>
              </a:lnSpc>
              <a:spcBef>
                <a:spcPts val="1333"/>
              </a:spcBef>
              <a:spcAft>
                <a:spcPts val="0"/>
              </a:spcAft>
              <a:buClr>
                <a:schemeClr val="lt2"/>
              </a:buClr>
              <a:buSzPts val="4000"/>
              <a:buChar char="−"/>
              <a:defRPr sz="4000">
                <a:solidFill>
                  <a:schemeClr val="lt2"/>
                </a:solidFill>
              </a:defRPr>
            </a:lvl4pPr>
            <a:lvl5pPr indent="-482600" lvl="4" marL="2286000" algn="l">
              <a:lnSpc>
                <a:spcPct val="100000"/>
              </a:lnSpc>
              <a:spcBef>
                <a:spcPts val="1333"/>
              </a:spcBef>
              <a:spcAft>
                <a:spcPts val="0"/>
              </a:spcAft>
              <a:buClr>
                <a:schemeClr val="lt2"/>
              </a:buClr>
              <a:buSzPts val="4000"/>
              <a:buChar char="−"/>
              <a:defRPr sz="4000">
                <a:solidFill>
                  <a:schemeClr val="lt2"/>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24" name="Google Shape;124;p15"/>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125" name="Google Shape;125;p15"/>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 Kick-Off Meeting</a:t>
            </a:r>
            <a:endParaRPr b="0" i="0" sz="1400" u="none" cap="none" strike="noStrike">
              <a:solidFill>
                <a:srgbClr val="000000"/>
              </a:solidFill>
              <a:latin typeface="Arial"/>
              <a:ea typeface="Arial"/>
              <a:cs typeface="Arial"/>
              <a:sym typeface="Arial"/>
            </a:endParaRPr>
          </a:p>
        </p:txBody>
      </p:sp>
      <p:sp>
        <p:nvSpPr>
          <p:cNvPr id="126" name="Google Shape;126;p15"/>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black" showMasterSp="0">
  <p:cSld name="Key statement black">
    <p:bg>
      <p:bgPr>
        <a:solidFill>
          <a:schemeClr val="dk1"/>
        </a:solidFill>
      </p:bgPr>
    </p:bg>
    <p:spTree>
      <p:nvGrpSpPr>
        <p:cNvPr id="127" name="Shape 127"/>
        <p:cNvGrpSpPr/>
        <p:nvPr/>
      </p:nvGrpSpPr>
      <p:grpSpPr>
        <a:xfrm>
          <a:off x="0" y="0"/>
          <a:ext cx="0" cy="0"/>
          <a:chOff x="0" y="0"/>
          <a:chExt cx="0" cy="0"/>
        </a:xfrm>
      </p:grpSpPr>
      <p:sp>
        <p:nvSpPr>
          <p:cNvPr id="128" name="Google Shape;128;p16"/>
          <p:cNvSpPr txBox="1"/>
          <p:nvPr>
            <p:ph idx="1" type="body"/>
          </p:nvPr>
        </p:nvSpPr>
        <p:spPr>
          <a:xfrm>
            <a:off x="480484" y="1590675"/>
            <a:ext cx="9029604" cy="47085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0"/>
              </a:spcBef>
              <a:spcAft>
                <a:spcPts val="0"/>
              </a:spcAft>
              <a:buClr>
                <a:schemeClr val="lt1"/>
              </a:buClr>
              <a:buSzPts val="2800"/>
              <a:buNone/>
              <a:defRPr sz="2800">
                <a:solidFill>
                  <a:schemeClr val="lt1"/>
                </a:solidFill>
              </a:defRPr>
            </a:lvl1pPr>
            <a:lvl2pPr indent="-228600" lvl="1" marL="914400" algn="l">
              <a:lnSpc>
                <a:spcPct val="100000"/>
              </a:lnSpc>
              <a:spcBef>
                <a:spcPts val="1333"/>
              </a:spcBef>
              <a:spcAft>
                <a:spcPts val="0"/>
              </a:spcAft>
              <a:buClr>
                <a:schemeClr val="lt2"/>
              </a:buClr>
              <a:buSzPts val="4000"/>
              <a:buNone/>
              <a:defRPr sz="4000">
                <a:solidFill>
                  <a:schemeClr val="lt2"/>
                </a:solidFill>
              </a:defRPr>
            </a:lvl2pPr>
            <a:lvl3pPr indent="-482600" lvl="2" marL="1371600" algn="l">
              <a:lnSpc>
                <a:spcPct val="100000"/>
              </a:lnSpc>
              <a:spcBef>
                <a:spcPts val="1333"/>
              </a:spcBef>
              <a:spcAft>
                <a:spcPts val="0"/>
              </a:spcAft>
              <a:buClr>
                <a:schemeClr val="lt2"/>
              </a:buClr>
              <a:buSzPts val="4000"/>
              <a:buChar char="•"/>
              <a:defRPr sz="4000">
                <a:solidFill>
                  <a:schemeClr val="lt2"/>
                </a:solidFill>
              </a:defRPr>
            </a:lvl3pPr>
            <a:lvl4pPr indent="-482600" lvl="3" marL="1828800" algn="l">
              <a:lnSpc>
                <a:spcPct val="100000"/>
              </a:lnSpc>
              <a:spcBef>
                <a:spcPts val="1333"/>
              </a:spcBef>
              <a:spcAft>
                <a:spcPts val="0"/>
              </a:spcAft>
              <a:buClr>
                <a:schemeClr val="lt2"/>
              </a:buClr>
              <a:buSzPts val="4000"/>
              <a:buChar char="−"/>
              <a:defRPr sz="4000">
                <a:solidFill>
                  <a:schemeClr val="lt2"/>
                </a:solidFill>
              </a:defRPr>
            </a:lvl4pPr>
            <a:lvl5pPr indent="-482600" lvl="4" marL="2286000" algn="l">
              <a:lnSpc>
                <a:spcPct val="100000"/>
              </a:lnSpc>
              <a:spcBef>
                <a:spcPts val="1333"/>
              </a:spcBef>
              <a:spcAft>
                <a:spcPts val="0"/>
              </a:spcAft>
              <a:buClr>
                <a:schemeClr val="lt2"/>
              </a:buClr>
              <a:buSzPts val="4000"/>
              <a:buChar char="−"/>
              <a:defRPr sz="4000">
                <a:solidFill>
                  <a:schemeClr val="lt2"/>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29" name="Google Shape;129;p16"/>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a:t>
            </a:r>
            <a:endParaRPr b="0" i="0" sz="1400" u="none" cap="none" strike="noStrike">
              <a:solidFill>
                <a:srgbClr val="000000"/>
              </a:solidFill>
              <a:latin typeface="Arial"/>
              <a:ea typeface="Arial"/>
              <a:cs typeface="Arial"/>
              <a:sym typeface="Arial"/>
            </a:endParaRPr>
          </a:p>
        </p:txBody>
      </p:sp>
      <p:sp>
        <p:nvSpPr>
          <p:cNvPr id="130" name="Google Shape;130;p16"/>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
        <p:nvSpPr>
          <p:cNvPr id="131" name="Google Shape;131;p16"/>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white">
  <p:cSld name="Key statement white">
    <p:bg>
      <p:bgPr>
        <a:solidFill>
          <a:schemeClr val="lt1"/>
        </a:solidFill>
      </p:bgPr>
    </p:bg>
    <p:spTree>
      <p:nvGrpSpPr>
        <p:cNvPr id="132" name="Shape 132"/>
        <p:cNvGrpSpPr/>
        <p:nvPr/>
      </p:nvGrpSpPr>
      <p:grpSpPr>
        <a:xfrm>
          <a:off x="0" y="0"/>
          <a:ext cx="0" cy="0"/>
          <a:chOff x="0" y="0"/>
          <a:chExt cx="0" cy="0"/>
        </a:xfrm>
      </p:grpSpPr>
      <p:sp>
        <p:nvSpPr>
          <p:cNvPr id="133" name="Google Shape;133;p17"/>
          <p:cNvSpPr txBox="1"/>
          <p:nvPr>
            <p:ph idx="1" type="body"/>
          </p:nvPr>
        </p:nvSpPr>
        <p:spPr>
          <a:xfrm>
            <a:off x="469900" y="1590675"/>
            <a:ext cx="9029604" cy="47085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0"/>
              </a:spcBef>
              <a:spcAft>
                <a:spcPts val="0"/>
              </a:spcAft>
              <a:buClr>
                <a:schemeClr val="dk1"/>
              </a:buClr>
              <a:buSzPts val="2800"/>
              <a:buNone/>
              <a:defRPr sz="2800">
                <a:solidFill>
                  <a:schemeClr val="dk1"/>
                </a:solidFill>
              </a:defRPr>
            </a:lvl1pPr>
            <a:lvl2pPr indent="-228600" lvl="1" marL="914400" algn="l">
              <a:lnSpc>
                <a:spcPct val="100000"/>
              </a:lnSpc>
              <a:spcBef>
                <a:spcPts val="1333"/>
              </a:spcBef>
              <a:spcAft>
                <a:spcPts val="0"/>
              </a:spcAft>
              <a:buClr>
                <a:schemeClr val="lt2"/>
              </a:buClr>
              <a:buSzPts val="4000"/>
              <a:buNone/>
              <a:defRPr sz="4000">
                <a:solidFill>
                  <a:schemeClr val="lt2"/>
                </a:solidFill>
              </a:defRPr>
            </a:lvl2pPr>
            <a:lvl3pPr indent="-482600" lvl="2" marL="1371600" algn="l">
              <a:lnSpc>
                <a:spcPct val="100000"/>
              </a:lnSpc>
              <a:spcBef>
                <a:spcPts val="1333"/>
              </a:spcBef>
              <a:spcAft>
                <a:spcPts val="0"/>
              </a:spcAft>
              <a:buClr>
                <a:schemeClr val="lt2"/>
              </a:buClr>
              <a:buSzPts val="4000"/>
              <a:buChar char="•"/>
              <a:defRPr sz="4000">
                <a:solidFill>
                  <a:schemeClr val="lt2"/>
                </a:solidFill>
              </a:defRPr>
            </a:lvl3pPr>
            <a:lvl4pPr indent="-482600" lvl="3" marL="1828800" algn="l">
              <a:lnSpc>
                <a:spcPct val="100000"/>
              </a:lnSpc>
              <a:spcBef>
                <a:spcPts val="1333"/>
              </a:spcBef>
              <a:spcAft>
                <a:spcPts val="0"/>
              </a:spcAft>
              <a:buClr>
                <a:schemeClr val="lt2"/>
              </a:buClr>
              <a:buSzPts val="4000"/>
              <a:buChar char="−"/>
              <a:defRPr sz="4000">
                <a:solidFill>
                  <a:schemeClr val="lt2"/>
                </a:solidFill>
              </a:defRPr>
            </a:lvl4pPr>
            <a:lvl5pPr indent="-482600" lvl="4" marL="2286000" algn="l">
              <a:lnSpc>
                <a:spcPct val="100000"/>
              </a:lnSpc>
              <a:spcBef>
                <a:spcPts val="1333"/>
              </a:spcBef>
              <a:spcAft>
                <a:spcPts val="0"/>
              </a:spcAft>
              <a:buClr>
                <a:schemeClr val="lt2"/>
              </a:buClr>
              <a:buSzPts val="4000"/>
              <a:buChar char="−"/>
              <a:defRPr sz="4000">
                <a:solidFill>
                  <a:schemeClr val="lt2"/>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ontents">
    <p:spTree>
      <p:nvGrpSpPr>
        <p:cNvPr id="134" name="Shape 134"/>
        <p:cNvGrpSpPr/>
        <p:nvPr/>
      </p:nvGrpSpPr>
      <p:grpSpPr>
        <a:xfrm>
          <a:off x="0" y="0"/>
          <a:ext cx="0" cy="0"/>
          <a:chOff x="0" y="0"/>
          <a:chExt cx="0" cy="0"/>
        </a:xfrm>
      </p:grpSpPr>
      <p:sp>
        <p:nvSpPr>
          <p:cNvPr id="135" name="Google Shape;135;p18"/>
          <p:cNvSpPr txBox="1"/>
          <p:nvPr>
            <p:ph idx="1" type="body"/>
          </p:nvPr>
        </p:nvSpPr>
        <p:spPr>
          <a:xfrm>
            <a:off x="469900" y="1665291"/>
            <a:ext cx="9348787" cy="463391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136" name="Google Shape;136;p18"/>
          <p:cNvSpPr txBox="1"/>
          <p:nvPr>
            <p:ph idx="2"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37" name="Google Shape;137;p18"/>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with image">
  <p:cSld name="Contents with image">
    <p:spTree>
      <p:nvGrpSpPr>
        <p:cNvPr id="138" name="Shape 138"/>
        <p:cNvGrpSpPr/>
        <p:nvPr/>
      </p:nvGrpSpPr>
      <p:grpSpPr>
        <a:xfrm>
          <a:off x="0" y="0"/>
          <a:ext cx="0" cy="0"/>
          <a:chOff x="0" y="0"/>
          <a:chExt cx="0" cy="0"/>
        </a:xfrm>
      </p:grpSpPr>
      <p:sp>
        <p:nvSpPr>
          <p:cNvPr id="139" name="Google Shape;139;p19"/>
          <p:cNvSpPr/>
          <p:nvPr>
            <p:ph idx="2" type="pic"/>
          </p:nvPr>
        </p:nvSpPr>
        <p:spPr>
          <a:xfrm>
            <a:off x="5604867" y="1700213"/>
            <a:ext cx="6117233" cy="4598988"/>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40" name="Google Shape;140;p19"/>
          <p:cNvSpPr txBox="1"/>
          <p:nvPr>
            <p:ph idx="1" type="body"/>
          </p:nvPr>
        </p:nvSpPr>
        <p:spPr>
          <a:xfrm>
            <a:off x="469900" y="1665290"/>
            <a:ext cx="4333663" cy="46339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41" name="Google Shape;141;p19"/>
          <p:cNvSpPr txBox="1"/>
          <p:nvPr>
            <p:ph idx="3"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42" name="Google Shape;142;p19"/>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1 column text">
  <p:cSld name="Title &amp; 1 column text">
    <p:spTree>
      <p:nvGrpSpPr>
        <p:cNvPr id="143" name="Shape 143"/>
        <p:cNvGrpSpPr/>
        <p:nvPr/>
      </p:nvGrpSpPr>
      <p:grpSpPr>
        <a:xfrm>
          <a:off x="0" y="0"/>
          <a:ext cx="0" cy="0"/>
          <a:chOff x="0" y="0"/>
          <a:chExt cx="0" cy="0"/>
        </a:xfrm>
      </p:grpSpPr>
      <p:sp>
        <p:nvSpPr>
          <p:cNvPr id="144" name="Google Shape;144;p20"/>
          <p:cNvSpPr txBox="1"/>
          <p:nvPr>
            <p:ph idx="1" type="body"/>
          </p:nvPr>
        </p:nvSpPr>
        <p:spPr>
          <a:xfrm>
            <a:off x="469900" y="1665290"/>
            <a:ext cx="11252200" cy="46339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45" name="Google Shape;145;p20"/>
          <p:cNvSpPr txBox="1"/>
          <p:nvPr>
            <p:ph idx="2"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46" name="Google Shape;146;p20"/>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Black" showMasterSp="0">
  <p:cSld name="Title Slide - Black">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idx="1" type="subTitle"/>
          </p:nvPr>
        </p:nvSpPr>
        <p:spPr>
          <a:xfrm>
            <a:off x="475200" y="5845180"/>
            <a:ext cx="5592011" cy="50564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1800"/>
              <a:buNone/>
              <a:defRPr b="1" sz="1800">
                <a:solidFill>
                  <a:schemeClr val="lt1"/>
                </a:solidFill>
              </a:defRPr>
            </a:lvl1pPr>
            <a:lvl2pPr lvl="1" algn="l">
              <a:lnSpc>
                <a:spcPct val="100000"/>
              </a:lnSpc>
              <a:spcBef>
                <a:spcPts val="0"/>
              </a:spcBef>
              <a:spcAft>
                <a:spcPts val="0"/>
              </a:spcAft>
              <a:buClr>
                <a:schemeClr val="lt1"/>
              </a:buClr>
              <a:buSzPts val="1600"/>
              <a:buNone/>
              <a:defRPr b="0" sz="1600">
                <a:solidFill>
                  <a:schemeClr val="lt1"/>
                </a:solidFill>
              </a:defRPr>
            </a:lvl2pPr>
            <a:lvl3pPr lvl="2" algn="ctr">
              <a:lnSpc>
                <a:spcPct val="100000"/>
              </a:lnSpc>
              <a:spcBef>
                <a:spcPts val="1333"/>
              </a:spcBef>
              <a:spcAft>
                <a:spcPts val="0"/>
              </a:spcAft>
              <a:buClr>
                <a:schemeClr val="dk1"/>
              </a:buClr>
              <a:buSzPts val="2400"/>
              <a:buNone/>
              <a:defRPr sz="2400"/>
            </a:lvl3pPr>
            <a:lvl4pPr lvl="3" algn="ctr">
              <a:lnSpc>
                <a:spcPct val="100000"/>
              </a:lnSpc>
              <a:spcBef>
                <a:spcPts val="1333"/>
              </a:spcBef>
              <a:spcAft>
                <a:spcPts val="0"/>
              </a:spcAft>
              <a:buClr>
                <a:schemeClr val="dk1"/>
              </a:buClr>
              <a:buSzPts val="2133"/>
              <a:buNone/>
              <a:defRPr sz="2133"/>
            </a:lvl4pPr>
            <a:lvl5pPr lvl="4" algn="ctr">
              <a:lnSpc>
                <a:spcPct val="100000"/>
              </a:lnSpc>
              <a:spcBef>
                <a:spcPts val="1333"/>
              </a:spcBef>
              <a:spcAft>
                <a:spcPts val="0"/>
              </a:spcAft>
              <a:buClr>
                <a:schemeClr val="dk1"/>
              </a:buClr>
              <a:buSzPts val="2133"/>
              <a:buNone/>
              <a:defRPr sz="2133"/>
            </a:lvl5pPr>
            <a:lvl6pPr lvl="5" algn="ctr">
              <a:lnSpc>
                <a:spcPct val="100000"/>
              </a:lnSpc>
              <a:spcBef>
                <a:spcPts val="1333"/>
              </a:spcBef>
              <a:spcAft>
                <a:spcPts val="0"/>
              </a:spcAft>
              <a:buClr>
                <a:schemeClr val="dk1"/>
              </a:buClr>
              <a:buSzPts val="2133"/>
              <a:buNone/>
              <a:defRPr sz="2133"/>
            </a:lvl6pPr>
            <a:lvl7pPr lvl="6" algn="ctr">
              <a:lnSpc>
                <a:spcPct val="100000"/>
              </a:lnSpc>
              <a:spcBef>
                <a:spcPts val="1333"/>
              </a:spcBef>
              <a:spcAft>
                <a:spcPts val="0"/>
              </a:spcAft>
              <a:buClr>
                <a:schemeClr val="dk1"/>
              </a:buClr>
              <a:buSzPts val="2133"/>
              <a:buNone/>
              <a:defRPr sz="2133"/>
            </a:lvl7pPr>
            <a:lvl8pPr lvl="7" algn="ctr">
              <a:lnSpc>
                <a:spcPct val="100000"/>
              </a:lnSpc>
              <a:spcBef>
                <a:spcPts val="1333"/>
              </a:spcBef>
              <a:spcAft>
                <a:spcPts val="0"/>
              </a:spcAft>
              <a:buClr>
                <a:schemeClr val="dk1"/>
              </a:buClr>
              <a:buSzPts val="2133"/>
              <a:buNone/>
              <a:defRPr sz="2133"/>
            </a:lvl8pPr>
            <a:lvl9pPr lvl="8" algn="ctr">
              <a:lnSpc>
                <a:spcPct val="100000"/>
              </a:lnSpc>
              <a:spcBef>
                <a:spcPts val="1333"/>
              </a:spcBef>
              <a:spcAft>
                <a:spcPts val="1333"/>
              </a:spcAft>
              <a:buClr>
                <a:schemeClr val="dk1"/>
              </a:buClr>
              <a:buSzPts val="2133"/>
              <a:buNone/>
              <a:defRPr sz="2133"/>
            </a:lvl9pPr>
          </a:lstStyle>
          <a:p/>
        </p:txBody>
      </p:sp>
      <p:sp>
        <p:nvSpPr>
          <p:cNvPr id="15" name="Google Shape;15;p3"/>
          <p:cNvSpPr txBox="1"/>
          <p:nvPr>
            <p:ph idx="2" type="body"/>
          </p:nvPr>
        </p:nvSpPr>
        <p:spPr>
          <a:xfrm>
            <a:off x="475200" y="6362699"/>
            <a:ext cx="5594349" cy="298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050"/>
              <a:buNone/>
              <a:defRPr sz="1050">
                <a:solidFill>
                  <a:schemeClr val="lt1"/>
                </a:solidFill>
              </a:defRPr>
            </a:lvl1pPr>
            <a:lvl2pPr indent="-228600" lvl="1" marL="914400" algn="l">
              <a:lnSpc>
                <a:spcPct val="100000"/>
              </a:lnSpc>
              <a:spcBef>
                <a:spcPts val="0"/>
              </a:spcBef>
              <a:spcAft>
                <a:spcPts val="0"/>
              </a:spcAft>
              <a:buClr>
                <a:schemeClr val="lt1"/>
              </a:buClr>
              <a:buSzPts val="1200"/>
              <a:buNone/>
              <a:defRPr>
                <a:solidFill>
                  <a:schemeClr val="lt1"/>
                </a:solidFill>
              </a:defRPr>
            </a:lvl2pPr>
            <a:lvl3pPr indent="-304800" lvl="2" marL="1371600" algn="l">
              <a:lnSpc>
                <a:spcPct val="100000"/>
              </a:lnSpc>
              <a:spcBef>
                <a:spcPts val="1333"/>
              </a:spcBef>
              <a:spcAft>
                <a:spcPts val="0"/>
              </a:spcAft>
              <a:buClr>
                <a:schemeClr val="lt1"/>
              </a:buClr>
              <a:buSzPts val="1200"/>
              <a:buChar char="•"/>
              <a:defRPr>
                <a:solidFill>
                  <a:schemeClr val="lt1"/>
                </a:solidFill>
              </a:defRPr>
            </a:lvl3pPr>
            <a:lvl4pPr indent="-304800" lvl="3" marL="1828800" algn="l">
              <a:lnSpc>
                <a:spcPct val="100000"/>
              </a:lnSpc>
              <a:spcBef>
                <a:spcPts val="1333"/>
              </a:spcBef>
              <a:spcAft>
                <a:spcPts val="0"/>
              </a:spcAft>
              <a:buClr>
                <a:schemeClr val="lt1"/>
              </a:buClr>
              <a:buSzPts val="1200"/>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grpSp>
        <p:nvGrpSpPr>
          <p:cNvPr id="16" name="Google Shape;16;p3"/>
          <p:cNvGrpSpPr/>
          <p:nvPr/>
        </p:nvGrpSpPr>
        <p:grpSpPr>
          <a:xfrm>
            <a:off x="469900" y="457761"/>
            <a:ext cx="1998000" cy="374400"/>
            <a:chOff x="398463" y="404813"/>
            <a:chExt cx="1627187" cy="307976"/>
          </a:xfrm>
        </p:grpSpPr>
        <p:sp>
          <p:nvSpPr>
            <p:cNvPr id="17" name="Google Shape;17;p3"/>
            <p:cNvSpPr/>
            <p:nvPr/>
          </p:nvSpPr>
          <p:spPr>
            <a:xfrm>
              <a:off x="1938338" y="625476"/>
              <a:ext cx="87312" cy="87313"/>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18" name="Google Shape;18;p3"/>
            <p:cNvSpPr/>
            <p:nvPr/>
          </p:nvSpPr>
          <p:spPr>
            <a:xfrm>
              <a:off x="398463" y="406401"/>
              <a:ext cx="247650" cy="301625"/>
            </a:xfrm>
            <a:custGeom>
              <a:rect b="b" l="l" r="r" t="t"/>
              <a:pathLst>
                <a:path extrusionOk="0" h="347" w="28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19" name="Google Shape;19;p3"/>
            <p:cNvSpPr/>
            <p:nvPr/>
          </p:nvSpPr>
          <p:spPr>
            <a:xfrm>
              <a:off x="906463" y="404813"/>
              <a:ext cx="74612" cy="3032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0" name="Google Shape;20;p3"/>
            <p:cNvSpPr/>
            <p:nvPr/>
          </p:nvSpPr>
          <p:spPr>
            <a:xfrm>
              <a:off x="1011238" y="479426"/>
              <a:ext cx="215900" cy="231775"/>
            </a:xfrm>
            <a:custGeom>
              <a:rect b="b" l="l" r="r" t="t"/>
              <a:pathLst>
                <a:path extrusionOk="0" h="267" w="252">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1" name="Google Shape;21;p3"/>
            <p:cNvSpPr/>
            <p:nvPr/>
          </p:nvSpPr>
          <p:spPr>
            <a:xfrm>
              <a:off x="1257300" y="482601"/>
              <a:ext cx="74612" cy="2254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2" name="Google Shape;22;p3"/>
            <p:cNvSpPr/>
            <p:nvPr/>
          </p:nvSpPr>
          <p:spPr>
            <a:xfrm>
              <a:off x="1257300" y="404813"/>
              <a:ext cx="74612" cy="50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3" name="Google Shape;23;p3"/>
            <p:cNvSpPr/>
            <p:nvPr/>
          </p:nvSpPr>
          <p:spPr>
            <a:xfrm>
              <a:off x="1362075" y="411163"/>
              <a:ext cx="158750" cy="300038"/>
            </a:xfrm>
            <a:custGeom>
              <a:rect b="b" l="l" r="r" t="t"/>
              <a:pathLst>
                <a:path extrusionOk="0" h="344" w="18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4" name="Google Shape;24;p3"/>
            <p:cNvSpPr/>
            <p:nvPr/>
          </p:nvSpPr>
          <p:spPr>
            <a:xfrm>
              <a:off x="1535113" y="411163"/>
              <a:ext cx="158750" cy="300038"/>
            </a:xfrm>
            <a:custGeom>
              <a:rect b="b" l="l" r="r" t="t"/>
              <a:pathLst>
                <a:path extrusionOk="0" h="344" w="18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5" name="Google Shape;25;p3"/>
            <p:cNvSpPr/>
            <p:nvPr/>
          </p:nvSpPr>
          <p:spPr>
            <a:xfrm>
              <a:off x="1709738" y="479426"/>
              <a:ext cx="211137" cy="231775"/>
            </a:xfrm>
            <a:custGeom>
              <a:rect b="b" l="l" r="r" t="t"/>
              <a:pathLst>
                <a:path extrusionOk="0" h="267" w="244">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26" name="Google Shape;26;p3"/>
            <p:cNvSpPr/>
            <p:nvPr/>
          </p:nvSpPr>
          <p:spPr>
            <a:xfrm>
              <a:off x="668338" y="479426"/>
              <a:ext cx="209550" cy="231775"/>
            </a:xfrm>
            <a:custGeom>
              <a:rect b="b" l="l" r="r" t="t"/>
              <a:pathLst>
                <a:path extrusionOk="0" h="267" w="243">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grpSp>
      <p:sp>
        <p:nvSpPr>
          <p:cNvPr id="27" name="Google Shape;27;p3"/>
          <p:cNvSpPr/>
          <p:nvPr>
            <p:ph idx="3" type="pic"/>
          </p:nvPr>
        </p:nvSpPr>
        <p:spPr>
          <a:xfrm>
            <a:off x="3393716" y="727595"/>
            <a:ext cx="5400000" cy="54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extLst>
    <p:ext uri="{DCECCB84-F9BA-43D5-87BE-67443E8EF086}">
      <p15:sldGuideLst>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1 column - large">
  <p:cSld name="Title, subtitle &amp; 1 column - large">
    <p:spTree>
      <p:nvGrpSpPr>
        <p:cNvPr id="147" name="Shape 147"/>
        <p:cNvGrpSpPr/>
        <p:nvPr/>
      </p:nvGrpSpPr>
      <p:grpSpPr>
        <a:xfrm>
          <a:off x="0" y="0"/>
          <a:ext cx="0" cy="0"/>
          <a:chOff x="0" y="0"/>
          <a:chExt cx="0" cy="0"/>
        </a:xfrm>
      </p:grpSpPr>
      <p:sp>
        <p:nvSpPr>
          <p:cNvPr id="148" name="Google Shape;148;p21"/>
          <p:cNvSpPr txBox="1"/>
          <p:nvPr>
            <p:ph idx="1" type="body"/>
          </p:nvPr>
        </p:nvSpPr>
        <p:spPr>
          <a:xfrm>
            <a:off x="469900" y="1676402"/>
            <a:ext cx="11252200" cy="462279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228600" lvl="1" marL="914400" algn="l">
              <a:lnSpc>
                <a:spcPct val="100000"/>
              </a:lnSpc>
              <a:spcBef>
                <a:spcPts val="1333"/>
              </a:spcBef>
              <a:spcAft>
                <a:spcPts val="0"/>
              </a:spcAft>
              <a:buClr>
                <a:schemeClr val="dk1"/>
              </a:buClr>
              <a:buSzPts val="1600"/>
              <a:buNone/>
              <a:defRPr sz="1600"/>
            </a:lvl2pPr>
            <a:lvl3pPr indent="-330200" lvl="2" marL="1371600" algn="l">
              <a:lnSpc>
                <a:spcPct val="100000"/>
              </a:lnSpc>
              <a:spcBef>
                <a:spcPts val="1333"/>
              </a:spcBef>
              <a:spcAft>
                <a:spcPts val="0"/>
              </a:spcAft>
              <a:buClr>
                <a:schemeClr val="dk1"/>
              </a:buClr>
              <a:buSzPts val="1600"/>
              <a:buChar char="•"/>
              <a:defRPr sz="1600"/>
            </a:lvl3pPr>
            <a:lvl4pPr indent="-330200" lvl="3" marL="1828800" algn="l">
              <a:lnSpc>
                <a:spcPct val="100000"/>
              </a:lnSpc>
              <a:spcBef>
                <a:spcPts val="1333"/>
              </a:spcBef>
              <a:spcAft>
                <a:spcPts val="0"/>
              </a:spcAft>
              <a:buClr>
                <a:schemeClr val="dk1"/>
              </a:buClr>
              <a:buSzPts val="1600"/>
              <a:buChar char="−"/>
              <a:defRPr sz="1600"/>
            </a:lvl4pPr>
            <a:lvl5pPr indent="-330200" lvl="4" marL="2286000" algn="l">
              <a:lnSpc>
                <a:spcPct val="100000"/>
              </a:lnSpc>
              <a:spcBef>
                <a:spcPts val="1333"/>
              </a:spcBef>
              <a:spcAft>
                <a:spcPts val="0"/>
              </a:spcAft>
              <a:buClr>
                <a:schemeClr val="dk1"/>
              </a:buClr>
              <a:buSzPts val="1600"/>
              <a:buChar char="−"/>
              <a:defRPr sz="1600"/>
            </a:lvl5pPr>
            <a:lvl6pPr indent="-364045" lvl="5" marL="2743200" algn="l">
              <a:lnSpc>
                <a:spcPct val="100000"/>
              </a:lnSpc>
              <a:spcBef>
                <a:spcPts val="1333"/>
              </a:spcBef>
              <a:spcAft>
                <a:spcPts val="0"/>
              </a:spcAft>
              <a:buClr>
                <a:schemeClr val="dk1"/>
              </a:buClr>
              <a:buSzPts val="2133"/>
              <a:buChar char="−"/>
              <a:defRPr sz="2133"/>
            </a:lvl6pPr>
            <a:lvl7pPr indent="-364045" lvl="6" marL="3200400" algn="l">
              <a:lnSpc>
                <a:spcPct val="100000"/>
              </a:lnSpc>
              <a:spcBef>
                <a:spcPts val="1333"/>
              </a:spcBef>
              <a:spcAft>
                <a:spcPts val="0"/>
              </a:spcAft>
              <a:buClr>
                <a:schemeClr val="dk1"/>
              </a:buClr>
              <a:buSzPts val="2133"/>
              <a:buChar char="−"/>
              <a:defRPr sz="2133"/>
            </a:lvl7pPr>
            <a:lvl8pPr indent="-364045" lvl="7" marL="3657600" algn="l">
              <a:lnSpc>
                <a:spcPct val="100000"/>
              </a:lnSpc>
              <a:spcBef>
                <a:spcPts val="1333"/>
              </a:spcBef>
              <a:spcAft>
                <a:spcPts val="0"/>
              </a:spcAft>
              <a:buClr>
                <a:schemeClr val="dk1"/>
              </a:buClr>
              <a:buSzPts val="2133"/>
              <a:buChar char="−"/>
              <a:defRPr sz="2133"/>
            </a:lvl8pPr>
            <a:lvl9pPr indent="-364045" lvl="8" marL="4114800" algn="l">
              <a:lnSpc>
                <a:spcPct val="100000"/>
              </a:lnSpc>
              <a:spcBef>
                <a:spcPts val="1333"/>
              </a:spcBef>
              <a:spcAft>
                <a:spcPts val="1333"/>
              </a:spcAft>
              <a:buClr>
                <a:schemeClr val="dk1"/>
              </a:buClr>
              <a:buSzPts val="2133"/>
              <a:buChar char="−"/>
              <a:defRPr sz="2133"/>
            </a:lvl9pPr>
          </a:lstStyle>
          <a:p/>
        </p:txBody>
      </p:sp>
      <p:sp>
        <p:nvSpPr>
          <p:cNvPr id="149" name="Google Shape;149;p21"/>
          <p:cNvSpPr txBox="1"/>
          <p:nvPr>
            <p:ph idx="2"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50" name="Google Shape;150;p21"/>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chart">
  <p:cSld name="Title, subtitle &amp; chart">
    <p:spTree>
      <p:nvGrpSpPr>
        <p:cNvPr id="151" name="Shape 151"/>
        <p:cNvGrpSpPr/>
        <p:nvPr/>
      </p:nvGrpSpPr>
      <p:grpSpPr>
        <a:xfrm>
          <a:off x="0" y="0"/>
          <a:ext cx="0" cy="0"/>
          <a:chOff x="0" y="0"/>
          <a:chExt cx="0" cy="0"/>
        </a:xfrm>
      </p:grpSpPr>
      <p:sp>
        <p:nvSpPr>
          <p:cNvPr id="152" name="Google Shape;152;p22"/>
          <p:cNvSpPr/>
          <p:nvPr>
            <p:ph idx="2" type="chart"/>
          </p:nvPr>
        </p:nvSpPr>
        <p:spPr>
          <a:xfrm>
            <a:off x="468000" y="2054581"/>
            <a:ext cx="11252200" cy="3928209"/>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53" name="Google Shape;153;p22"/>
          <p:cNvSpPr txBox="1"/>
          <p:nvPr>
            <p:ph idx="1" type="body"/>
          </p:nvPr>
        </p:nvSpPr>
        <p:spPr>
          <a:xfrm>
            <a:off x="468000" y="1659816"/>
            <a:ext cx="11252200" cy="35718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54" name="Google Shape;154;p22"/>
          <p:cNvSpPr txBox="1"/>
          <p:nvPr>
            <p:ph idx="3" type="body"/>
          </p:nvPr>
        </p:nvSpPr>
        <p:spPr>
          <a:xfrm>
            <a:off x="468000" y="5982790"/>
            <a:ext cx="11252201" cy="3164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900"/>
              <a:buNone/>
              <a:defRPr sz="900"/>
            </a:lvl1pPr>
            <a:lvl2pPr indent="-228600" lvl="1" marL="914400" algn="l">
              <a:lnSpc>
                <a:spcPct val="100000"/>
              </a:lnSpc>
              <a:spcBef>
                <a:spcPts val="0"/>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55" name="Google Shape;155;p22"/>
          <p:cNvSpPr txBox="1"/>
          <p:nvPr>
            <p:ph idx="4"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56" name="Google Shape;156;p22"/>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hart">
  <p:cSld name="3 chart">
    <p:spTree>
      <p:nvGrpSpPr>
        <p:cNvPr id="157" name="Shape 157"/>
        <p:cNvGrpSpPr/>
        <p:nvPr/>
      </p:nvGrpSpPr>
      <p:grpSpPr>
        <a:xfrm>
          <a:off x="0" y="0"/>
          <a:ext cx="0" cy="0"/>
          <a:chOff x="0" y="0"/>
          <a:chExt cx="0" cy="0"/>
        </a:xfrm>
      </p:grpSpPr>
      <p:sp>
        <p:nvSpPr>
          <p:cNvPr id="158" name="Google Shape;158;p23"/>
          <p:cNvSpPr/>
          <p:nvPr>
            <p:ph idx="2" type="chart"/>
          </p:nvPr>
        </p:nvSpPr>
        <p:spPr>
          <a:xfrm>
            <a:off x="468000" y="2051999"/>
            <a:ext cx="3600000" cy="393079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59" name="Google Shape;159;p23"/>
          <p:cNvSpPr txBox="1"/>
          <p:nvPr>
            <p:ph idx="1" type="body"/>
          </p:nvPr>
        </p:nvSpPr>
        <p:spPr>
          <a:xfrm>
            <a:off x="468000" y="1665289"/>
            <a:ext cx="3600000" cy="3921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60" name="Google Shape;160;p23"/>
          <p:cNvSpPr/>
          <p:nvPr>
            <p:ph idx="3" type="chart"/>
          </p:nvPr>
        </p:nvSpPr>
        <p:spPr>
          <a:xfrm>
            <a:off x="4296000" y="2051998"/>
            <a:ext cx="3600000" cy="393079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61" name="Google Shape;161;p23"/>
          <p:cNvSpPr txBox="1"/>
          <p:nvPr>
            <p:ph idx="4" type="body"/>
          </p:nvPr>
        </p:nvSpPr>
        <p:spPr>
          <a:xfrm>
            <a:off x="4296003" y="1665288"/>
            <a:ext cx="3600000" cy="3921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62" name="Google Shape;162;p23"/>
          <p:cNvSpPr/>
          <p:nvPr>
            <p:ph idx="5" type="chart"/>
          </p:nvPr>
        </p:nvSpPr>
        <p:spPr>
          <a:xfrm>
            <a:off x="8086960" y="2051999"/>
            <a:ext cx="3600000" cy="393079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63" name="Google Shape;163;p23"/>
          <p:cNvSpPr txBox="1"/>
          <p:nvPr>
            <p:ph idx="6" type="body"/>
          </p:nvPr>
        </p:nvSpPr>
        <p:spPr>
          <a:xfrm>
            <a:off x="8086959" y="1659145"/>
            <a:ext cx="3600000" cy="3982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64" name="Google Shape;164;p23"/>
          <p:cNvSpPr txBox="1"/>
          <p:nvPr>
            <p:ph idx="7" type="body"/>
          </p:nvPr>
        </p:nvSpPr>
        <p:spPr>
          <a:xfrm>
            <a:off x="468000" y="5982790"/>
            <a:ext cx="11252201" cy="3164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900"/>
              <a:buNone/>
              <a:defRPr sz="900"/>
            </a:lvl1pPr>
            <a:lvl2pPr indent="-228600" lvl="1" marL="914400" algn="l">
              <a:lnSpc>
                <a:spcPct val="100000"/>
              </a:lnSpc>
              <a:spcBef>
                <a:spcPts val="0"/>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65" name="Google Shape;165;p23"/>
          <p:cNvSpPr txBox="1"/>
          <p:nvPr>
            <p:ph idx="8"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66" name="Google Shape;166;p23"/>
          <p:cNvSpPr txBox="1"/>
          <p:nvPr>
            <p:ph type="title"/>
          </p:nvPr>
        </p:nvSpPr>
        <p:spPr>
          <a:xfrm>
            <a:off x="469900" y="402586"/>
            <a:ext cx="11252200" cy="33410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of text">
  <p:cSld name="2 columns of text">
    <p:spTree>
      <p:nvGrpSpPr>
        <p:cNvPr id="167" name="Shape 167"/>
        <p:cNvGrpSpPr/>
        <p:nvPr/>
      </p:nvGrpSpPr>
      <p:grpSpPr>
        <a:xfrm>
          <a:off x="0" y="0"/>
          <a:ext cx="0" cy="0"/>
          <a:chOff x="0" y="0"/>
          <a:chExt cx="0" cy="0"/>
        </a:xfrm>
      </p:grpSpPr>
      <p:sp>
        <p:nvSpPr>
          <p:cNvPr id="168" name="Google Shape;168;p24"/>
          <p:cNvSpPr txBox="1"/>
          <p:nvPr>
            <p:ph idx="1" type="body"/>
          </p:nvPr>
        </p:nvSpPr>
        <p:spPr>
          <a:xfrm>
            <a:off x="468000" y="1665288"/>
            <a:ext cx="5328000" cy="462250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69" name="Google Shape;169;p24"/>
          <p:cNvSpPr txBox="1"/>
          <p:nvPr>
            <p:ph idx="2" type="body"/>
          </p:nvPr>
        </p:nvSpPr>
        <p:spPr>
          <a:xfrm>
            <a:off x="6394100" y="1656000"/>
            <a:ext cx="5328000" cy="463179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70" name="Google Shape;170;p24"/>
          <p:cNvSpPr txBox="1"/>
          <p:nvPr>
            <p:ph idx="3"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71" name="Google Shape;171;p24"/>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 large">
  <p:cSld name="2 columns - large">
    <p:spTree>
      <p:nvGrpSpPr>
        <p:cNvPr id="172" name="Shape 172"/>
        <p:cNvGrpSpPr/>
        <p:nvPr/>
      </p:nvGrpSpPr>
      <p:grpSpPr>
        <a:xfrm>
          <a:off x="0" y="0"/>
          <a:ext cx="0" cy="0"/>
          <a:chOff x="0" y="0"/>
          <a:chExt cx="0" cy="0"/>
        </a:xfrm>
      </p:grpSpPr>
      <p:sp>
        <p:nvSpPr>
          <p:cNvPr id="173" name="Google Shape;173;p25"/>
          <p:cNvSpPr txBox="1"/>
          <p:nvPr>
            <p:ph idx="1" type="body"/>
          </p:nvPr>
        </p:nvSpPr>
        <p:spPr>
          <a:xfrm>
            <a:off x="469900" y="1665288"/>
            <a:ext cx="5328000" cy="46339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228600" lvl="1" marL="914400" algn="l">
              <a:lnSpc>
                <a:spcPct val="100000"/>
              </a:lnSpc>
              <a:spcBef>
                <a:spcPts val="1333"/>
              </a:spcBef>
              <a:spcAft>
                <a:spcPts val="0"/>
              </a:spcAft>
              <a:buClr>
                <a:schemeClr val="dk1"/>
              </a:buClr>
              <a:buSzPts val="1600"/>
              <a:buNone/>
              <a:defRPr sz="1600"/>
            </a:lvl2pPr>
            <a:lvl3pPr indent="-330200" lvl="2" marL="1371600" algn="l">
              <a:lnSpc>
                <a:spcPct val="100000"/>
              </a:lnSpc>
              <a:spcBef>
                <a:spcPts val="1333"/>
              </a:spcBef>
              <a:spcAft>
                <a:spcPts val="0"/>
              </a:spcAft>
              <a:buClr>
                <a:schemeClr val="dk1"/>
              </a:buClr>
              <a:buSzPts val="1600"/>
              <a:buChar char="•"/>
              <a:defRPr sz="1600"/>
            </a:lvl3pPr>
            <a:lvl4pPr indent="-330200" lvl="3" marL="1828800" algn="l">
              <a:lnSpc>
                <a:spcPct val="100000"/>
              </a:lnSpc>
              <a:spcBef>
                <a:spcPts val="1333"/>
              </a:spcBef>
              <a:spcAft>
                <a:spcPts val="0"/>
              </a:spcAft>
              <a:buClr>
                <a:schemeClr val="dk1"/>
              </a:buClr>
              <a:buSzPts val="1600"/>
              <a:buChar char="−"/>
              <a:defRPr sz="1600"/>
            </a:lvl4pPr>
            <a:lvl5pPr indent="-292100" lvl="4" marL="2286000" algn="l">
              <a:lnSpc>
                <a:spcPct val="100000"/>
              </a:lnSpc>
              <a:spcBef>
                <a:spcPts val="1333"/>
              </a:spcBef>
              <a:spcAft>
                <a:spcPts val="0"/>
              </a:spcAft>
              <a:buClr>
                <a:schemeClr val="dk1"/>
              </a:buClr>
              <a:buSzPts val="1000"/>
              <a:buChar char="−"/>
              <a:defRPr sz="1000"/>
            </a:lvl5pPr>
            <a:lvl6pPr indent="-364045" lvl="5" marL="2743200" algn="l">
              <a:lnSpc>
                <a:spcPct val="100000"/>
              </a:lnSpc>
              <a:spcBef>
                <a:spcPts val="1333"/>
              </a:spcBef>
              <a:spcAft>
                <a:spcPts val="0"/>
              </a:spcAft>
              <a:buClr>
                <a:schemeClr val="dk1"/>
              </a:buClr>
              <a:buSzPts val="2133"/>
              <a:buChar char="−"/>
              <a:defRPr sz="2133"/>
            </a:lvl6pPr>
            <a:lvl7pPr indent="-364045" lvl="6" marL="3200400" algn="l">
              <a:lnSpc>
                <a:spcPct val="100000"/>
              </a:lnSpc>
              <a:spcBef>
                <a:spcPts val="1333"/>
              </a:spcBef>
              <a:spcAft>
                <a:spcPts val="0"/>
              </a:spcAft>
              <a:buClr>
                <a:schemeClr val="dk1"/>
              </a:buClr>
              <a:buSzPts val="2133"/>
              <a:buChar char="−"/>
              <a:defRPr sz="2133"/>
            </a:lvl7pPr>
            <a:lvl8pPr indent="-364045" lvl="7" marL="3657600" algn="l">
              <a:lnSpc>
                <a:spcPct val="100000"/>
              </a:lnSpc>
              <a:spcBef>
                <a:spcPts val="1333"/>
              </a:spcBef>
              <a:spcAft>
                <a:spcPts val="0"/>
              </a:spcAft>
              <a:buClr>
                <a:schemeClr val="dk1"/>
              </a:buClr>
              <a:buSzPts val="2133"/>
              <a:buChar char="−"/>
              <a:defRPr sz="2133"/>
            </a:lvl8pPr>
            <a:lvl9pPr indent="-364045" lvl="8" marL="4114800" algn="l">
              <a:lnSpc>
                <a:spcPct val="100000"/>
              </a:lnSpc>
              <a:spcBef>
                <a:spcPts val="1333"/>
              </a:spcBef>
              <a:spcAft>
                <a:spcPts val="1333"/>
              </a:spcAft>
              <a:buClr>
                <a:schemeClr val="dk1"/>
              </a:buClr>
              <a:buSzPts val="2133"/>
              <a:buChar char="−"/>
              <a:defRPr sz="2133"/>
            </a:lvl9pPr>
          </a:lstStyle>
          <a:p/>
        </p:txBody>
      </p:sp>
      <p:sp>
        <p:nvSpPr>
          <p:cNvPr id="174" name="Google Shape;174;p25"/>
          <p:cNvSpPr txBox="1"/>
          <p:nvPr>
            <p:ph idx="2" type="body"/>
          </p:nvPr>
        </p:nvSpPr>
        <p:spPr>
          <a:xfrm>
            <a:off x="6394100" y="1665288"/>
            <a:ext cx="5328000" cy="46339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228600" lvl="1" marL="914400" algn="l">
              <a:lnSpc>
                <a:spcPct val="100000"/>
              </a:lnSpc>
              <a:spcBef>
                <a:spcPts val="1333"/>
              </a:spcBef>
              <a:spcAft>
                <a:spcPts val="0"/>
              </a:spcAft>
              <a:buClr>
                <a:schemeClr val="dk1"/>
              </a:buClr>
              <a:buSzPts val="1600"/>
              <a:buNone/>
              <a:defRPr sz="1600"/>
            </a:lvl2pPr>
            <a:lvl3pPr indent="-330200" lvl="2" marL="1371600" algn="l">
              <a:lnSpc>
                <a:spcPct val="100000"/>
              </a:lnSpc>
              <a:spcBef>
                <a:spcPts val="1333"/>
              </a:spcBef>
              <a:spcAft>
                <a:spcPts val="0"/>
              </a:spcAft>
              <a:buClr>
                <a:schemeClr val="dk1"/>
              </a:buClr>
              <a:buSzPts val="1600"/>
              <a:buChar char="•"/>
              <a:defRPr sz="1600"/>
            </a:lvl3pPr>
            <a:lvl4pPr indent="-330200" lvl="3" marL="1828800" algn="l">
              <a:lnSpc>
                <a:spcPct val="100000"/>
              </a:lnSpc>
              <a:spcBef>
                <a:spcPts val="1333"/>
              </a:spcBef>
              <a:spcAft>
                <a:spcPts val="0"/>
              </a:spcAft>
              <a:buClr>
                <a:schemeClr val="dk1"/>
              </a:buClr>
              <a:buSzPts val="1600"/>
              <a:buChar char="−"/>
              <a:defRPr sz="1600"/>
            </a:lvl4pPr>
            <a:lvl5pPr indent="-292100" lvl="4" marL="2286000" algn="l">
              <a:lnSpc>
                <a:spcPct val="100000"/>
              </a:lnSpc>
              <a:spcBef>
                <a:spcPts val="1333"/>
              </a:spcBef>
              <a:spcAft>
                <a:spcPts val="0"/>
              </a:spcAft>
              <a:buClr>
                <a:schemeClr val="dk1"/>
              </a:buClr>
              <a:buSzPts val="1000"/>
              <a:buChar char="−"/>
              <a:defRPr sz="1000"/>
            </a:lvl5pPr>
            <a:lvl6pPr indent="-364045" lvl="5" marL="2743200" algn="l">
              <a:lnSpc>
                <a:spcPct val="100000"/>
              </a:lnSpc>
              <a:spcBef>
                <a:spcPts val="1333"/>
              </a:spcBef>
              <a:spcAft>
                <a:spcPts val="0"/>
              </a:spcAft>
              <a:buClr>
                <a:schemeClr val="dk1"/>
              </a:buClr>
              <a:buSzPts val="2133"/>
              <a:buChar char="−"/>
              <a:defRPr sz="2133"/>
            </a:lvl6pPr>
            <a:lvl7pPr indent="-364045" lvl="6" marL="3200400" algn="l">
              <a:lnSpc>
                <a:spcPct val="100000"/>
              </a:lnSpc>
              <a:spcBef>
                <a:spcPts val="1333"/>
              </a:spcBef>
              <a:spcAft>
                <a:spcPts val="0"/>
              </a:spcAft>
              <a:buClr>
                <a:schemeClr val="dk1"/>
              </a:buClr>
              <a:buSzPts val="2133"/>
              <a:buChar char="−"/>
              <a:defRPr sz="2133"/>
            </a:lvl7pPr>
            <a:lvl8pPr indent="-364045" lvl="7" marL="3657600" algn="l">
              <a:lnSpc>
                <a:spcPct val="100000"/>
              </a:lnSpc>
              <a:spcBef>
                <a:spcPts val="1333"/>
              </a:spcBef>
              <a:spcAft>
                <a:spcPts val="0"/>
              </a:spcAft>
              <a:buClr>
                <a:schemeClr val="dk1"/>
              </a:buClr>
              <a:buSzPts val="2133"/>
              <a:buChar char="−"/>
              <a:defRPr sz="2133"/>
            </a:lvl8pPr>
            <a:lvl9pPr indent="-364045" lvl="8" marL="4114800" algn="l">
              <a:lnSpc>
                <a:spcPct val="100000"/>
              </a:lnSpc>
              <a:spcBef>
                <a:spcPts val="1333"/>
              </a:spcBef>
              <a:spcAft>
                <a:spcPts val="1333"/>
              </a:spcAft>
              <a:buClr>
                <a:schemeClr val="dk1"/>
              </a:buClr>
              <a:buSzPts val="2133"/>
              <a:buChar char="−"/>
              <a:defRPr sz="2133"/>
            </a:lvl9pPr>
          </a:lstStyle>
          <a:p/>
        </p:txBody>
      </p:sp>
      <p:sp>
        <p:nvSpPr>
          <p:cNvPr id="175" name="Google Shape;175;p25"/>
          <p:cNvSpPr txBox="1"/>
          <p:nvPr>
            <p:ph idx="3"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76" name="Google Shape;176;p25"/>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chart">
  <p:cSld name="Text and chart">
    <p:spTree>
      <p:nvGrpSpPr>
        <p:cNvPr id="177" name="Shape 177"/>
        <p:cNvGrpSpPr/>
        <p:nvPr/>
      </p:nvGrpSpPr>
      <p:grpSpPr>
        <a:xfrm>
          <a:off x="0" y="0"/>
          <a:ext cx="0" cy="0"/>
          <a:chOff x="0" y="0"/>
          <a:chExt cx="0" cy="0"/>
        </a:xfrm>
      </p:grpSpPr>
      <p:sp>
        <p:nvSpPr>
          <p:cNvPr id="178" name="Google Shape;178;p26"/>
          <p:cNvSpPr txBox="1"/>
          <p:nvPr>
            <p:ph idx="1" type="body"/>
          </p:nvPr>
        </p:nvSpPr>
        <p:spPr>
          <a:xfrm>
            <a:off x="469900" y="1665288"/>
            <a:ext cx="5480400" cy="431750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79" name="Google Shape;179;p26"/>
          <p:cNvSpPr/>
          <p:nvPr>
            <p:ph idx="2" type="chart"/>
          </p:nvPr>
        </p:nvSpPr>
        <p:spPr>
          <a:xfrm>
            <a:off x="6239584" y="2125013"/>
            <a:ext cx="5482516" cy="385777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80" name="Google Shape;180;p26"/>
          <p:cNvSpPr txBox="1"/>
          <p:nvPr>
            <p:ph idx="3" type="body"/>
          </p:nvPr>
        </p:nvSpPr>
        <p:spPr>
          <a:xfrm>
            <a:off x="6239584" y="1655763"/>
            <a:ext cx="5482516" cy="42068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81" name="Google Shape;181;p26"/>
          <p:cNvSpPr txBox="1"/>
          <p:nvPr>
            <p:ph idx="4" type="body"/>
          </p:nvPr>
        </p:nvSpPr>
        <p:spPr>
          <a:xfrm>
            <a:off x="468000" y="5982790"/>
            <a:ext cx="11252201" cy="3164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900"/>
              <a:buNone/>
              <a:defRPr sz="900"/>
            </a:lvl1pPr>
            <a:lvl2pPr indent="-228600" lvl="1" marL="914400" algn="l">
              <a:lnSpc>
                <a:spcPct val="100000"/>
              </a:lnSpc>
              <a:spcBef>
                <a:spcPts val="0"/>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82" name="Google Shape;182;p26"/>
          <p:cNvSpPr txBox="1"/>
          <p:nvPr>
            <p:ph idx="5"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83" name="Google Shape;183;p26"/>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hart">
  <p:cSld name="2 chart">
    <p:spTree>
      <p:nvGrpSpPr>
        <p:cNvPr id="184" name="Shape 184"/>
        <p:cNvGrpSpPr/>
        <p:nvPr/>
      </p:nvGrpSpPr>
      <p:grpSpPr>
        <a:xfrm>
          <a:off x="0" y="0"/>
          <a:ext cx="0" cy="0"/>
          <a:chOff x="0" y="0"/>
          <a:chExt cx="0" cy="0"/>
        </a:xfrm>
      </p:grpSpPr>
      <p:sp>
        <p:nvSpPr>
          <p:cNvPr id="185" name="Google Shape;185;p27"/>
          <p:cNvSpPr/>
          <p:nvPr>
            <p:ph idx="2" type="chart"/>
          </p:nvPr>
        </p:nvSpPr>
        <p:spPr>
          <a:xfrm>
            <a:off x="6239584" y="2125013"/>
            <a:ext cx="5482516" cy="385777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86" name="Google Shape;186;p27"/>
          <p:cNvSpPr txBox="1"/>
          <p:nvPr>
            <p:ph idx="1" type="body"/>
          </p:nvPr>
        </p:nvSpPr>
        <p:spPr>
          <a:xfrm>
            <a:off x="6239585" y="1654028"/>
            <a:ext cx="5482516" cy="42068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87" name="Google Shape;187;p27"/>
          <p:cNvSpPr/>
          <p:nvPr>
            <p:ph idx="3" type="chart"/>
          </p:nvPr>
        </p:nvSpPr>
        <p:spPr>
          <a:xfrm>
            <a:off x="469900" y="2125013"/>
            <a:ext cx="5482517" cy="385777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88" name="Google Shape;188;p27"/>
          <p:cNvSpPr txBox="1"/>
          <p:nvPr>
            <p:ph idx="4" type="body"/>
          </p:nvPr>
        </p:nvSpPr>
        <p:spPr>
          <a:xfrm>
            <a:off x="469898" y="1665288"/>
            <a:ext cx="5482517" cy="40942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89" name="Google Shape;189;p27"/>
          <p:cNvSpPr txBox="1"/>
          <p:nvPr>
            <p:ph idx="5" type="body"/>
          </p:nvPr>
        </p:nvSpPr>
        <p:spPr>
          <a:xfrm>
            <a:off x="468000" y="5982790"/>
            <a:ext cx="11252201" cy="3164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900"/>
              <a:buNone/>
              <a:defRPr sz="900"/>
            </a:lvl1pPr>
            <a:lvl2pPr indent="-228600" lvl="1" marL="914400" algn="l">
              <a:lnSpc>
                <a:spcPct val="100000"/>
              </a:lnSpc>
              <a:spcBef>
                <a:spcPts val="0"/>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90" name="Google Shape;190;p27"/>
          <p:cNvSpPr txBox="1"/>
          <p:nvPr>
            <p:ph idx="6"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91" name="Google Shape;191;p27"/>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content">
  <p:cSld name="2 column content">
    <p:spTree>
      <p:nvGrpSpPr>
        <p:cNvPr id="192" name="Shape 192"/>
        <p:cNvGrpSpPr/>
        <p:nvPr/>
      </p:nvGrpSpPr>
      <p:grpSpPr>
        <a:xfrm>
          <a:off x="0" y="0"/>
          <a:ext cx="0" cy="0"/>
          <a:chOff x="0" y="0"/>
          <a:chExt cx="0" cy="0"/>
        </a:xfrm>
      </p:grpSpPr>
      <p:sp>
        <p:nvSpPr>
          <p:cNvPr id="193" name="Google Shape;193;p28"/>
          <p:cNvSpPr txBox="1"/>
          <p:nvPr>
            <p:ph idx="1" type="body"/>
          </p:nvPr>
        </p:nvSpPr>
        <p:spPr>
          <a:xfrm>
            <a:off x="469900" y="1665289"/>
            <a:ext cx="4431857" cy="463391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94" name="Google Shape;194;p28"/>
          <p:cNvSpPr txBox="1"/>
          <p:nvPr>
            <p:ph idx="2" type="body"/>
          </p:nvPr>
        </p:nvSpPr>
        <p:spPr>
          <a:xfrm>
            <a:off x="5482100" y="1700213"/>
            <a:ext cx="6240000" cy="459898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95" name="Google Shape;195;p28"/>
          <p:cNvSpPr txBox="1"/>
          <p:nvPr>
            <p:ph idx="3"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96" name="Google Shape;196;p28"/>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with quote ">
  <p:cSld name="2 content with quote ">
    <p:spTree>
      <p:nvGrpSpPr>
        <p:cNvPr id="197" name="Shape 197"/>
        <p:cNvGrpSpPr/>
        <p:nvPr/>
      </p:nvGrpSpPr>
      <p:grpSpPr>
        <a:xfrm>
          <a:off x="0" y="0"/>
          <a:ext cx="0" cy="0"/>
          <a:chOff x="0" y="0"/>
          <a:chExt cx="0" cy="0"/>
        </a:xfrm>
      </p:grpSpPr>
      <p:sp>
        <p:nvSpPr>
          <p:cNvPr id="198" name="Google Shape;198;p29"/>
          <p:cNvSpPr txBox="1"/>
          <p:nvPr>
            <p:ph idx="1" type="body"/>
          </p:nvPr>
        </p:nvSpPr>
        <p:spPr>
          <a:xfrm>
            <a:off x="7455116" y="1626099"/>
            <a:ext cx="4266983" cy="46731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3"/>
              </a:buClr>
              <a:buSzPts val="2400"/>
              <a:buNone/>
              <a:defRPr sz="2400">
                <a:solidFill>
                  <a:schemeClr val="accent3"/>
                </a:solidFill>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199" name="Google Shape;199;p29"/>
          <p:cNvSpPr txBox="1"/>
          <p:nvPr>
            <p:ph idx="2" type="body"/>
          </p:nvPr>
        </p:nvSpPr>
        <p:spPr>
          <a:xfrm>
            <a:off x="469900" y="1665288"/>
            <a:ext cx="6660866" cy="463391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a:lvl1pPr>
            <a:lvl2pPr indent="-228600" lvl="1" marL="914400" algn="l">
              <a:lnSpc>
                <a:spcPct val="100000"/>
              </a:lnSpc>
              <a:spcBef>
                <a:spcPts val="1333"/>
              </a:spcBef>
              <a:spcAft>
                <a:spcPts val="0"/>
              </a:spcAft>
              <a:buClr>
                <a:schemeClr val="dk1"/>
              </a:buClr>
              <a:buSzPts val="1200"/>
              <a:buNone/>
              <a:defRPr/>
            </a:lvl2pPr>
            <a:lvl3pPr indent="-304800" lvl="2" marL="1371600" algn="l">
              <a:lnSpc>
                <a:spcPct val="100000"/>
              </a:lnSpc>
              <a:spcBef>
                <a:spcPts val="1333"/>
              </a:spcBef>
              <a:spcAft>
                <a:spcPts val="0"/>
              </a:spcAft>
              <a:buClr>
                <a:schemeClr val="dk1"/>
              </a:buClr>
              <a:buSzPts val="1200"/>
              <a:buChar char="•"/>
              <a:defRPr/>
            </a:lvl3pPr>
            <a:lvl4pPr indent="-304800" lvl="3" marL="1828800" algn="l">
              <a:lnSpc>
                <a:spcPct val="100000"/>
              </a:lnSpc>
              <a:spcBef>
                <a:spcPts val="1333"/>
              </a:spcBef>
              <a:spcAft>
                <a:spcPts val="0"/>
              </a:spcAft>
              <a:buClr>
                <a:schemeClr val="dk1"/>
              </a:buClr>
              <a:buSzPts val="1200"/>
              <a:buChar char="−"/>
              <a:defRPr/>
            </a:lvl4pPr>
            <a:lvl5pPr indent="-304800" lvl="4" marL="2286000" algn="l">
              <a:lnSpc>
                <a:spcPct val="100000"/>
              </a:lnSpc>
              <a:spcBef>
                <a:spcPts val="1333"/>
              </a:spcBef>
              <a:spcAft>
                <a:spcPts val="0"/>
              </a:spcAft>
              <a:buClr>
                <a:schemeClr val="dk1"/>
              </a:buClr>
              <a:buSzPts val="12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00" name="Google Shape;200;p29"/>
          <p:cNvSpPr txBox="1"/>
          <p:nvPr>
            <p:ph idx="3"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01" name="Google Shape;201;p29"/>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rofile">
  <p:cSld name="Team profile">
    <p:spTree>
      <p:nvGrpSpPr>
        <p:cNvPr id="202" name="Shape 202"/>
        <p:cNvGrpSpPr/>
        <p:nvPr/>
      </p:nvGrpSpPr>
      <p:grpSpPr>
        <a:xfrm>
          <a:off x="0" y="0"/>
          <a:ext cx="0" cy="0"/>
          <a:chOff x="0" y="0"/>
          <a:chExt cx="0" cy="0"/>
        </a:xfrm>
      </p:grpSpPr>
      <p:sp>
        <p:nvSpPr>
          <p:cNvPr id="203" name="Google Shape;203;p30"/>
          <p:cNvSpPr/>
          <p:nvPr>
            <p:ph idx="2" type="pic"/>
          </p:nvPr>
        </p:nvSpPr>
        <p:spPr>
          <a:xfrm>
            <a:off x="488742" y="1700213"/>
            <a:ext cx="2664000" cy="126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04" name="Google Shape;204;p30"/>
          <p:cNvSpPr/>
          <p:nvPr>
            <p:ph idx="3" type="pic"/>
          </p:nvPr>
        </p:nvSpPr>
        <p:spPr>
          <a:xfrm>
            <a:off x="3341040" y="1700212"/>
            <a:ext cx="2664000" cy="126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05" name="Google Shape;205;p30"/>
          <p:cNvSpPr/>
          <p:nvPr>
            <p:ph idx="4" type="pic"/>
          </p:nvPr>
        </p:nvSpPr>
        <p:spPr>
          <a:xfrm>
            <a:off x="6193338" y="1700212"/>
            <a:ext cx="2664000" cy="126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06" name="Google Shape;206;p30"/>
          <p:cNvSpPr/>
          <p:nvPr>
            <p:ph idx="5" type="pic"/>
          </p:nvPr>
        </p:nvSpPr>
        <p:spPr>
          <a:xfrm>
            <a:off x="9045636" y="1700212"/>
            <a:ext cx="2664000" cy="126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07" name="Google Shape;207;p30"/>
          <p:cNvSpPr txBox="1"/>
          <p:nvPr>
            <p:ph idx="1" type="body"/>
          </p:nvPr>
        </p:nvSpPr>
        <p:spPr>
          <a:xfrm>
            <a:off x="482363" y="3076573"/>
            <a:ext cx="2640000" cy="32226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0"/>
              </a:spcBef>
              <a:spcAft>
                <a:spcPts val="0"/>
              </a:spcAft>
              <a:buClr>
                <a:schemeClr val="dk1"/>
              </a:buClr>
              <a:buSzPts val="1200"/>
              <a:buNone/>
              <a:defRPr/>
            </a:lvl3pPr>
            <a:lvl4pPr indent="-304800" lvl="3" marL="1828800" algn="l">
              <a:lnSpc>
                <a:spcPct val="100000"/>
              </a:lnSpc>
              <a:spcBef>
                <a:spcPts val="0"/>
              </a:spcBef>
              <a:spcAft>
                <a:spcPts val="0"/>
              </a:spcAft>
              <a:buClr>
                <a:schemeClr val="dk1"/>
              </a:buClr>
              <a:buSzPts val="1200"/>
              <a:buFont typeface="Arial"/>
              <a:buChar char="•"/>
              <a:defRPr/>
            </a:lvl4pPr>
            <a:lvl5pPr indent="-304800" lvl="4" marL="2286000" algn="l">
              <a:lnSpc>
                <a:spcPct val="100000"/>
              </a:lnSpc>
              <a:spcBef>
                <a:spcPts val="0"/>
              </a:spcBef>
              <a:spcAft>
                <a:spcPts val="0"/>
              </a:spcAft>
              <a:buClr>
                <a:schemeClr val="dk1"/>
              </a:buClr>
              <a:buSzPts val="1200"/>
              <a:buChar char="−"/>
              <a:defRPr/>
            </a:lvl5pPr>
            <a:lvl6pPr indent="-330200" lvl="5" marL="2743200" algn="l">
              <a:lnSpc>
                <a:spcPct val="100000"/>
              </a:lnSpc>
              <a:spcBef>
                <a:spcPts val="0"/>
              </a:spcBef>
              <a:spcAft>
                <a:spcPts val="0"/>
              </a:spcAft>
              <a:buClr>
                <a:schemeClr val="dk1"/>
              </a:buClr>
              <a:buSzPts val="1600"/>
              <a:buFont typeface="Verdana"/>
              <a:buChar char="−"/>
              <a:defRPr/>
            </a:lvl6pPr>
            <a:lvl7pPr indent="-330200" lvl="6" marL="3200400" algn="l">
              <a:lnSpc>
                <a:spcPct val="100000"/>
              </a:lnSpc>
              <a:spcBef>
                <a:spcPts val="0"/>
              </a:spcBef>
              <a:spcAft>
                <a:spcPts val="0"/>
              </a:spcAft>
              <a:buClr>
                <a:schemeClr val="dk1"/>
              </a:buClr>
              <a:buSzPts val="1600"/>
              <a:buChar char="−"/>
              <a:defRPr/>
            </a:lvl7pPr>
            <a:lvl8pPr indent="-330200" lvl="7" marL="3657600" algn="l">
              <a:lnSpc>
                <a:spcPct val="100000"/>
              </a:lnSpc>
              <a:spcBef>
                <a:spcPts val="0"/>
              </a:spcBef>
              <a:spcAft>
                <a:spcPts val="0"/>
              </a:spcAft>
              <a:buClr>
                <a:schemeClr val="dk1"/>
              </a:buClr>
              <a:buSzPts val="1600"/>
              <a:buChar char="−"/>
              <a:defRPr/>
            </a:lvl8pPr>
            <a:lvl9pPr indent="-330200" lvl="8" marL="4114800" algn="l">
              <a:lnSpc>
                <a:spcPct val="100000"/>
              </a:lnSpc>
              <a:spcBef>
                <a:spcPts val="0"/>
              </a:spcBef>
              <a:spcAft>
                <a:spcPts val="0"/>
              </a:spcAft>
              <a:buClr>
                <a:schemeClr val="dk1"/>
              </a:buClr>
              <a:buSzPts val="1600"/>
              <a:buChar char="−"/>
              <a:defRPr/>
            </a:lvl9pPr>
          </a:lstStyle>
          <a:p/>
        </p:txBody>
      </p:sp>
      <p:sp>
        <p:nvSpPr>
          <p:cNvPr id="208" name="Google Shape;208;p30"/>
          <p:cNvSpPr txBox="1"/>
          <p:nvPr>
            <p:ph idx="6" type="body"/>
          </p:nvPr>
        </p:nvSpPr>
        <p:spPr>
          <a:xfrm>
            <a:off x="6207211" y="3079742"/>
            <a:ext cx="2640000" cy="32226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0"/>
              </a:spcBef>
              <a:spcAft>
                <a:spcPts val="0"/>
              </a:spcAft>
              <a:buClr>
                <a:schemeClr val="dk1"/>
              </a:buClr>
              <a:buSzPts val="1200"/>
              <a:buNone/>
              <a:defRPr/>
            </a:lvl3pPr>
            <a:lvl4pPr indent="-304800" lvl="3" marL="1828800" algn="l">
              <a:lnSpc>
                <a:spcPct val="100000"/>
              </a:lnSpc>
              <a:spcBef>
                <a:spcPts val="0"/>
              </a:spcBef>
              <a:spcAft>
                <a:spcPts val="0"/>
              </a:spcAft>
              <a:buClr>
                <a:schemeClr val="dk1"/>
              </a:buClr>
              <a:buSzPts val="1200"/>
              <a:buFont typeface="Arial"/>
              <a:buChar char="•"/>
              <a:defRPr/>
            </a:lvl4pPr>
            <a:lvl5pPr indent="-304800" lvl="4" marL="2286000" algn="l">
              <a:lnSpc>
                <a:spcPct val="100000"/>
              </a:lnSpc>
              <a:spcBef>
                <a:spcPts val="0"/>
              </a:spcBef>
              <a:spcAft>
                <a:spcPts val="0"/>
              </a:spcAft>
              <a:buClr>
                <a:schemeClr val="dk1"/>
              </a:buClr>
              <a:buSzPts val="1200"/>
              <a:buChar char="−"/>
              <a:defRPr/>
            </a:lvl5pPr>
            <a:lvl6pPr indent="-330200" lvl="5" marL="2743200" algn="l">
              <a:lnSpc>
                <a:spcPct val="100000"/>
              </a:lnSpc>
              <a:spcBef>
                <a:spcPts val="0"/>
              </a:spcBef>
              <a:spcAft>
                <a:spcPts val="0"/>
              </a:spcAft>
              <a:buClr>
                <a:schemeClr val="dk1"/>
              </a:buClr>
              <a:buSzPts val="1600"/>
              <a:buFont typeface="Verdana"/>
              <a:buChar char="−"/>
              <a:defRPr/>
            </a:lvl6pPr>
            <a:lvl7pPr indent="-330200" lvl="6" marL="3200400" algn="l">
              <a:lnSpc>
                <a:spcPct val="100000"/>
              </a:lnSpc>
              <a:spcBef>
                <a:spcPts val="0"/>
              </a:spcBef>
              <a:spcAft>
                <a:spcPts val="0"/>
              </a:spcAft>
              <a:buClr>
                <a:schemeClr val="dk1"/>
              </a:buClr>
              <a:buSzPts val="1600"/>
              <a:buChar char="−"/>
              <a:defRPr/>
            </a:lvl7pPr>
            <a:lvl8pPr indent="-330200" lvl="7" marL="3657600" algn="l">
              <a:lnSpc>
                <a:spcPct val="100000"/>
              </a:lnSpc>
              <a:spcBef>
                <a:spcPts val="0"/>
              </a:spcBef>
              <a:spcAft>
                <a:spcPts val="0"/>
              </a:spcAft>
              <a:buClr>
                <a:schemeClr val="dk1"/>
              </a:buClr>
              <a:buSzPts val="1600"/>
              <a:buChar char="−"/>
              <a:defRPr/>
            </a:lvl8pPr>
            <a:lvl9pPr indent="-330200" lvl="8" marL="4114800" algn="l">
              <a:lnSpc>
                <a:spcPct val="100000"/>
              </a:lnSpc>
              <a:spcBef>
                <a:spcPts val="0"/>
              </a:spcBef>
              <a:spcAft>
                <a:spcPts val="0"/>
              </a:spcAft>
              <a:buClr>
                <a:schemeClr val="dk1"/>
              </a:buClr>
              <a:buSzPts val="1600"/>
              <a:buChar char="−"/>
              <a:defRPr/>
            </a:lvl9pPr>
          </a:lstStyle>
          <a:p/>
        </p:txBody>
      </p:sp>
      <p:sp>
        <p:nvSpPr>
          <p:cNvPr id="209" name="Google Shape;209;p30"/>
          <p:cNvSpPr txBox="1"/>
          <p:nvPr>
            <p:ph idx="7" type="body"/>
          </p:nvPr>
        </p:nvSpPr>
        <p:spPr>
          <a:xfrm>
            <a:off x="3344787" y="3076573"/>
            <a:ext cx="2640000" cy="32226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0"/>
              </a:spcBef>
              <a:spcAft>
                <a:spcPts val="0"/>
              </a:spcAft>
              <a:buClr>
                <a:schemeClr val="dk1"/>
              </a:buClr>
              <a:buSzPts val="1200"/>
              <a:buNone/>
              <a:defRPr/>
            </a:lvl3pPr>
            <a:lvl4pPr indent="-304800" lvl="3" marL="1828800" algn="l">
              <a:lnSpc>
                <a:spcPct val="100000"/>
              </a:lnSpc>
              <a:spcBef>
                <a:spcPts val="0"/>
              </a:spcBef>
              <a:spcAft>
                <a:spcPts val="0"/>
              </a:spcAft>
              <a:buClr>
                <a:schemeClr val="dk1"/>
              </a:buClr>
              <a:buSzPts val="1200"/>
              <a:buFont typeface="Arial"/>
              <a:buChar char="•"/>
              <a:defRPr/>
            </a:lvl4pPr>
            <a:lvl5pPr indent="-304800" lvl="4" marL="2286000" algn="l">
              <a:lnSpc>
                <a:spcPct val="100000"/>
              </a:lnSpc>
              <a:spcBef>
                <a:spcPts val="0"/>
              </a:spcBef>
              <a:spcAft>
                <a:spcPts val="0"/>
              </a:spcAft>
              <a:buClr>
                <a:schemeClr val="dk1"/>
              </a:buClr>
              <a:buSzPts val="1200"/>
              <a:buChar char="−"/>
              <a:defRPr/>
            </a:lvl5pPr>
            <a:lvl6pPr indent="-330200" lvl="5" marL="2743200" algn="l">
              <a:lnSpc>
                <a:spcPct val="100000"/>
              </a:lnSpc>
              <a:spcBef>
                <a:spcPts val="0"/>
              </a:spcBef>
              <a:spcAft>
                <a:spcPts val="0"/>
              </a:spcAft>
              <a:buClr>
                <a:schemeClr val="dk1"/>
              </a:buClr>
              <a:buSzPts val="1600"/>
              <a:buFont typeface="Verdana"/>
              <a:buChar char="−"/>
              <a:defRPr/>
            </a:lvl6pPr>
            <a:lvl7pPr indent="-330200" lvl="6" marL="3200400" algn="l">
              <a:lnSpc>
                <a:spcPct val="100000"/>
              </a:lnSpc>
              <a:spcBef>
                <a:spcPts val="0"/>
              </a:spcBef>
              <a:spcAft>
                <a:spcPts val="0"/>
              </a:spcAft>
              <a:buClr>
                <a:schemeClr val="dk1"/>
              </a:buClr>
              <a:buSzPts val="1600"/>
              <a:buChar char="−"/>
              <a:defRPr/>
            </a:lvl7pPr>
            <a:lvl8pPr indent="-330200" lvl="7" marL="3657600" algn="l">
              <a:lnSpc>
                <a:spcPct val="100000"/>
              </a:lnSpc>
              <a:spcBef>
                <a:spcPts val="0"/>
              </a:spcBef>
              <a:spcAft>
                <a:spcPts val="0"/>
              </a:spcAft>
              <a:buClr>
                <a:schemeClr val="dk1"/>
              </a:buClr>
              <a:buSzPts val="1600"/>
              <a:buChar char="−"/>
              <a:defRPr/>
            </a:lvl8pPr>
            <a:lvl9pPr indent="-330200" lvl="8" marL="4114800" algn="l">
              <a:lnSpc>
                <a:spcPct val="100000"/>
              </a:lnSpc>
              <a:spcBef>
                <a:spcPts val="0"/>
              </a:spcBef>
              <a:spcAft>
                <a:spcPts val="0"/>
              </a:spcAft>
              <a:buClr>
                <a:schemeClr val="dk1"/>
              </a:buClr>
              <a:buSzPts val="1600"/>
              <a:buChar char="−"/>
              <a:defRPr/>
            </a:lvl9pPr>
          </a:lstStyle>
          <a:p/>
        </p:txBody>
      </p:sp>
      <p:sp>
        <p:nvSpPr>
          <p:cNvPr id="210" name="Google Shape;210;p30"/>
          <p:cNvSpPr txBox="1"/>
          <p:nvPr>
            <p:ph idx="8" type="body"/>
          </p:nvPr>
        </p:nvSpPr>
        <p:spPr>
          <a:xfrm>
            <a:off x="9069636" y="3079742"/>
            <a:ext cx="2640000" cy="32226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0"/>
              </a:spcBef>
              <a:spcAft>
                <a:spcPts val="0"/>
              </a:spcAft>
              <a:buClr>
                <a:schemeClr val="dk1"/>
              </a:buClr>
              <a:buSzPts val="1200"/>
              <a:buNone/>
              <a:defRPr/>
            </a:lvl3pPr>
            <a:lvl4pPr indent="-304800" lvl="3" marL="1828800" algn="l">
              <a:lnSpc>
                <a:spcPct val="100000"/>
              </a:lnSpc>
              <a:spcBef>
                <a:spcPts val="0"/>
              </a:spcBef>
              <a:spcAft>
                <a:spcPts val="0"/>
              </a:spcAft>
              <a:buClr>
                <a:schemeClr val="dk1"/>
              </a:buClr>
              <a:buSzPts val="1200"/>
              <a:buFont typeface="Arial"/>
              <a:buChar char="•"/>
              <a:defRPr/>
            </a:lvl4pPr>
            <a:lvl5pPr indent="-304800" lvl="4" marL="2286000" algn="l">
              <a:lnSpc>
                <a:spcPct val="100000"/>
              </a:lnSpc>
              <a:spcBef>
                <a:spcPts val="0"/>
              </a:spcBef>
              <a:spcAft>
                <a:spcPts val="0"/>
              </a:spcAft>
              <a:buClr>
                <a:schemeClr val="dk1"/>
              </a:buClr>
              <a:buSzPts val="1200"/>
              <a:buChar char="−"/>
              <a:defRPr/>
            </a:lvl5pPr>
            <a:lvl6pPr indent="-330200" lvl="5" marL="2743200" algn="l">
              <a:lnSpc>
                <a:spcPct val="100000"/>
              </a:lnSpc>
              <a:spcBef>
                <a:spcPts val="0"/>
              </a:spcBef>
              <a:spcAft>
                <a:spcPts val="0"/>
              </a:spcAft>
              <a:buClr>
                <a:schemeClr val="dk1"/>
              </a:buClr>
              <a:buSzPts val="1600"/>
              <a:buFont typeface="Verdana"/>
              <a:buChar char="−"/>
              <a:defRPr/>
            </a:lvl6pPr>
            <a:lvl7pPr indent="-330200" lvl="6" marL="3200400" algn="l">
              <a:lnSpc>
                <a:spcPct val="100000"/>
              </a:lnSpc>
              <a:spcBef>
                <a:spcPts val="0"/>
              </a:spcBef>
              <a:spcAft>
                <a:spcPts val="0"/>
              </a:spcAft>
              <a:buClr>
                <a:schemeClr val="dk1"/>
              </a:buClr>
              <a:buSzPts val="1600"/>
              <a:buChar char="−"/>
              <a:defRPr/>
            </a:lvl7pPr>
            <a:lvl8pPr indent="-330200" lvl="7" marL="3657600" algn="l">
              <a:lnSpc>
                <a:spcPct val="100000"/>
              </a:lnSpc>
              <a:spcBef>
                <a:spcPts val="0"/>
              </a:spcBef>
              <a:spcAft>
                <a:spcPts val="0"/>
              </a:spcAft>
              <a:buClr>
                <a:schemeClr val="dk1"/>
              </a:buClr>
              <a:buSzPts val="1600"/>
              <a:buChar char="−"/>
              <a:defRPr/>
            </a:lvl8pPr>
            <a:lvl9pPr indent="-330200" lvl="8" marL="4114800" algn="l">
              <a:lnSpc>
                <a:spcPct val="100000"/>
              </a:lnSpc>
              <a:spcBef>
                <a:spcPts val="0"/>
              </a:spcBef>
              <a:spcAft>
                <a:spcPts val="0"/>
              </a:spcAft>
              <a:buClr>
                <a:schemeClr val="dk1"/>
              </a:buClr>
              <a:buSzPts val="1600"/>
              <a:buChar char="−"/>
              <a:defRPr/>
            </a:lvl9pPr>
          </a:lstStyle>
          <a:p/>
        </p:txBody>
      </p:sp>
      <p:sp>
        <p:nvSpPr>
          <p:cNvPr id="211" name="Google Shape;211;p30"/>
          <p:cNvSpPr txBox="1"/>
          <p:nvPr>
            <p:ph idx="9"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12" name="Google Shape;212;p30"/>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showMasterSp="0">
  <p:cSld name="Title Slide - White">
    <p:bg>
      <p:bgPr>
        <a:solidFill>
          <a:schemeClr val="lt1"/>
        </a:solidFill>
      </p:bgPr>
    </p:bg>
    <p:spTree>
      <p:nvGrpSpPr>
        <p:cNvPr id="28" name="Shape 28"/>
        <p:cNvGrpSpPr/>
        <p:nvPr/>
      </p:nvGrpSpPr>
      <p:grpSpPr>
        <a:xfrm>
          <a:off x="0" y="0"/>
          <a:ext cx="0" cy="0"/>
          <a:chOff x="0" y="0"/>
          <a:chExt cx="0" cy="0"/>
        </a:xfrm>
      </p:grpSpPr>
      <p:sp>
        <p:nvSpPr>
          <p:cNvPr id="29" name="Google Shape;29;p4"/>
          <p:cNvSpPr txBox="1"/>
          <p:nvPr>
            <p:ph idx="1" type="subTitle"/>
          </p:nvPr>
        </p:nvSpPr>
        <p:spPr>
          <a:xfrm>
            <a:off x="475327" y="5845180"/>
            <a:ext cx="5594348" cy="50564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600"/>
              <a:buNone/>
              <a:defRPr b="0" sz="1600"/>
            </a:lvl2pPr>
            <a:lvl3pPr lvl="2" algn="ctr">
              <a:lnSpc>
                <a:spcPct val="100000"/>
              </a:lnSpc>
              <a:spcBef>
                <a:spcPts val="1333"/>
              </a:spcBef>
              <a:spcAft>
                <a:spcPts val="0"/>
              </a:spcAft>
              <a:buClr>
                <a:schemeClr val="dk1"/>
              </a:buClr>
              <a:buSzPts val="2400"/>
              <a:buNone/>
              <a:defRPr sz="2400"/>
            </a:lvl3pPr>
            <a:lvl4pPr lvl="3" algn="ctr">
              <a:lnSpc>
                <a:spcPct val="100000"/>
              </a:lnSpc>
              <a:spcBef>
                <a:spcPts val="1333"/>
              </a:spcBef>
              <a:spcAft>
                <a:spcPts val="0"/>
              </a:spcAft>
              <a:buClr>
                <a:schemeClr val="dk1"/>
              </a:buClr>
              <a:buSzPts val="2133"/>
              <a:buNone/>
              <a:defRPr sz="2133"/>
            </a:lvl4pPr>
            <a:lvl5pPr lvl="4" algn="ctr">
              <a:lnSpc>
                <a:spcPct val="100000"/>
              </a:lnSpc>
              <a:spcBef>
                <a:spcPts val="1333"/>
              </a:spcBef>
              <a:spcAft>
                <a:spcPts val="0"/>
              </a:spcAft>
              <a:buClr>
                <a:schemeClr val="dk1"/>
              </a:buClr>
              <a:buSzPts val="2133"/>
              <a:buNone/>
              <a:defRPr sz="2133"/>
            </a:lvl5pPr>
            <a:lvl6pPr lvl="5" algn="ctr">
              <a:lnSpc>
                <a:spcPct val="100000"/>
              </a:lnSpc>
              <a:spcBef>
                <a:spcPts val="1333"/>
              </a:spcBef>
              <a:spcAft>
                <a:spcPts val="0"/>
              </a:spcAft>
              <a:buClr>
                <a:schemeClr val="dk1"/>
              </a:buClr>
              <a:buSzPts val="2133"/>
              <a:buNone/>
              <a:defRPr sz="2133"/>
            </a:lvl6pPr>
            <a:lvl7pPr lvl="6" algn="ctr">
              <a:lnSpc>
                <a:spcPct val="100000"/>
              </a:lnSpc>
              <a:spcBef>
                <a:spcPts val="1333"/>
              </a:spcBef>
              <a:spcAft>
                <a:spcPts val="0"/>
              </a:spcAft>
              <a:buClr>
                <a:schemeClr val="dk1"/>
              </a:buClr>
              <a:buSzPts val="2133"/>
              <a:buNone/>
              <a:defRPr sz="2133"/>
            </a:lvl7pPr>
            <a:lvl8pPr lvl="7" algn="ctr">
              <a:lnSpc>
                <a:spcPct val="100000"/>
              </a:lnSpc>
              <a:spcBef>
                <a:spcPts val="1333"/>
              </a:spcBef>
              <a:spcAft>
                <a:spcPts val="0"/>
              </a:spcAft>
              <a:buClr>
                <a:schemeClr val="dk1"/>
              </a:buClr>
              <a:buSzPts val="2133"/>
              <a:buNone/>
              <a:defRPr sz="2133"/>
            </a:lvl8pPr>
            <a:lvl9pPr lvl="8" algn="ctr">
              <a:lnSpc>
                <a:spcPct val="100000"/>
              </a:lnSpc>
              <a:spcBef>
                <a:spcPts val="1333"/>
              </a:spcBef>
              <a:spcAft>
                <a:spcPts val="1333"/>
              </a:spcAft>
              <a:buClr>
                <a:schemeClr val="dk1"/>
              </a:buClr>
              <a:buSzPts val="2133"/>
              <a:buNone/>
              <a:defRPr sz="2133"/>
            </a:lvl9pPr>
          </a:lstStyle>
          <a:p/>
        </p:txBody>
      </p:sp>
      <p:sp>
        <p:nvSpPr>
          <p:cNvPr id="30" name="Google Shape;30;p4"/>
          <p:cNvSpPr txBox="1"/>
          <p:nvPr>
            <p:ph idx="2" type="body"/>
          </p:nvPr>
        </p:nvSpPr>
        <p:spPr>
          <a:xfrm>
            <a:off x="475325" y="6362699"/>
            <a:ext cx="5594349" cy="298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050"/>
              <a:buNone/>
              <a:defRPr sz="1050">
                <a:solidFill>
                  <a:schemeClr val="dk1"/>
                </a:solidFill>
              </a:defRPr>
            </a:lvl1pPr>
            <a:lvl2pPr indent="-228600" lvl="1" marL="914400" algn="l">
              <a:lnSpc>
                <a:spcPct val="100000"/>
              </a:lnSpc>
              <a:spcBef>
                <a:spcPts val="0"/>
              </a:spcBef>
              <a:spcAft>
                <a:spcPts val="0"/>
              </a:spcAft>
              <a:buClr>
                <a:schemeClr val="lt1"/>
              </a:buClr>
              <a:buSzPts val="1200"/>
              <a:buNone/>
              <a:defRPr>
                <a:solidFill>
                  <a:schemeClr val="lt1"/>
                </a:solidFill>
              </a:defRPr>
            </a:lvl2pPr>
            <a:lvl3pPr indent="-304800" lvl="2" marL="1371600" algn="l">
              <a:lnSpc>
                <a:spcPct val="100000"/>
              </a:lnSpc>
              <a:spcBef>
                <a:spcPts val="1333"/>
              </a:spcBef>
              <a:spcAft>
                <a:spcPts val="0"/>
              </a:spcAft>
              <a:buClr>
                <a:schemeClr val="lt1"/>
              </a:buClr>
              <a:buSzPts val="1200"/>
              <a:buChar char="•"/>
              <a:defRPr>
                <a:solidFill>
                  <a:schemeClr val="lt1"/>
                </a:solidFill>
              </a:defRPr>
            </a:lvl3pPr>
            <a:lvl4pPr indent="-304800" lvl="3" marL="1828800" algn="l">
              <a:lnSpc>
                <a:spcPct val="100000"/>
              </a:lnSpc>
              <a:spcBef>
                <a:spcPts val="1333"/>
              </a:spcBef>
              <a:spcAft>
                <a:spcPts val="0"/>
              </a:spcAft>
              <a:buClr>
                <a:schemeClr val="lt1"/>
              </a:buClr>
              <a:buSzPts val="1200"/>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grpSp>
        <p:nvGrpSpPr>
          <p:cNvPr id="31" name="Google Shape;31;p4"/>
          <p:cNvGrpSpPr/>
          <p:nvPr/>
        </p:nvGrpSpPr>
        <p:grpSpPr>
          <a:xfrm>
            <a:off x="475325" y="457200"/>
            <a:ext cx="1998000" cy="374400"/>
            <a:chOff x="398463" y="404813"/>
            <a:chExt cx="1627187" cy="307976"/>
          </a:xfrm>
        </p:grpSpPr>
        <p:sp>
          <p:nvSpPr>
            <p:cNvPr id="32" name="Google Shape;32;p4"/>
            <p:cNvSpPr/>
            <p:nvPr/>
          </p:nvSpPr>
          <p:spPr>
            <a:xfrm>
              <a:off x="1938338" y="625476"/>
              <a:ext cx="87312" cy="87313"/>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3" name="Google Shape;33;p4"/>
            <p:cNvSpPr/>
            <p:nvPr/>
          </p:nvSpPr>
          <p:spPr>
            <a:xfrm>
              <a:off x="398463" y="406401"/>
              <a:ext cx="247650" cy="301625"/>
            </a:xfrm>
            <a:custGeom>
              <a:rect b="b" l="l" r="r" t="t"/>
              <a:pathLst>
                <a:path extrusionOk="0" h="347" w="28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4" name="Google Shape;34;p4"/>
            <p:cNvSpPr/>
            <p:nvPr/>
          </p:nvSpPr>
          <p:spPr>
            <a:xfrm>
              <a:off x="906463" y="404813"/>
              <a:ext cx="74612" cy="303213"/>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5" name="Google Shape;35;p4"/>
            <p:cNvSpPr/>
            <p:nvPr/>
          </p:nvSpPr>
          <p:spPr>
            <a:xfrm>
              <a:off x="1011238" y="479426"/>
              <a:ext cx="215900" cy="231775"/>
            </a:xfrm>
            <a:custGeom>
              <a:rect b="b" l="l" r="r" t="t"/>
              <a:pathLst>
                <a:path extrusionOk="0" h="267" w="252">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6" name="Google Shape;36;p4"/>
            <p:cNvSpPr/>
            <p:nvPr/>
          </p:nvSpPr>
          <p:spPr>
            <a:xfrm>
              <a:off x="1257300" y="482601"/>
              <a:ext cx="74612" cy="22542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7" name="Google Shape;37;p4"/>
            <p:cNvSpPr/>
            <p:nvPr/>
          </p:nvSpPr>
          <p:spPr>
            <a:xfrm>
              <a:off x="1257300" y="404813"/>
              <a:ext cx="74612" cy="508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8" name="Google Shape;38;p4"/>
            <p:cNvSpPr/>
            <p:nvPr/>
          </p:nvSpPr>
          <p:spPr>
            <a:xfrm>
              <a:off x="1362075" y="411163"/>
              <a:ext cx="158750" cy="300038"/>
            </a:xfrm>
            <a:custGeom>
              <a:rect b="b" l="l" r="r" t="t"/>
              <a:pathLst>
                <a:path extrusionOk="0" h="344" w="18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39" name="Google Shape;39;p4"/>
            <p:cNvSpPr/>
            <p:nvPr/>
          </p:nvSpPr>
          <p:spPr>
            <a:xfrm>
              <a:off x="1535113" y="411163"/>
              <a:ext cx="158750" cy="300038"/>
            </a:xfrm>
            <a:custGeom>
              <a:rect b="b" l="l" r="r" t="t"/>
              <a:pathLst>
                <a:path extrusionOk="0" h="344" w="18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40" name="Google Shape;40;p4"/>
            <p:cNvSpPr/>
            <p:nvPr/>
          </p:nvSpPr>
          <p:spPr>
            <a:xfrm>
              <a:off x="1709738" y="479426"/>
              <a:ext cx="211137" cy="231775"/>
            </a:xfrm>
            <a:custGeom>
              <a:rect b="b" l="l" r="r" t="t"/>
              <a:pathLst>
                <a:path extrusionOk="0" h="267" w="244">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41" name="Google Shape;41;p4"/>
            <p:cNvSpPr/>
            <p:nvPr/>
          </p:nvSpPr>
          <p:spPr>
            <a:xfrm>
              <a:off x="668338" y="479426"/>
              <a:ext cx="209550" cy="231775"/>
            </a:xfrm>
            <a:custGeom>
              <a:rect b="b" l="l" r="r" t="t"/>
              <a:pathLst>
                <a:path extrusionOk="0" h="267" w="243">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grpSp>
      <p:sp>
        <p:nvSpPr>
          <p:cNvPr id="42" name="Google Shape;42;p4"/>
          <p:cNvSpPr/>
          <p:nvPr>
            <p:ph idx="3" type="pic"/>
          </p:nvPr>
        </p:nvSpPr>
        <p:spPr>
          <a:xfrm>
            <a:off x="3393716" y="727595"/>
            <a:ext cx="5400000" cy="54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extLst>
    <p:ext uri="{DCECCB84-F9BA-43D5-87BE-67443E8EF086}">
      <p15:sldGuideLst>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rofile 2">
  <p:cSld name="Team profile 2">
    <p:spTree>
      <p:nvGrpSpPr>
        <p:cNvPr id="213" name="Shape 213"/>
        <p:cNvGrpSpPr/>
        <p:nvPr/>
      </p:nvGrpSpPr>
      <p:grpSpPr>
        <a:xfrm>
          <a:off x="0" y="0"/>
          <a:ext cx="0" cy="0"/>
          <a:chOff x="0" y="0"/>
          <a:chExt cx="0" cy="0"/>
        </a:xfrm>
      </p:grpSpPr>
      <p:sp>
        <p:nvSpPr>
          <p:cNvPr id="214" name="Google Shape;214;p31"/>
          <p:cNvSpPr/>
          <p:nvPr/>
        </p:nvSpPr>
        <p:spPr>
          <a:xfrm>
            <a:off x="476780" y="1703863"/>
            <a:ext cx="55368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15" name="Google Shape;215;p31"/>
          <p:cNvSpPr/>
          <p:nvPr/>
        </p:nvSpPr>
        <p:spPr>
          <a:xfrm>
            <a:off x="6184900" y="1703863"/>
            <a:ext cx="55368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16" name="Google Shape;216;p31"/>
          <p:cNvSpPr/>
          <p:nvPr/>
        </p:nvSpPr>
        <p:spPr>
          <a:xfrm>
            <a:off x="469900" y="4065173"/>
            <a:ext cx="55368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17" name="Google Shape;217;p31"/>
          <p:cNvSpPr/>
          <p:nvPr/>
        </p:nvSpPr>
        <p:spPr>
          <a:xfrm>
            <a:off x="6184900" y="4065173"/>
            <a:ext cx="55368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18" name="Google Shape;218;p31"/>
          <p:cNvSpPr/>
          <p:nvPr>
            <p:ph idx="2" type="pic"/>
          </p:nvPr>
        </p:nvSpPr>
        <p:spPr>
          <a:xfrm>
            <a:off x="476780" y="1880213"/>
            <a:ext cx="2116800" cy="15912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19" name="Google Shape;219;p31"/>
          <p:cNvSpPr/>
          <p:nvPr>
            <p:ph idx="3" type="pic"/>
          </p:nvPr>
        </p:nvSpPr>
        <p:spPr>
          <a:xfrm>
            <a:off x="6204097" y="1880212"/>
            <a:ext cx="2116800" cy="15912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20" name="Google Shape;220;p31"/>
          <p:cNvSpPr/>
          <p:nvPr>
            <p:ph idx="4" type="pic"/>
          </p:nvPr>
        </p:nvSpPr>
        <p:spPr>
          <a:xfrm>
            <a:off x="481779" y="4256211"/>
            <a:ext cx="2116800" cy="15912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21" name="Google Shape;221;p31"/>
          <p:cNvSpPr/>
          <p:nvPr>
            <p:ph idx="5" type="pic"/>
          </p:nvPr>
        </p:nvSpPr>
        <p:spPr>
          <a:xfrm>
            <a:off x="6204097" y="4256211"/>
            <a:ext cx="2116800" cy="15912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22" name="Google Shape;222;p31"/>
          <p:cNvSpPr txBox="1"/>
          <p:nvPr>
            <p:ph idx="1" type="body"/>
          </p:nvPr>
        </p:nvSpPr>
        <p:spPr>
          <a:xfrm>
            <a:off x="2840780" y="1880213"/>
            <a:ext cx="3172800" cy="19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b="1"/>
            </a:lvl1pPr>
            <a:lvl2pPr indent="-228600" lvl="1" marL="914400" algn="l">
              <a:lnSpc>
                <a:spcPct val="100000"/>
              </a:lnSpc>
              <a:spcBef>
                <a:spcPts val="0"/>
              </a:spcBef>
              <a:spcAft>
                <a:spcPts val="0"/>
              </a:spcAft>
              <a:buClr>
                <a:schemeClr val="dk1"/>
              </a:buClr>
              <a:buSzPts val="1200"/>
              <a:buNone/>
              <a:defRPr b="0"/>
            </a:lvl2pPr>
            <a:lvl3pPr indent="-342900" lvl="2" marL="1371600" algn="l">
              <a:lnSpc>
                <a:spcPct val="100000"/>
              </a:lnSpc>
              <a:spcBef>
                <a:spcPts val="0"/>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23" name="Google Shape;223;p31"/>
          <p:cNvSpPr txBox="1"/>
          <p:nvPr>
            <p:ph idx="6" type="body"/>
          </p:nvPr>
        </p:nvSpPr>
        <p:spPr>
          <a:xfrm>
            <a:off x="8550676" y="1880213"/>
            <a:ext cx="3171024" cy="19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b="1"/>
            </a:lvl1pPr>
            <a:lvl2pPr indent="-228600" lvl="1" marL="914400" algn="l">
              <a:lnSpc>
                <a:spcPct val="100000"/>
              </a:lnSpc>
              <a:spcBef>
                <a:spcPts val="0"/>
              </a:spcBef>
              <a:spcAft>
                <a:spcPts val="0"/>
              </a:spcAft>
              <a:buClr>
                <a:schemeClr val="dk1"/>
              </a:buClr>
              <a:buSzPts val="1200"/>
              <a:buNone/>
              <a:defRPr b="0"/>
            </a:lvl2pPr>
            <a:lvl3pPr indent="-342900" lvl="2" marL="1371600" algn="l">
              <a:lnSpc>
                <a:spcPct val="100000"/>
              </a:lnSpc>
              <a:spcBef>
                <a:spcPts val="0"/>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24" name="Google Shape;224;p31"/>
          <p:cNvSpPr txBox="1"/>
          <p:nvPr>
            <p:ph idx="7" type="body"/>
          </p:nvPr>
        </p:nvSpPr>
        <p:spPr>
          <a:xfrm>
            <a:off x="2802551" y="4256213"/>
            <a:ext cx="3172800" cy="19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b="1"/>
            </a:lvl1pPr>
            <a:lvl2pPr indent="-228600" lvl="1" marL="914400" algn="l">
              <a:lnSpc>
                <a:spcPct val="100000"/>
              </a:lnSpc>
              <a:spcBef>
                <a:spcPts val="0"/>
              </a:spcBef>
              <a:spcAft>
                <a:spcPts val="0"/>
              </a:spcAft>
              <a:buClr>
                <a:schemeClr val="dk1"/>
              </a:buClr>
              <a:buSzPts val="1200"/>
              <a:buNone/>
              <a:defRPr b="0"/>
            </a:lvl2pPr>
            <a:lvl3pPr indent="-342900" lvl="2" marL="1371600" algn="l">
              <a:lnSpc>
                <a:spcPct val="100000"/>
              </a:lnSpc>
              <a:spcBef>
                <a:spcPts val="0"/>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25" name="Google Shape;225;p31"/>
          <p:cNvSpPr txBox="1"/>
          <p:nvPr>
            <p:ph idx="8" type="body"/>
          </p:nvPr>
        </p:nvSpPr>
        <p:spPr>
          <a:xfrm>
            <a:off x="8548900" y="4256212"/>
            <a:ext cx="3172800" cy="19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None/>
              <a:defRPr b="1"/>
            </a:lvl1pPr>
            <a:lvl2pPr indent="-228600" lvl="1" marL="914400" algn="l">
              <a:lnSpc>
                <a:spcPct val="100000"/>
              </a:lnSpc>
              <a:spcBef>
                <a:spcPts val="0"/>
              </a:spcBef>
              <a:spcAft>
                <a:spcPts val="0"/>
              </a:spcAft>
              <a:buClr>
                <a:schemeClr val="dk1"/>
              </a:buClr>
              <a:buSzPts val="1200"/>
              <a:buNone/>
              <a:defRPr b="0"/>
            </a:lvl2pPr>
            <a:lvl3pPr indent="-342900" lvl="2" marL="1371600" algn="l">
              <a:lnSpc>
                <a:spcPct val="100000"/>
              </a:lnSpc>
              <a:spcBef>
                <a:spcPts val="0"/>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26" name="Google Shape;226;p31"/>
          <p:cNvSpPr txBox="1"/>
          <p:nvPr>
            <p:ph idx="9"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27" name="Google Shape;227;p31"/>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and text">
  <p:cSld name="3 picture and text">
    <p:spTree>
      <p:nvGrpSpPr>
        <p:cNvPr id="228" name="Shape 228"/>
        <p:cNvGrpSpPr/>
        <p:nvPr/>
      </p:nvGrpSpPr>
      <p:grpSpPr>
        <a:xfrm>
          <a:off x="0" y="0"/>
          <a:ext cx="0" cy="0"/>
          <a:chOff x="0" y="0"/>
          <a:chExt cx="0" cy="0"/>
        </a:xfrm>
      </p:grpSpPr>
      <p:sp>
        <p:nvSpPr>
          <p:cNvPr id="229" name="Google Shape;229;p32"/>
          <p:cNvSpPr/>
          <p:nvPr>
            <p:ph idx="2" type="pic"/>
          </p:nvPr>
        </p:nvSpPr>
        <p:spPr>
          <a:xfrm>
            <a:off x="469900" y="1700213"/>
            <a:ext cx="3627438" cy="205283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30" name="Google Shape;230;p32"/>
          <p:cNvSpPr/>
          <p:nvPr>
            <p:ph idx="3" type="pic"/>
          </p:nvPr>
        </p:nvSpPr>
        <p:spPr>
          <a:xfrm>
            <a:off x="8082784" y="1700213"/>
            <a:ext cx="3639316" cy="2059099"/>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31" name="Google Shape;231;p32"/>
          <p:cNvSpPr/>
          <p:nvPr>
            <p:ph idx="4" type="pic"/>
          </p:nvPr>
        </p:nvSpPr>
        <p:spPr>
          <a:xfrm>
            <a:off x="4284188" y="1700212"/>
            <a:ext cx="3636962" cy="205776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32" name="Google Shape;232;p32"/>
          <p:cNvSpPr txBox="1"/>
          <p:nvPr>
            <p:ph idx="1" type="body"/>
          </p:nvPr>
        </p:nvSpPr>
        <p:spPr>
          <a:xfrm>
            <a:off x="469900" y="3832225"/>
            <a:ext cx="3627438" cy="218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33" name="Google Shape;233;p32"/>
          <p:cNvSpPr txBox="1"/>
          <p:nvPr>
            <p:ph idx="5" type="body"/>
          </p:nvPr>
        </p:nvSpPr>
        <p:spPr>
          <a:xfrm>
            <a:off x="4278313" y="3832224"/>
            <a:ext cx="3636962" cy="21866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34" name="Google Shape;234;p32"/>
          <p:cNvSpPr txBox="1"/>
          <p:nvPr>
            <p:ph idx="6" type="body"/>
          </p:nvPr>
        </p:nvSpPr>
        <p:spPr>
          <a:xfrm>
            <a:off x="8082784" y="3832224"/>
            <a:ext cx="3639316" cy="21881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35" name="Google Shape;235;p32"/>
          <p:cNvSpPr txBox="1"/>
          <p:nvPr>
            <p:ph idx="7"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36" name="Google Shape;236;p32"/>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 &amp; subtitle">
    <p:spTree>
      <p:nvGrpSpPr>
        <p:cNvPr id="237" name="Shape 237"/>
        <p:cNvGrpSpPr/>
        <p:nvPr/>
      </p:nvGrpSpPr>
      <p:grpSpPr>
        <a:xfrm>
          <a:off x="0" y="0"/>
          <a:ext cx="0" cy="0"/>
          <a:chOff x="0" y="0"/>
          <a:chExt cx="0" cy="0"/>
        </a:xfrm>
      </p:grpSpPr>
      <p:sp>
        <p:nvSpPr>
          <p:cNvPr id="238" name="Google Shape;238;p33"/>
          <p:cNvSpPr txBox="1"/>
          <p:nvPr>
            <p:ph idx="1"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39" name="Google Shape;239;p33"/>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lifications 2 x 1">
  <p:cSld name="Qualifications 2 x 1">
    <p:spTree>
      <p:nvGrpSpPr>
        <p:cNvPr id="240" name="Shape 240"/>
        <p:cNvGrpSpPr/>
        <p:nvPr/>
      </p:nvGrpSpPr>
      <p:grpSpPr>
        <a:xfrm>
          <a:off x="0" y="0"/>
          <a:ext cx="0" cy="0"/>
          <a:chOff x="0" y="0"/>
          <a:chExt cx="0" cy="0"/>
        </a:xfrm>
      </p:grpSpPr>
      <p:sp>
        <p:nvSpPr>
          <p:cNvPr id="241" name="Google Shape;241;p34"/>
          <p:cNvSpPr txBox="1"/>
          <p:nvPr>
            <p:ph idx="1"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42" name="Google Shape;242;p34"/>
          <p:cNvSpPr txBox="1"/>
          <p:nvPr>
            <p:ph type="title"/>
          </p:nvPr>
        </p:nvSpPr>
        <p:spPr>
          <a:xfrm>
            <a:off x="469900" y="402586"/>
            <a:ext cx="11252200" cy="33410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34"/>
          <p:cNvSpPr txBox="1"/>
          <p:nvPr>
            <p:ph idx="2" type="body"/>
          </p:nvPr>
        </p:nvSpPr>
        <p:spPr>
          <a:xfrm>
            <a:off x="469899" y="1857892"/>
            <a:ext cx="5544000" cy="1695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44" name="Google Shape;244;p34"/>
          <p:cNvSpPr txBox="1"/>
          <p:nvPr>
            <p:ph idx="3" type="body"/>
          </p:nvPr>
        </p:nvSpPr>
        <p:spPr>
          <a:xfrm>
            <a:off x="6177462" y="1857892"/>
            <a:ext cx="5544000" cy="1695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45" name="Google Shape;245;p34"/>
          <p:cNvSpPr/>
          <p:nvPr/>
        </p:nvSpPr>
        <p:spPr>
          <a:xfrm>
            <a:off x="469899" y="1705379"/>
            <a:ext cx="5544000" cy="5304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46" name="Google Shape;246;p34"/>
          <p:cNvSpPr/>
          <p:nvPr/>
        </p:nvSpPr>
        <p:spPr>
          <a:xfrm>
            <a:off x="6167796" y="1705379"/>
            <a:ext cx="5544000" cy="5304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47" name="Google Shape;247;p34"/>
          <p:cNvSpPr/>
          <p:nvPr>
            <p:ph idx="4" type="pic"/>
          </p:nvPr>
        </p:nvSpPr>
        <p:spPr>
          <a:xfrm>
            <a:off x="10467635" y="1857892"/>
            <a:ext cx="1244161" cy="5492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48" name="Google Shape;248;p34"/>
          <p:cNvSpPr/>
          <p:nvPr>
            <p:ph idx="5" type="pic"/>
          </p:nvPr>
        </p:nvSpPr>
        <p:spPr>
          <a:xfrm>
            <a:off x="4734795" y="1863917"/>
            <a:ext cx="1244906" cy="5492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lifications 2 x 2">
  <p:cSld name="Qualifications 2 x 2">
    <p:spTree>
      <p:nvGrpSpPr>
        <p:cNvPr id="249" name="Shape 249"/>
        <p:cNvGrpSpPr/>
        <p:nvPr/>
      </p:nvGrpSpPr>
      <p:grpSpPr>
        <a:xfrm>
          <a:off x="0" y="0"/>
          <a:ext cx="0" cy="0"/>
          <a:chOff x="0" y="0"/>
          <a:chExt cx="0" cy="0"/>
        </a:xfrm>
      </p:grpSpPr>
      <p:sp>
        <p:nvSpPr>
          <p:cNvPr id="250" name="Google Shape;250;p35"/>
          <p:cNvSpPr txBox="1"/>
          <p:nvPr>
            <p:ph idx="1" type="body"/>
          </p:nvPr>
        </p:nvSpPr>
        <p:spPr>
          <a:xfrm>
            <a:off x="469899" y="1857892"/>
            <a:ext cx="5544000" cy="1695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51" name="Google Shape;251;p35"/>
          <p:cNvSpPr txBox="1"/>
          <p:nvPr>
            <p:ph idx="2" type="body"/>
          </p:nvPr>
        </p:nvSpPr>
        <p:spPr>
          <a:xfrm>
            <a:off x="6177462" y="1857892"/>
            <a:ext cx="5544000" cy="1695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52" name="Google Shape;252;p35"/>
          <p:cNvSpPr/>
          <p:nvPr/>
        </p:nvSpPr>
        <p:spPr>
          <a:xfrm>
            <a:off x="469899" y="1705379"/>
            <a:ext cx="5544000" cy="5304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53" name="Google Shape;253;p35"/>
          <p:cNvSpPr/>
          <p:nvPr/>
        </p:nvSpPr>
        <p:spPr>
          <a:xfrm>
            <a:off x="6167796" y="1705379"/>
            <a:ext cx="5544000" cy="5304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54" name="Google Shape;254;p35"/>
          <p:cNvSpPr/>
          <p:nvPr>
            <p:ph idx="3" type="pic"/>
          </p:nvPr>
        </p:nvSpPr>
        <p:spPr>
          <a:xfrm>
            <a:off x="10467635" y="1857892"/>
            <a:ext cx="1244161" cy="5492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55" name="Google Shape;255;p35"/>
          <p:cNvSpPr txBox="1"/>
          <p:nvPr>
            <p:ph idx="4" type="body"/>
          </p:nvPr>
        </p:nvSpPr>
        <p:spPr>
          <a:xfrm>
            <a:off x="469899" y="4249681"/>
            <a:ext cx="5544000" cy="1695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56" name="Google Shape;256;p35"/>
          <p:cNvSpPr txBox="1"/>
          <p:nvPr>
            <p:ph idx="5" type="body"/>
          </p:nvPr>
        </p:nvSpPr>
        <p:spPr>
          <a:xfrm>
            <a:off x="6177460" y="4249681"/>
            <a:ext cx="5544000" cy="1695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57" name="Google Shape;257;p35"/>
          <p:cNvSpPr/>
          <p:nvPr/>
        </p:nvSpPr>
        <p:spPr>
          <a:xfrm>
            <a:off x="469899" y="4103519"/>
            <a:ext cx="55440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58" name="Google Shape;258;p35"/>
          <p:cNvSpPr/>
          <p:nvPr/>
        </p:nvSpPr>
        <p:spPr>
          <a:xfrm>
            <a:off x="6167796" y="4103519"/>
            <a:ext cx="55440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59" name="Google Shape;259;p35"/>
          <p:cNvSpPr/>
          <p:nvPr>
            <p:ph idx="6" type="pic"/>
          </p:nvPr>
        </p:nvSpPr>
        <p:spPr>
          <a:xfrm>
            <a:off x="4700436" y="4249683"/>
            <a:ext cx="1274916" cy="5492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60" name="Google Shape;260;p35"/>
          <p:cNvSpPr/>
          <p:nvPr>
            <p:ph idx="7" type="pic"/>
          </p:nvPr>
        </p:nvSpPr>
        <p:spPr>
          <a:xfrm>
            <a:off x="10459036" y="4248209"/>
            <a:ext cx="1244160" cy="5492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61" name="Google Shape;261;p35"/>
          <p:cNvSpPr/>
          <p:nvPr>
            <p:ph idx="8" type="pic"/>
          </p:nvPr>
        </p:nvSpPr>
        <p:spPr>
          <a:xfrm>
            <a:off x="4734795" y="1863917"/>
            <a:ext cx="1244906" cy="5492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lvl="2"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lvl="6"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lvl="7"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lvl="8"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262" name="Google Shape;262;p35"/>
          <p:cNvSpPr txBox="1"/>
          <p:nvPr>
            <p:ph idx="9"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63" name="Google Shape;263;p35"/>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green line">
  <p:cSld name="3 column green line">
    <p:spTree>
      <p:nvGrpSpPr>
        <p:cNvPr id="264" name="Shape 264"/>
        <p:cNvGrpSpPr/>
        <p:nvPr/>
      </p:nvGrpSpPr>
      <p:grpSpPr>
        <a:xfrm>
          <a:off x="0" y="0"/>
          <a:ext cx="0" cy="0"/>
          <a:chOff x="0" y="0"/>
          <a:chExt cx="0" cy="0"/>
        </a:xfrm>
      </p:grpSpPr>
      <p:sp>
        <p:nvSpPr>
          <p:cNvPr id="265" name="Google Shape;265;p36"/>
          <p:cNvSpPr/>
          <p:nvPr/>
        </p:nvSpPr>
        <p:spPr>
          <a:xfrm>
            <a:off x="4278313" y="1705968"/>
            <a:ext cx="3636962"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66" name="Google Shape;266;p36"/>
          <p:cNvSpPr/>
          <p:nvPr/>
        </p:nvSpPr>
        <p:spPr>
          <a:xfrm>
            <a:off x="469900" y="1705968"/>
            <a:ext cx="3627438"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67" name="Google Shape;267;p36"/>
          <p:cNvSpPr/>
          <p:nvPr/>
        </p:nvSpPr>
        <p:spPr>
          <a:xfrm>
            <a:off x="8104176" y="1705968"/>
            <a:ext cx="3629025"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7"/>
              <a:buFont typeface="Arial"/>
              <a:buNone/>
            </a:pPr>
            <a:r>
              <a:t/>
            </a:r>
            <a:endParaRPr b="0" i="0" sz="1467" u="none" cap="none" strike="noStrike">
              <a:solidFill>
                <a:schemeClr val="lt1"/>
              </a:solidFill>
              <a:latin typeface="Verdana"/>
              <a:ea typeface="Verdana"/>
              <a:cs typeface="Verdana"/>
              <a:sym typeface="Verdana"/>
            </a:endParaRPr>
          </a:p>
        </p:txBody>
      </p:sp>
      <p:sp>
        <p:nvSpPr>
          <p:cNvPr id="268" name="Google Shape;268;p36"/>
          <p:cNvSpPr txBox="1"/>
          <p:nvPr>
            <p:ph idx="1" type="body"/>
          </p:nvPr>
        </p:nvSpPr>
        <p:spPr>
          <a:xfrm>
            <a:off x="4278313" y="1851441"/>
            <a:ext cx="3636962" cy="38457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69" name="Google Shape;269;p36"/>
          <p:cNvSpPr txBox="1"/>
          <p:nvPr>
            <p:ph idx="2" type="body"/>
          </p:nvPr>
        </p:nvSpPr>
        <p:spPr>
          <a:xfrm>
            <a:off x="469900" y="1851441"/>
            <a:ext cx="3627438" cy="38457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70" name="Google Shape;270;p36"/>
          <p:cNvSpPr txBox="1"/>
          <p:nvPr>
            <p:ph idx="3" type="body"/>
          </p:nvPr>
        </p:nvSpPr>
        <p:spPr>
          <a:xfrm>
            <a:off x="8093075" y="1851441"/>
            <a:ext cx="3629025" cy="38457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71" name="Google Shape;271;p36"/>
          <p:cNvSpPr txBox="1"/>
          <p:nvPr>
            <p:ph idx="4"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72" name="Google Shape;272;p36"/>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 icon">
  <p:cSld name="4 column icon">
    <p:spTree>
      <p:nvGrpSpPr>
        <p:cNvPr id="273" name="Shape 273"/>
        <p:cNvGrpSpPr/>
        <p:nvPr/>
      </p:nvGrpSpPr>
      <p:grpSpPr>
        <a:xfrm>
          <a:off x="0" y="0"/>
          <a:ext cx="0" cy="0"/>
          <a:chOff x="0" y="0"/>
          <a:chExt cx="0" cy="0"/>
        </a:xfrm>
      </p:grpSpPr>
      <p:sp>
        <p:nvSpPr>
          <p:cNvPr id="274" name="Google Shape;274;p37"/>
          <p:cNvSpPr txBox="1"/>
          <p:nvPr>
            <p:ph idx="1" type="body"/>
          </p:nvPr>
        </p:nvSpPr>
        <p:spPr>
          <a:xfrm>
            <a:off x="469900"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75" name="Google Shape;275;p37"/>
          <p:cNvSpPr txBox="1"/>
          <p:nvPr>
            <p:ph idx="2" type="body"/>
          </p:nvPr>
        </p:nvSpPr>
        <p:spPr>
          <a:xfrm>
            <a:off x="9130100"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76" name="Google Shape;276;p37"/>
          <p:cNvSpPr txBox="1"/>
          <p:nvPr>
            <p:ph idx="3" type="body"/>
          </p:nvPr>
        </p:nvSpPr>
        <p:spPr>
          <a:xfrm>
            <a:off x="3356633"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77" name="Google Shape;277;p37"/>
          <p:cNvSpPr txBox="1"/>
          <p:nvPr>
            <p:ph idx="4" type="body"/>
          </p:nvPr>
        </p:nvSpPr>
        <p:spPr>
          <a:xfrm>
            <a:off x="6243366"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a:solidFill>
                  <a:schemeClr val="accent1"/>
                </a:solidFill>
              </a:defRPr>
            </a:lvl1pPr>
            <a:lvl2pPr indent="-228600" lvl="1" marL="914400" algn="l">
              <a:lnSpc>
                <a:spcPct val="100000"/>
              </a:lnSpc>
              <a:spcBef>
                <a:spcPts val="1333"/>
              </a:spcBef>
              <a:spcAft>
                <a:spcPts val="0"/>
              </a:spcAft>
              <a:buClr>
                <a:schemeClr val="dk1"/>
              </a:buClr>
              <a:buSzPts val="1200"/>
              <a:buNone/>
              <a:defRPr/>
            </a:lvl2pPr>
            <a:lvl3pPr indent="-228600" lvl="2" marL="1371600" algn="l">
              <a:lnSpc>
                <a:spcPct val="100000"/>
              </a:lnSpc>
              <a:spcBef>
                <a:spcPts val="1333"/>
              </a:spcBef>
              <a:spcAft>
                <a:spcPts val="0"/>
              </a:spcAft>
              <a:buClr>
                <a:schemeClr val="dk1"/>
              </a:buClr>
              <a:buSzPts val="1200"/>
              <a:buNone/>
              <a:defRPr/>
            </a:lvl3pPr>
            <a:lvl4pPr indent="-304800" lvl="3" marL="1828800" algn="l">
              <a:lnSpc>
                <a:spcPct val="100000"/>
              </a:lnSpc>
              <a:spcBef>
                <a:spcPts val="1333"/>
              </a:spcBef>
              <a:spcAft>
                <a:spcPts val="0"/>
              </a:spcAft>
              <a:buClr>
                <a:schemeClr val="dk1"/>
              </a:buClr>
              <a:buSzPts val="1200"/>
              <a:buFont typeface="Arial"/>
              <a:buChar char="•"/>
              <a:defRPr/>
            </a:lvl4pPr>
            <a:lvl5pPr indent="-304800" lvl="4" marL="2286000" algn="l">
              <a:lnSpc>
                <a:spcPct val="100000"/>
              </a:lnSpc>
              <a:spcBef>
                <a:spcPts val="1333"/>
              </a:spcBef>
              <a:spcAft>
                <a:spcPts val="0"/>
              </a:spcAft>
              <a:buClr>
                <a:schemeClr val="dk1"/>
              </a:buClr>
              <a:buSzPts val="1200"/>
              <a:buChar char="−"/>
              <a:defRPr/>
            </a:lvl5pPr>
            <a:lvl6pPr indent="-330200" lvl="5" marL="2743200" algn="l">
              <a:lnSpc>
                <a:spcPct val="100000"/>
              </a:lnSpc>
              <a:spcBef>
                <a:spcPts val="1333"/>
              </a:spcBef>
              <a:spcAft>
                <a:spcPts val="0"/>
              </a:spcAft>
              <a:buClr>
                <a:schemeClr val="dk1"/>
              </a:buClr>
              <a:buSzPts val="1600"/>
              <a:buFont typeface="Verdana"/>
              <a:buChar char="−"/>
              <a:defRPr/>
            </a:lvl6pPr>
            <a:lvl7pPr indent="-330200" lvl="6" marL="3200400" algn="l">
              <a:lnSpc>
                <a:spcPct val="100000"/>
              </a:lnSpc>
              <a:spcBef>
                <a:spcPts val="1333"/>
              </a:spcBef>
              <a:spcAft>
                <a:spcPts val="0"/>
              </a:spcAft>
              <a:buClr>
                <a:schemeClr val="dk1"/>
              </a:buClr>
              <a:buSzPts val="1600"/>
              <a:buChar char="−"/>
              <a:defRPr/>
            </a:lvl7pPr>
            <a:lvl8pPr indent="-330200" lvl="7" marL="3657600" algn="l">
              <a:lnSpc>
                <a:spcPct val="100000"/>
              </a:lnSpc>
              <a:spcBef>
                <a:spcPts val="1333"/>
              </a:spcBef>
              <a:spcAft>
                <a:spcPts val="0"/>
              </a:spcAft>
              <a:buClr>
                <a:schemeClr val="dk1"/>
              </a:buClr>
              <a:buSzPts val="1600"/>
              <a:buChar char="−"/>
              <a:defRPr/>
            </a:lvl8pPr>
            <a:lvl9pPr indent="-330200" lvl="8" marL="4114800" algn="l">
              <a:lnSpc>
                <a:spcPct val="100000"/>
              </a:lnSpc>
              <a:spcBef>
                <a:spcPts val="1333"/>
              </a:spcBef>
              <a:spcAft>
                <a:spcPts val="1333"/>
              </a:spcAft>
              <a:buClr>
                <a:schemeClr val="dk1"/>
              </a:buClr>
              <a:buSzPts val="1600"/>
              <a:buChar char="−"/>
              <a:defRPr/>
            </a:lvl9pPr>
          </a:lstStyle>
          <a:p/>
        </p:txBody>
      </p:sp>
      <p:sp>
        <p:nvSpPr>
          <p:cNvPr id="278" name="Google Shape;278;p37"/>
          <p:cNvSpPr txBox="1"/>
          <p:nvPr>
            <p:ph idx="5"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79" name="Google Shape;279;p37"/>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 icon green" showMasterSp="0">
  <p:cSld name="4 column icon green">
    <p:bg>
      <p:bgPr>
        <a:solidFill>
          <a:schemeClr val="accent2"/>
        </a:solidFill>
      </p:bgPr>
    </p:bg>
    <p:spTree>
      <p:nvGrpSpPr>
        <p:cNvPr id="280" name="Shape 280"/>
        <p:cNvGrpSpPr/>
        <p:nvPr/>
      </p:nvGrpSpPr>
      <p:grpSpPr>
        <a:xfrm>
          <a:off x="0" y="0"/>
          <a:ext cx="0" cy="0"/>
          <a:chOff x="0" y="0"/>
          <a:chExt cx="0" cy="0"/>
        </a:xfrm>
      </p:grpSpPr>
      <p:sp>
        <p:nvSpPr>
          <p:cNvPr id="281" name="Google Shape;281;p38"/>
          <p:cNvSpPr txBox="1"/>
          <p:nvPr>
            <p:ph idx="1" type="body"/>
          </p:nvPr>
        </p:nvSpPr>
        <p:spPr>
          <a:xfrm>
            <a:off x="469903"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None/>
              <a:defRPr b="1">
                <a:solidFill>
                  <a:schemeClr val="lt1"/>
                </a:solidFill>
              </a:defRPr>
            </a:lvl1pPr>
            <a:lvl2pPr indent="-228600" lvl="1" marL="914400" algn="l">
              <a:lnSpc>
                <a:spcPct val="100000"/>
              </a:lnSpc>
              <a:spcBef>
                <a:spcPts val="1333"/>
              </a:spcBef>
              <a:spcAft>
                <a:spcPts val="0"/>
              </a:spcAft>
              <a:buClr>
                <a:schemeClr val="lt1"/>
              </a:buClr>
              <a:buSzPts val="1200"/>
              <a:buNone/>
              <a:defRPr>
                <a:solidFill>
                  <a:schemeClr val="lt1"/>
                </a:solidFill>
              </a:defRPr>
            </a:lvl2pPr>
            <a:lvl3pPr indent="-228600" lvl="2" marL="1371600" algn="l">
              <a:lnSpc>
                <a:spcPct val="100000"/>
              </a:lnSpc>
              <a:spcBef>
                <a:spcPts val="1333"/>
              </a:spcBef>
              <a:spcAft>
                <a:spcPts val="0"/>
              </a:spcAft>
              <a:buClr>
                <a:schemeClr val="lt1"/>
              </a:buClr>
              <a:buSzPts val="1200"/>
              <a:buNone/>
              <a:defRPr>
                <a:solidFill>
                  <a:schemeClr val="lt1"/>
                </a:solidFill>
              </a:defRPr>
            </a:lvl3pPr>
            <a:lvl4pPr indent="-304800" lvl="3" marL="1828800" algn="l">
              <a:lnSpc>
                <a:spcPct val="100000"/>
              </a:lnSpc>
              <a:spcBef>
                <a:spcPts val="1333"/>
              </a:spcBef>
              <a:spcAft>
                <a:spcPts val="0"/>
              </a:spcAft>
              <a:buClr>
                <a:schemeClr val="lt1"/>
              </a:buClr>
              <a:buSzPts val="1200"/>
              <a:buFont typeface="Arial"/>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30200" lvl="5" marL="2743200" algn="l">
              <a:lnSpc>
                <a:spcPct val="100000"/>
              </a:lnSpc>
              <a:spcBef>
                <a:spcPts val="1333"/>
              </a:spcBef>
              <a:spcAft>
                <a:spcPts val="0"/>
              </a:spcAft>
              <a:buClr>
                <a:schemeClr val="lt1"/>
              </a:buClr>
              <a:buSzPts val="1600"/>
              <a:buFont typeface="Verdana"/>
              <a:buChar char="−"/>
              <a:defRPr>
                <a:solidFill>
                  <a:schemeClr val="lt1"/>
                </a:solidFill>
              </a:defRPr>
            </a:lvl6pPr>
            <a:lvl7pPr indent="-330200" lvl="6" marL="3200400" algn="l">
              <a:lnSpc>
                <a:spcPct val="100000"/>
              </a:lnSpc>
              <a:spcBef>
                <a:spcPts val="1333"/>
              </a:spcBef>
              <a:spcAft>
                <a:spcPts val="0"/>
              </a:spcAft>
              <a:buClr>
                <a:schemeClr val="lt1"/>
              </a:buClr>
              <a:buSzPts val="1600"/>
              <a:buChar char="−"/>
              <a:defRPr>
                <a:solidFill>
                  <a:schemeClr val="lt1"/>
                </a:solidFill>
              </a:defRPr>
            </a:lvl7pPr>
            <a:lvl8pPr indent="-330200" lvl="7" marL="3657600" algn="l">
              <a:lnSpc>
                <a:spcPct val="100000"/>
              </a:lnSpc>
              <a:spcBef>
                <a:spcPts val="1333"/>
              </a:spcBef>
              <a:spcAft>
                <a:spcPts val="0"/>
              </a:spcAft>
              <a:buClr>
                <a:schemeClr val="lt1"/>
              </a:buClr>
              <a:buSzPts val="1600"/>
              <a:buChar char="−"/>
              <a:defRPr>
                <a:solidFill>
                  <a:schemeClr val="lt1"/>
                </a:solidFill>
              </a:defRPr>
            </a:lvl8pPr>
            <a:lvl9pPr indent="-330200" lvl="8" marL="4114800" algn="l">
              <a:lnSpc>
                <a:spcPct val="100000"/>
              </a:lnSpc>
              <a:spcBef>
                <a:spcPts val="1333"/>
              </a:spcBef>
              <a:spcAft>
                <a:spcPts val="1333"/>
              </a:spcAft>
              <a:buClr>
                <a:schemeClr val="lt1"/>
              </a:buClr>
              <a:buSzPts val="1600"/>
              <a:buChar char="−"/>
              <a:defRPr>
                <a:solidFill>
                  <a:schemeClr val="lt1"/>
                </a:solidFill>
              </a:defRPr>
            </a:lvl9pPr>
          </a:lstStyle>
          <a:p/>
        </p:txBody>
      </p:sp>
      <p:sp>
        <p:nvSpPr>
          <p:cNvPr id="282" name="Google Shape;282;p38"/>
          <p:cNvSpPr txBox="1"/>
          <p:nvPr>
            <p:ph idx="2" type="body"/>
          </p:nvPr>
        </p:nvSpPr>
        <p:spPr>
          <a:xfrm>
            <a:off x="9130100"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None/>
              <a:defRPr b="1">
                <a:solidFill>
                  <a:schemeClr val="lt1"/>
                </a:solidFill>
              </a:defRPr>
            </a:lvl1pPr>
            <a:lvl2pPr indent="-228600" lvl="1" marL="914400" algn="l">
              <a:lnSpc>
                <a:spcPct val="100000"/>
              </a:lnSpc>
              <a:spcBef>
                <a:spcPts val="1333"/>
              </a:spcBef>
              <a:spcAft>
                <a:spcPts val="0"/>
              </a:spcAft>
              <a:buClr>
                <a:schemeClr val="lt1"/>
              </a:buClr>
              <a:buSzPts val="1200"/>
              <a:buNone/>
              <a:defRPr>
                <a:solidFill>
                  <a:schemeClr val="lt1"/>
                </a:solidFill>
              </a:defRPr>
            </a:lvl2pPr>
            <a:lvl3pPr indent="-228600" lvl="2" marL="1371600" algn="l">
              <a:lnSpc>
                <a:spcPct val="100000"/>
              </a:lnSpc>
              <a:spcBef>
                <a:spcPts val="1333"/>
              </a:spcBef>
              <a:spcAft>
                <a:spcPts val="0"/>
              </a:spcAft>
              <a:buClr>
                <a:schemeClr val="lt1"/>
              </a:buClr>
              <a:buSzPts val="1200"/>
              <a:buNone/>
              <a:defRPr>
                <a:solidFill>
                  <a:schemeClr val="lt1"/>
                </a:solidFill>
              </a:defRPr>
            </a:lvl3pPr>
            <a:lvl4pPr indent="-304800" lvl="3" marL="1828800" algn="l">
              <a:lnSpc>
                <a:spcPct val="100000"/>
              </a:lnSpc>
              <a:spcBef>
                <a:spcPts val="1333"/>
              </a:spcBef>
              <a:spcAft>
                <a:spcPts val="0"/>
              </a:spcAft>
              <a:buClr>
                <a:schemeClr val="lt1"/>
              </a:buClr>
              <a:buSzPts val="1200"/>
              <a:buFont typeface="Arial"/>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30200" lvl="5" marL="2743200" algn="l">
              <a:lnSpc>
                <a:spcPct val="100000"/>
              </a:lnSpc>
              <a:spcBef>
                <a:spcPts val="1333"/>
              </a:spcBef>
              <a:spcAft>
                <a:spcPts val="0"/>
              </a:spcAft>
              <a:buClr>
                <a:schemeClr val="lt1"/>
              </a:buClr>
              <a:buSzPts val="1600"/>
              <a:buFont typeface="Verdana"/>
              <a:buChar char="−"/>
              <a:defRPr>
                <a:solidFill>
                  <a:schemeClr val="lt1"/>
                </a:solidFill>
              </a:defRPr>
            </a:lvl6pPr>
            <a:lvl7pPr indent="-330200" lvl="6" marL="3200400" algn="l">
              <a:lnSpc>
                <a:spcPct val="100000"/>
              </a:lnSpc>
              <a:spcBef>
                <a:spcPts val="1333"/>
              </a:spcBef>
              <a:spcAft>
                <a:spcPts val="0"/>
              </a:spcAft>
              <a:buClr>
                <a:schemeClr val="lt1"/>
              </a:buClr>
              <a:buSzPts val="1600"/>
              <a:buChar char="−"/>
              <a:defRPr>
                <a:solidFill>
                  <a:schemeClr val="lt1"/>
                </a:solidFill>
              </a:defRPr>
            </a:lvl7pPr>
            <a:lvl8pPr indent="-330200" lvl="7" marL="3657600" algn="l">
              <a:lnSpc>
                <a:spcPct val="100000"/>
              </a:lnSpc>
              <a:spcBef>
                <a:spcPts val="1333"/>
              </a:spcBef>
              <a:spcAft>
                <a:spcPts val="0"/>
              </a:spcAft>
              <a:buClr>
                <a:schemeClr val="lt1"/>
              </a:buClr>
              <a:buSzPts val="1600"/>
              <a:buChar char="−"/>
              <a:defRPr>
                <a:solidFill>
                  <a:schemeClr val="lt1"/>
                </a:solidFill>
              </a:defRPr>
            </a:lvl8pPr>
            <a:lvl9pPr indent="-330200" lvl="8" marL="4114800" algn="l">
              <a:lnSpc>
                <a:spcPct val="100000"/>
              </a:lnSpc>
              <a:spcBef>
                <a:spcPts val="1333"/>
              </a:spcBef>
              <a:spcAft>
                <a:spcPts val="1333"/>
              </a:spcAft>
              <a:buClr>
                <a:schemeClr val="lt1"/>
              </a:buClr>
              <a:buSzPts val="1600"/>
              <a:buChar char="−"/>
              <a:defRPr>
                <a:solidFill>
                  <a:schemeClr val="lt1"/>
                </a:solidFill>
              </a:defRPr>
            </a:lvl9pPr>
          </a:lstStyle>
          <a:p/>
        </p:txBody>
      </p:sp>
      <p:sp>
        <p:nvSpPr>
          <p:cNvPr id="283" name="Google Shape;283;p38"/>
          <p:cNvSpPr txBox="1"/>
          <p:nvPr>
            <p:ph idx="3" type="body"/>
          </p:nvPr>
        </p:nvSpPr>
        <p:spPr>
          <a:xfrm>
            <a:off x="3356635"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None/>
              <a:defRPr b="1">
                <a:solidFill>
                  <a:schemeClr val="lt1"/>
                </a:solidFill>
              </a:defRPr>
            </a:lvl1pPr>
            <a:lvl2pPr indent="-228600" lvl="1" marL="914400" algn="l">
              <a:lnSpc>
                <a:spcPct val="100000"/>
              </a:lnSpc>
              <a:spcBef>
                <a:spcPts val="1333"/>
              </a:spcBef>
              <a:spcAft>
                <a:spcPts val="0"/>
              </a:spcAft>
              <a:buClr>
                <a:schemeClr val="lt1"/>
              </a:buClr>
              <a:buSzPts val="1200"/>
              <a:buNone/>
              <a:defRPr>
                <a:solidFill>
                  <a:schemeClr val="lt1"/>
                </a:solidFill>
              </a:defRPr>
            </a:lvl2pPr>
            <a:lvl3pPr indent="-228600" lvl="2" marL="1371600" algn="l">
              <a:lnSpc>
                <a:spcPct val="100000"/>
              </a:lnSpc>
              <a:spcBef>
                <a:spcPts val="1333"/>
              </a:spcBef>
              <a:spcAft>
                <a:spcPts val="0"/>
              </a:spcAft>
              <a:buClr>
                <a:schemeClr val="lt1"/>
              </a:buClr>
              <a:buSzPts val="1200"/>
              <a:buNone/>
              <a:defRPr>
                <a:solidFill>
                  <a:schemeClr val="lt1"/>
                </a:solidFill>
              </a:defRPr>
            </a:lvl3pPr>
            <a:lvl4pPr indent="-304800" lvl="3" marL="1828800" algn="l">
              <a:lnSpc>
                <a:spcPct val="100000"/>
              </a:lnSpc>
              <a:spcBef>
                <a:spcPts val="1333"/>
              </a:spcBef>
              <a:spcAft>
                <a:spcPts val="0"/>
              </a:spcAft>
              <a:buClr>
                <a:schemeClr val="lt1"/>
              </a:buClr>
              <a:buSzPts val="1200"/>
              <a:buFont typeface="Arial"/>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30200" lvl="5" marL="2743200" algn="l">
              <a:lnSpc>
                <a:spcPct val="100000"/>
              </a:lnSpc>
              <a:spcBef>
                <a:spcPts val="1333"/>
              </a:spcBef>
              <a:spcAft>
                <a:spcPts val="0"/>
              </a:spcAft>
              <a:buClr>
                <a:schemeClr val="lt1"/>
              </a:buClr>
              <a:buSzPts val="1600"/>
              <a:buFont typeface="Verdana"/>
              <a:buChar char="−"/>
              <a:defRPr>
                <a:solidFill>
                  <a:schemeClr val="lt1"/>
                </a:solidFill>
              </a:defRPr>
            </a:lvl6pPr>
            <a:lvl7pPr indent="-330200" lvl="6" marL="3200400" algn="l">
              <a:lnSpc>
                <a:spcPct val="100000"/>
              </a:lnSpc>
              <a:spcBef>
                <a:spcPts val="1333"/>
              </a:spcBef>
              <a:spcAft>
                <a:spcPts val="0"/>
              </a:spcAft>
              <a:buClr>
                <a:schemeClr val="lt1"/>
              </a:buClr>
              <a:buSzPts val="1600"/>
              <a:buChar char="−"/>
              <a:defRPr>
                <a:solidFill>
                  <a:schemeClr val="lt1"/>
                </a:solidFill>
              </a:defRPr>
            </a:lvl7pPr>
            <a:lvl8pPr indent="-330200" lvl="7" marL="3657600" algn="l">
              <a:lnSpc>
                <a:spcPct val="100000"/>
              </a:lnSpc>
              <a:spcBef>
                <a:spcPts val="1333"/>
              </a:spcBef>
              <a:spcAft>
                <a:spcPts val="0"/>
              </a:spcAft>
              <a:buClr>
                <a:schemeClr val="lt1"/>
              </a:buClr>
              <a:buSzPts val="1600"/>
              <a:buChar char="−"/>
              <a:defRPr>
                <a:solidFill>
                  <a:schemeClr val="lt1"/>
                </a:solidFill>
              </a:defRPr>
            </a:lvl8pPr>
            <a:lvl9pPr indent="-330200" lvl="8" marL="4114800" algn="l">
              <a:lnSpc>
                <a:spcPct val="100000"/>
              </a:lnSpc>
              <a:spcBef>
                <a:spcPts val="1333"/>
              </a:spcBef>
              <a:spcAft>
                <a:spcPts val="1333"/>
              </a:spcAft>
              <a:buClr>
                <a:schemeClr val="lt1"/>
              </a:buClr>
              <a:buSzPts val="1600"/>
              <a:buChar char="−"/>
              <a:defRPr>
                <a:solidFill>
                  <a:schemeClr val="lt1"/>
                </a:solidFill>
              </a:defRPr>
            </a:lvl9pPr>
          </a:lstStyle>
          <a:p/>
        </p:txBody>
      </p:sp>
      <p:sp>
        <p:nvSpPr>
          <p:cNvPr id="284" name="Google Shape;284;p38"/>
          <p:cNvSpPr txBox="1"/>
          <p:nvPr>
            <p:ph idx="4" type="body"/>
          </p:nvPr>
        </p:nvSpPr>
        <p:spPr>
          <a:xfrm>
            <a:off x="6243367" y="2556000"/>
            <a:ext cx="25920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None/>
              <a:defRPr b="1">
                <a:solidFill>
                  <a:schemeClr val="lt1"/>
                </a:solidFill>
              </a:defRPr>
            </a:lvl1pPr>
            <a:lvl2pPr indent="-228600" lvl="1" marL="914400" algn="l">
              <a:lnSpc>
                <a:spcPct val="100000"/>
              </a:lnSpc>
              <a:spcBef>
                <a:spcPts val="1333"/>
              </a:spcBef>
              <a:spcAft>
                <a:spcPts val="0"/>
              </a:spcAft>
              <a:buClr>
                <a:schemeClr val="lt1"/>
              </a:buClr>
              <a:buSzPts val="1200"/>
              <a:buNone/>
              <a:defRPr>
                <a:solidFill>
                  <a:schemeClr val="lt1"/>
                </a:solidFill>
              </a:defRPr>
            </a:lvl2pPr>
            <a:lvl3pPr indent="-228600" lvl="2" marL="1371600" algn="l">
              <a:lnSpc>
                <a:spcPct val="100000"/>
              </a:lnSpc>
              <a:spcBef>
                <a:spcPts val="1333"/>
              </a:spcBef>
              <a:spcAft>
                <a:spcPts val="0"/>
              </a:spcAft>
              <a:buClr>
                <a:schemeClr val="lt1"/>
              </a:buClr>
              <a:buSzPts val="1200"/>
              <a:buNone/>
              <a:defRPr>
                <a:solidFill>
                  <a:schemeClr val="lt1"/>
                </a:solidFill>
              </a:defRPr>
            </a:lvl3pPr>
            <a:lvl4pPr indent="-304800" lvl="3" marL="1828800" algn="l">
              <a:lnSpc>
                <a:spcPct val="100000"/>
              </a:lnSpc>
              <a:spcBef>
                <a:spcPts val="1333"/>
              </a:spcBef>
              <a:spcAft>
                <a:spcPts val="0"/>
              </a:spcAft>
              <a:buClr>
                <a:schemeClr val="lt1"/>
              </a:buClr>
              <a:buSzPts val="1200"/>
              <a:buFont typeface="Arial"/>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30200" lvl="5" marL="2743200" algn="l">
              <a:lnSpc>
                <a:spcPct val="100000"/>
              </a:lnSpc>
              <a:spcBef>
                <a:spcPts val="1333"/>
              </a:spcBef>
              <a:spcAft>
                <a:spcPts val="0"/>
              </a:spcAft>
              <a:buClr>
                <a:schemeClr val="lt1"/>
              </a:buClr>
              <a:buSzPts val="1600"/>
              <a:buFont typeface="Verdana"/>
              <a:buChar char="−"/>
              <a:defRPr>
                <a:solidFill>
                  <a:schemeClr val="lt1"/>
                </a:solidFill>
              </a:defRPr>
            </a:lvl6pPr>
            <a:lvl7pPr indent="-330200" lvl="6" marL="3200400" algn="l">
              <a:lnSpc>
                <a:spcPct val="100000"/>
              </a:lnSpc>
              <a:spcBef>
                <a:spcPts val="1333"/>
              </a:spcBef>
              <a:spcAft>
                <a:spcPts val="0"/>
              </a:spcAft>
              <a:buClr>
                <a:schemeClr val="lt1"/>
              </a:buClr>
              <a:buSzPts val="1600"/>
              <a:buChar char="−"/>
              <a:defRPr>
                <a:solidFill>
                  <a:schemeClr val="lt1"/>
                </a:solidFill>
              </a:defRPr>
            </a:lvl7pPr>
            <a:lvl8pPr indent="-330200" lvl="7" marL="3657600" algn="l">
              <a:lnSpc>
                <a:spcPct val="100000"/>
              </a:lnSpc>
              <a:spcBef>
                <a:spcPts val="1333"/>
              </a:spcBef>
              <a:spcAft>
                <a:spcPts val="0"/>
              </a:spcAft>
              <a:buClr>
                <a:schemeClr val="lt1"/>
              </a:buClr>
              <a:buSzPts val="1600"/>
              <a:buChar char="−"/>
              <a:defRPr>
                <a:solidFill>
                  <a:schemeClr val="lt1"/>
                </a:solidFill>
              </a:defRPr>
            </a:lvl8pPr>
            <a:lvl9pPr indent="-330200" lvl="8" marL="4114800" algn="l">
              <a:lnSpc>
                <a:spcPct val="100000"/>
              </a:lnSpc>
              <a:spcBef>
                <a:spcPts val="1333"/>
              </a:spcBef>
              <a:spcAft>
                <a:spcPts val="1333"/>
              </a:spcAft>
              <a:buClr>
                <a:schemeClr val="lt1"/>
              </a:buClr>
              <a:buSzPts val="1600"/>
              <a:buChar char="−"/>
              <a:defRPr>
                <a:solidFill>
                  <a:schemeClr val="lt1"/>
                </a:solidFill>
              </a:defRPr>
            </a:lvl9pPr>
          </a:lstStyle>
          <a:p/>
        </p:txBody>
      </p:sp>
      <p:sp>
        <p:nvSpPr>
          <p:cNvPr id="285" name="Google Shape;285;p38"/>
          <p:cNvSpPr txBox="1"/>
          <p:nvPr/>
        </p:nvSpPr>
        <p:spPr>
          <a:xfrm>
            <a:off x="6335184" y="6477001"/>
            <a:ext cx="4896560" cy="200055"/>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Presentation title</a:t>
            </a:r>
            <a:br>
              <a:rPr b="0" i="0" lang="fr-BE" sz="650" u="none" cap="none" strike="noStrike">
                <a:solidFill>
                  <a:schemeClr val="lt1"/>
                </a:solidFill>
                <a:latin typeface="Verdana"/>
                <a:ea typeface="Verdana"/>
                <a:cs typeface="Verdana"/>
                <a:sym typeface="Verdana"/>
              </a:rPr>
            </a:br>
            <a:r>
              <a:rPr b="0" i="0" lang="fr-BE" sz="650" u="none" cap="none" strike="noStrike">
                <a:solidFill>
                  <a:schemeClr val="lt1"/>
                </a:solidFill>
                <a:latin typeface="Verdana"/>
                <a:ea typeface="Verdana"/>
                <a:cs typeface="Verdana"/>
                <a:sym typeface="Verdana"/>
              </a:rPr>
              <a:t>[To edit, click View &gt; Slide Master &gt; Slide Master]</a:t>
            </a:r>
            <a:endParaRPr b="0" i="0" sz="1400" u="none" cap="none" strike="noStrike">
              <a:solidFill>
                <a:srgbClr val="000000"/>
              </a:solidFill>
              <a:latin typeface="Arial"/>
              <a:ea typeface="Arial"/>
              <a:cs typeface="Arial"/>
              <a:sym typeface="Arial"/>
            </a:endParaRPr>
          </a:p>
        </p:txBody>
      </p:sp>
      <p:sp>
        <p:nvSpPr>
          <p:cNvPr id="286" name="Google Shape;286;p38"/>
          <p:cNvSpPr txBox="1"/>
          <p:nvPr/>
        </p:nvSpPr>
        <p:spPr>
          <a:xfrm>
            <a:off x="501653"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2016 Deloitte Belgium</a:t>
            </a:r>
            <a:endParaRPr b="0" i="0" sz="1400" u="none" cap="none" strike="noStrike">
              <a:solidFill>
                <a:srgbClr val="000000"/>
              </a:solidFill>
              <a:latin typeface="Arial"/>
              <a:ea typeface="Arial"/>
              <a:cs typeface="Arial"/>
              <a:sym typeface="Arial"/>
            </a:endParaRPr>
          </a:p>
        </p:txBody>
      </p:sp>
      <p:sp>
        <p:nvSpPr>
          <p:cNvPr id="287" name="Google Shape;287;p38"/>
          <p:cNvSpPr txBox="1"/>
          <p:nvPr/>
        </p:nvSpPr>
        <p:spPr>
          <a:xfrm>
            <a:off x="11382378" y="6477001"/>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288" name="Google Shape;288;p38"/>
          <p:cNvSpPr txBox="1"/>
          <p:nvPr>
            <p:ph idx="5"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2000"/>
              <a:buNone/>
              <a:defRPr b="0" sz="2000">
                <a:solidFill>
                  <a:schemeClr val="lt1"/>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89" name="Google Shape;289;p38"/>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000"/>
              <a:buFont typeface="Verdana"/>
              <a:buNone/>
              <a:defRPr sz="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1 column text with charts">
  <p:cSld name="Title, subtitle, 1 column text with charts">
    <p:spTree>
      <p:nvGrpSpPr>
        <p:cNvPr id="290" name="Shape 290"/>
        <p:cNvGrpSpPr/>
        <p:nvPr/>
      </p:nvGrpSpPr>
      <p:grpSpPr>
        <a:xfrm>
          <a:off x="0" y="0"/>
          <a:ext cx="0" cy="0"/>
          <a:chOff x="0" y="0"/>
          <a:chExt cx="0" cy="0"/>
        </a:xfrm>
      </p:grpSpPr>
      <p:sp>
        <p:nvSpPr>
          <p:cNvPr id="291" name="Google Shape;291;p39"/>
          <p:cNvSpPr txBox="1"/>
          <p:nvPr>
            <p:ph idx="1" type="body"/>
          </p:nvPr>
        </p:nvSpPr>
        <p:spPr>
          <a:xfrm>
            <a:off x="467783" y="1665817"/>
            <a:ext cx="5537730" cy="46333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92" name="Google Shape;292;p39"/>
          <p:cNvSpPr txBox="1"/>
          <p:nvPr>
            <p:ph idx="2" type="body"/>
          </p:nvPr>
        </p:nvSpPr>
        <p:spPr>
          <a:xfrm>
            <a:off x="469900" y="736688"/>
            <a:ext cx="11252200" cy="75725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575757"/>
              </a:buClr>
              <a:buSzPts val="2000"/>
              <a:buNone/>
              <a:defRPr b="0" sz="2000">
                <a:solidFill>
                  <a:srgbClr val="575757"/>
                </a:solidFill>
              </a:defRPr>
            </a:lvl1pPr>
            <a:lvl2pPr indent="-228600" lvl="1" marL="914400" algn="l">
              <a:lnSpc>
                <a:spcPct val="100000"/>
              </a:lnSpc>
              <a:spcBef>
                <a:spcPts val="1333"/>
              </a:spcBef>
              <a:spcAft>
                <a:spcPts val="0"/>
              </a:spcAft>
              <a:buClr>
                <a:schemeClr val="dk1"/>
              </a:buClr>
              <a:buSzPts val="1800"/>
              <a:buNone/>
              <a:defRPr/>
            </a:lvl2pPr>
            <a:lvl3pPr indent="-342900" lvl="2" marL="1371600" algn="l">
              <a:lnSpc>
                <a:spcPct val="100000"/>
              </a:lnSpc>
              <a:spcBef>
                <a:spcPts val="1333"/>
              </a:spcBef>
              <a:spcAft>
                <a:spcPts val="0"/>
              </a:spcAft>
              <a:buClr>
                <a:schemeClr val="dk1"/>
              </a:buClr>
              <a:buSzPts val="1800"/>
              <a:buChar char="•"/>
              <a:defRPr/>
            </a:lvl3pPr>
            <a:lvl4pPr indent="-342900" lvl="3" marL="1828800" algn="l">
              <a:lnSpc>
                <a:spcPct val="100000"/>
              </a:lnSpc>
              <a:spcBef>
                <a:spcPts val="1333"/>
              </a:spcBef>
              <a:spcAft>
                <a:spcPts val="0"/>
              </a:spcAft>
              <a:buClr>
                <a:schemeClr val="dk1"/>
              </a:buClr>
              <a:buSzPts val="1800"/>
              <a:buChar char="−"/>
              <a:defRPr/>
            </a:lvl4pPr>
            <a:lvl5pPr indent="-342900" lvl="4" marL="2286000" algn="l">
              <a:lnSpc>
                <a:spcPct val="100000"/>
              </a:lnSpc>
              <a:spcBef>
                <a:spcPts val="1333"/>
              </a:spcBef>
              <a:spcAft>
                <a:spcPts val="0"/>
              </a:spcAft>
              <a:buClr>
                <a:schemeClr val="dk1"/>
              </a:buClr>
              <a:buSzPts val="1800"/>
              <a:buChar char="−"/>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sp>
        <p:nvSpPr>
          <p:cNvPr id="293" name="Google Shape;293;p39"/>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4" name="Shape 294"/>
        <p:cNvGrpSpPr/>
        <p:nvPr/>
      </p:nvGrpSpPr>
      <p:grpSpPr>
        <a:xfrm>
          <a:off x="0" y="0"/>
          <a:ext cx="0" cy="0"/>
          <a:chOff x="0" y="0"/>
          <a:chExt cx="0" cy="0"/>
        </a:xfrm>
      </p:grpSpPr>
      <p:sp>
        <p:nvSpPr>
          <p:cNvPr id="295" name="Google Shape;295;p40"/>
          <p:cNvSpPr txBox="1"/>
          <p:nvPr>
            <p:ph type="title"/>
          </p:nvPr>
        </p:nvSpPr>
        <p:spPr>
          <a:xfrm>
            <a:off x="469900" y="402586"/>
            <a:ext cx="11252200" cy="69850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000"/>
              <a:buFont typeface="Verdana"/>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ircle Black" showMasterSp="0">
  <p:cSld name="Title Slide - Circle Black">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5"/>
          <p:cNvSpPr/>
          <p:nvPr>
            <p:ph type="ctrTitle"/>
          </p:nvPr>
        </p:nvSpPr>
        <p:spPr>
          <a:xfrm>
            <a:off x="4210150" y="1530450"/>
            <a:ext cx="3780000" cy="3780000"/>
          </a:xfrm>
          <a:prstGeom prst="ellipse">
            <a:avLst/>
          </a:prstGeom>
          <a:noFill/>
          <a:ln cap="flat" cmpd="sng" w="25400">
            <a:solidFill>
              <a:schemeClr val="accent1"/>
            </a:solidFill>
            <a:prstDash val="solid"/>
            <a:round/>
            <a:headEnd len="sm" w="sm" type="none"/>
            <a:tailEnd len="sm" w="sm" type="none"/>
          </a:ln>
        </p:spPr>
        <p:txBody>
          <a:bodyPr anchorCtr="0" anchor="ctr" bIns="108000" lIns="108000" spcFirstLastPara="1" rIns="108000" wrap="square" tIns="108000">
            <a:noAutofit/>
          </a:bodyPr>
          <a:lstStyle>
            <a:lvl1pPr lvl="0" algn="ctr">
              <a:lnSpc>
                <a:spcPct val="118750"/>
              </a:lnSpc>
              <a:spcBef>
                <a:spcPts val="0"/>
              </a:spcBef>
              <a:spcAft>
                <a:spcPts val="0"/>
              </a:spcAft>
              <a:buClr>
                <a:schemeClr val="lt1"/>
              </a:buClr>
              <a:buSzPts val="3200"/>
              <a:buFont typeface="Verdana"/>
              <a:buNone/>
              <a:defRPr b="0" sz="320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 type="subTitle"/>
          </p:nvPr>
        </p:nvSpPr>
        <p:spPr>
          <a:xfrm>
            <a:off x="475200" y="5845180"/>
            <a:ext cx="5592011" cy="50564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dk1"/>
              </a:buClr>
              <a:buSzPts val="2667"/>
              <a:buNone/>
              <a:defRPr sz="2667"/>
            </a:lvl2pPr>
            <a:lvl3pPr lvl="2" algn="ctr">
              <a:lnSpc>
                <a:spcPct val="100000"/>
              </a:lnSpc>
              <a:spcBef>
                <a:spcPts val="1333"/>
              </a:spcBef>
              <a:spcAft>
                <a:spcPts val="0"/>
              </a:spcAft>
              <a:buClr>
                <a:schemeClr val="dk1"/>
              </a:buClr>
              <a:buSzPts val="2400"/>
              <a:buNone/>
              <a:defRPr sz="2400"/>
            </a:lvl3pPr>
            <a:lvl4pPr lvl="3" algn="ctr">
              <a:lnSpc>
                <a:spcPct val="100000"/>
              </a:lnSpc>
              <a:spcBef>
                <a:spcPts val="1333"/>
              </a:spcBef>
              <a:spcAft>
                <a:spcPts val="0"/>
              </a:spcAft>
              <a:buClr>
                <a:schemeClr val="dk1"/>
              </a:buClr>
              <a:buSzPts val="2133"/>
              <a:buNone/>
              <a:defRPr sz="2133"/>
            </a:lvl4pPr>
            <a:lvl5pPr lvl="4" algn="ctr">
              <a:lnSpc>
                <a:spcPct val="100000"/>
              </a:lnSpc>
              <a:spcBef>
                <a:spcPts val="1333"/>
              </a:spcBef>
              <a:spcAft>
                <a:spcPts val="0"/>
              </a:spcAft>
              <a:buClr>
                <a:schemeClr val="dk1"/>
              </a:buClr>
              <a:buSzPts val="2133"/>
              <a:buNone/>
              <a:defRPr sz="2133"/>
            </a:lvl5pPr>
            <a:lvl6pPr lvl="5" algn="ctr">
              <a:lnSpc>
                <a:spcPct val="100000"/>
              </a:lnSpc>
              <a:spcBef>
                <a:spcPts val="1333"/>
              </a:spcBef>
              <a:spcAft>
                <a:spcPts val="0"/>
              </a:spcAft>
              <a:buClr>
                <a:schemeClr val="dk1"/>
              </a:buClr>
              <a:buSzPts val="2133"/>
              <a:buNone/>
              <a:defRPr sz="2133"/>
            </a:lvl6pPr>
            <a:lvl7pPr lvl="6" algn="ctr">
              <a:lnSpc>
                <a:spcPct val="100000"/>
              </a:lnSpc>
              <a:spcBef>
                <a:spcPts val="1333"/>
              </a:spcBef>
              <a:spcAft>
                <a:spcPts val="0"/>
              </a:spcAft>
              <a:buClr>
                <a:schemeClr val="dk1"/>
              </a:buClr>
              <a:buSzPts val="2133"/>
              <a:buNone/>
              <a:defRPr sz="2133"/>
            </a:lvl7pPr>
            <a:lvl8pPr lvl="7" algn="ctr">
              <a:lnSpc>
                <a:spcPct val="100000"/>
              </a:lnSpc>
              <a:spcBef>
                <a:spcPts val="1333"/>
              </a:spcBef>
              <a:spcAft>
                <a:spcPts val="0"/>
              </a:spcAft>
              <a:buClr>
                <a:schemeClr val="dk1"/>
              </a:buClr>
              <a:buSzPts val="2133"/>
              <a:buNone/>
              <a:defRPr sz="2133"/>
            </a:lvl8pPr>
            <a:lvl9pPr lvl="8" algn="ctr">
              <a:lnSpc>
                <a:spcPct val="100000"/>
              </a:lnSpc>
              <a:spcBef>
                <a:spcPts val="1333"/>
              </a:spcBef>
              <a:spcAft>
                <a:spcPts val="1333"/>
              </a:spcAft>
              <a:buClr>
                <a:schemeClr val="dk1"/>
              </a:buClr>
              <a:buSzPts val="2133"/>
              <a:buNone/>
              <a:defRPr sz="2133"/>
            </a:lvl9pPr>
          </a:lstStyle>
          <a:p/>
        </p:txBody>
      </p:sp>
      <p:sp>
        <p:nvSpPr>
          <p:cNvPr id="46" name="Google Shape;46;p5"/>
          <p:cNvSpPr txBox="1"/>
          <p:nvPr>
            <p:ph idx="2" type="body"/>
          </p:nvPr>
        </p:nvSpPr>
        <p:spPr>
          <a:xfrm>
            <a:off x="475200" y="6362699"/>
            <a:ext cx="5594349" cy="298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050"/>
              <a:buNone/>
              <a:defRPr sz="1050">
                <a:solidFill>
                  <a:schemeClr val="lt1"/>
                </a:solidFill>
              </a:defRPr>
            </a:lvl1pPr>
            <a:lvl2pPr indent="-228600" lvl="1" marL="914400" algn="l">
              <a:lnSpc>
                <a:spcPct val="100000"/>
              </a:lnSpc>
              <a:spcBef>
                <a:spcPts val="0"/>
              </a:spcBef>
              <a:spcAft>
                <a:spcPts val="0"/>
              </a:spcAft>
              <a:buClr>
                <a:schemeClr val="lt1"/>
              </a:buClr>
              <a:buSzPts val="1200"/>
              <a:buNone/>
              <a:defRPr>
                <a:solidFill>
                  <a:schemeClr val="lt1"/>
                </a:solidFill>
              </a:defRPr>
            </a:lvl2pPr>
            <a:lvl3pPr indent="-304800" lvl="2" marL="1371600" algn="l">
              <a:lnSpc>
                <a:spcPct val="100000"/>
              </a:lnSpc>
              <a:spcBef>
                <a:spcPts val="1333"/>
              </a:spcBef>
              <a:spcAft>
                <a:spcPts val="0"/>
              </a:spcAft>
              <a:buClr>
                <a:schemeClr val="lt1"/>
              </a:buClr>
              <a:buSzPts val="1200"/>
              <a:buChar char="•"/>
              <a:defRPr>
                <a:solidFill>
                  <a:schemeClr val="lt1"/>
                </a:solidFill>
              </a:defRPr>
            </a:lvl3pPr>
            <a:lvl4pPr indent="-304800" lvl="3" marL="1828800" algn="l">
              <a:lnSpc>
                <a:spcPct val="100000"/>
              </a:lnSpc>
              <a:spcBef>
                <a:spcPts val="1333"/>
              </a:spcBef>
              <a:spcAft>
                <a:spcPts val="0"/>
              </a:spcAft>
              <a:buClr>
                <a:schemeClr val="lt1"/>
              </a:buClr>
              <a:buSzPts val="1200"/>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grpSp>
        <p:nvGrpSpPr>
          <p:cNvPr id="47" name="Google Shape;47;p5"/>
          <p:cNvGrpSpPr/>
          <p:nvPr/>
        </p:nvGrpSpPr>
        <p:grpSpPr>
          <a:xfrm>
            <a:off x="469900" y="457761"/>
            <a:ext cx="1998000" cy="374400"/>
            <a:chOff x="398463" y="404813"/>
            <a:chExt cx="1627187" cy="307976"/>
          </a:xfrm>
        </p:grpSpPr>
        <p:sp>
          <p:nvSpPr>
            <p:cNvPr id="48" name="Google Shape;48;p5"/>
            <p:cNvSpPr/>
            <p:nvPr/>
          </p:nvSpPr>
          <p:spPr>
            <a:xfrm>
              <a:off x="1938338" y="625476"/>
              <a:ext cx="87312" cy="87313"/>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49" name="Google Shape;49;p5"/>
            <p:cNvSpPr/>
            <p:nvPr/>
          </p:nvSpPr>
          <p:spPr>
            <a:xfrm>
              <a:off x="398463" y="406401"/>
              <a:ext cx="247650" cy="301625"/>
            </a:xfrm>
            <a:custGeom>
              <a:rect b="b" l="l" r="r" t="t"/>
              <a:pathLst>
                <a:path extrusionOk="0" h="347" w="28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0" name="Google Shape;50;p5"/>
            <p:cNvSpPr/>
            <p:nvPr/>
          </p:nvSpPr>
          <p:spPr>
            <a:xfrm>
              <a:off x="906463" y="404813"/>
              <a:ext cx="74612" cy="3032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1" name="Google Shape;51;p5"/>
            <p:cNvSpPr/>
            <p:nvPr/>
          </p:nvSpPr>
          <p:spPr>
            <a:xfrm>
              <a:off x="1011238" y="479426"/>
              <a:ext cx="215900" cy="231775"/>
            </a:xfrm>
            <a:custGeom>
              <a:rect b="b" l="l" r="r" t="t"/>
              <a:pathLst>
                <a:path extrusionOk="0" h="267" w="252">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2" name="Google Shape;52;p5"/>
            <p:cNvSpPr/>
            <p:nvPr/>
          </p:nvSpPr>
          <p:spPr>
            <a:xfrm>
              <a:off x="1257300" y="482601"/>
              <a:ext cx="74612" cy="2254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3" name="Google Shape;53;p5"/>
            <p:cNvSpPr/>
            <p:nvPr/>
          </p:nvSpPr>
          <p:spPr>
            <a:xfrm>
              <a:off x="1257300" y="404813"/>
              <a:ext cx="74612" cy="50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4" name="Google Shape;54;p5"/>
            <p:cNvSpPr/>
            <p:nvPr/>
          </p:nvSpPr>
          <p:spPr>
            <a:xfrm>
              <a:off x="1362075" y="411163"/>
              <a:ext cx="158750" cy="300038"/>
            </a:xfrm>
            <a:custGeom>
              <a:rect b="b" l="l" r="r" t="t"/>
              <a:pathLst>
                <a:path extrusionOk="0" h="344" w="18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5" name="Google Shape;55;p5"/>
            <p:cNvSpPr/>
            <p:nvPr/>
          </p:nvSpPr>
          <p:spPr>
            <a:xfrm>
              <a:off x="1535113" y="411163"/>
              <a:ext cx="158750" cy="300038"/>
            </a:xfrm>
            <a:custGeom>
              <a:rect b="b" l="l" r="r" t="t"/>
              <a:pathLst>
                <a:path extrusionOk="0" h="344" w="18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6" name="Google Shape;56;p5"/>
            <p:cNvSpPr/>
            <p:nvPr/>
          </p:nvSpPr>
          <p:spPr>
            <a:xfrm>
              <a:off x="1709738" y="479426"/>
              <a:ext cx="211137" cy="231775"/>
            </a:xfrm>
            <a:custGeom>
              <a:rect b="b" l="l" r="r" t="t"/>
              <a:pathLst>
                <a:path extrusionOk="0" h="267" w="244">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57" name="Google Shape;57;p5"/>
            <p:cNvSpPr/>
            <p:nvPr/>
          </p:nvSpPr>
          <p:spPr>
            <a:xfrm>
              <a:off x="668338" y="479426"/>
              <a:ext cx="209550" cy="231775"/>
            </a:xfrm>
            <a:custGeom>
              <a:rect b="b" l="l" r="r" t="t"/>
              <a:pathLst>
                <a:path extrusionOk="0" h="267" w="243">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grpSp>
    </p:spTree>
  </p:cSld>
  <p:clrMapOvr>
    <a:masterClrMapping/>
  </p:clrMapOvr>
  <p:transition>
    <p:fade/>
  </p:transition>
  <p:extLst>
    <p:ext uri="{DCECCB84-F9BA-43D5-87BE-67443E8EF086}">
      <p15:sldGuideLst>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6" name="Shape 296"/>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ircle White" showMasterSp="0">
  <p:cSld name="Title Slide - Circle White">
    <p:bg>
      <p:bgPr>
        <a:solidFill>
          <a:schemeClr val="lt1"/>
        </a:solidFill>
      </p:bgPr>
    </p:bg>
    <p:spTree>
      <p:nvGrpSpPr>
        <p:cNvPr id="58" name="Shape 58"/>
        <p:cNvGrpSpPr/>
        <p:nvPr/>
      </p:nvGrpSpPr>
      <p:grpSpPr>
        <a:xfrm>
          <a:off x="0" y="0"/>
          <a:ext cx="0" cy="0"/>
          <a:chOff x="0" y="0"/>
          <a:chExt cx="0" cy="0"/>
        </a:xfrm>
      </p:grpSpPr>
      <p:sp>
        <p:nvSpPr>
          <p:cNvPr id="59" name="Google Shape;59;p6"/>
          <p:cNvSpPr/>
          <p:nvPr>
            <p:ph type="ctrTitle"/>
          </p:nvPr>
        </p:nvSpPr>
        <p:spPr>
          <a:xfrm>
            <a:off x="4212000" y="1530000"/>
            <a:ext cx="3780000" cy="3780000"/>
          </a:xfrm>
          <a:prstGeom prst="ellipse">
            <a:avLst/>
          </a:prstGeom>
          <a:noFill/>
          <a:ln cap="flat" cmpd="sng" w="25400">
            <a:solidFill>
              <a:schemeClr val="accent1"/>
            </a:solidFill>
            <a:prstDash val="solid"/>
            <a:round/>
            <a:headEnd len="sm" w="sm" type="none"/>
            <a:tailEnd len="sm" w="sm" type="none"/>
          </a:ln>
        </p:spPr>
        <p:txBody>
          <a:bodyPr anchorCtr="0" anchor="ctr" bIns="108000" lIns="108000" spcFirstLastPara="1" rIns="108000" wrap="square" tIns="108000">
            <a:noAutofit/>
          </a:bodyPr>
          <a:lstStyle>
            <a:lvl1pPr lvl="0" algn="ctr">
              <a:lnSpc>
                <a:spcPct val="118750"/>
              </a:lnSpc>
              <a:spcBef>
                <a:spcPts val="0"/>
              </a:spcBef>
              <a:spcAft>
                <a:spcPts val="0"/>
              </a:spcAft>
              <a:buClr>
                <a:schemeClr val="dk1"/>
              </a:buClr>
              <a:buSzPts val="3200"/>
              <a:buFont typeface="Verdana"/>
              <a:buNone/>
              <a:defRPr b="0" sz="32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
          <p:cNvSpPr txBox="1"/>
          <p:nvPr>
            <p:ph idx="1" type="subTitle"/>
          </p:nvPr>
        </p:nvSpPr>
        <p:spPr>
          <a:xfrm>
            <a:off x="475327" y="5845180"/>
            <a:ext cx="5594348" cy="50564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ctr">
              <a:lnSpc>
                <a:spcPct val="100000"/>
              </a:lnSpc>
              <a:spcBef>
                <a:spcPts val="0"/>
              </a:spcBef>
              <a:spcAft>
                <a:spcPts val="0"/>
              </a:spcAft>
              <a:buClr>
                <a:schemeClr val="dk1"/>
              </a:buClr>
              <a:buSzPts val="2667"/>
              <a:buNone/>
              <a:defRPr sz="2667"/>
            </a:lvl2pPr>
            <a:lvl3pPr lvl="2" algn="ctr">
              <a:lnSpc>
                <a:spcPct val="100000"/>
              </a:lnSpc>
              <a:spcBef>
                <a:spcPts val="1333"/>
              </a:spcBef>
              <a:spcAft>
                <a:spcPts val="0"/>
              </a:spcAft>
              <a:buClr>
                <a:schemeClr val="dk1"/>
              </a:buClr>
              <a:buSzPts val="2400"/>
              <a:buNone/>
              <a:defRPr sz="2400"/>
            </a:lvl3pPr>
            <a:lvl4pPr lvl="3" algn="ctr">
              <a:lnSpc>
                <a:spcPct val="100000"/>
              </a:lnSpc>
              <a:spcBef>
                <a:spcPts val="1333"/>
              </a:spcBef>
              <a:spcAft>
                <a:spcPts val="0"/>
              </a:spcAft>
              <a:buClr>
                <a:schemeClr val="dk1"/>
              </a:buClr>
              <a:buSzPts val="2133"/>
              <a:buNone/>
              <a:defRPr sz="2133"/>
            </a:lvl4pPr>
            <a:lvl5pPr lvl="4" algn="ctr">
              <a:lnSpc>
                <a:spcPct val="100000"/>
              </a:lnSpc>
              <a:spcBef>
                <a:spcPts val="1333"/>
              </a:spcBef>
              <a:spcAft>
                <a:spcPts val="0"/>
              </a:spcAft>
              <a:buClr>
                <a:schemeClr val="dk1"/>
              </a:buClr>
              <a:buSzPts val="2133"/>
              <a:buNone/>
              <a:defRPr sz="2133"/>
            </a:lvl5pPr>
            <a:lvl6pPr lvl="5" algn="ctr">
              <a:lnSpc>
                <a:spcPct val="100000"/>
              </a:lnSpc>
              <a:spcBef>
                <a:spcPts val="1333"/>
              </a:spcBef>
              <a:spcAft>
                <a:spcPts val="0"/>
              </a:spcAft>
              <a:buClr>
                <a:schemeClr val="dk1"/>
              </a:buClr>
              <a:buSzPts val="2133"/>
              <a:buNone/>
              <a:defRPr sz="2133"/>
            </a:lvl6pPr>
            <a:lvl7pPr lvl="6" algn="ctr">
              <a:lnSpc>
                <a:spcPct val="100000"/>
              </a:lnSpc>
              <a:spcBef>
                <a:spcPts val="1333"/>
              </a:spcBef>
              <a:spcAft>
                <a:spcPts val="0"/>
              </a:spcAft>
              <a:buClr>
                <a:schemeClr val="dk1"/>
              </a:buClr>
              <a:buSzPts val="2133"/>
              <a:buNone/>
              <a:defRPr sz="2133"/>
            </a:lvl7pPr>
            <a:lvl8pPr lvl="7" algn="ctr">
              <a:lnSpc>
                <a:spcPct val="100000"/>
              </a:lnSpc>
              <a:spcBef>
                <a:spcPts val="1333"/>
              </a:spcBef>
              <a:spcAft>
                <a:spcPts val="0"/>
              </a:spcAft>
              <a:buClr>
                <a:schemeClr val="dk1"/>
              </a:buClr>
              <a:buSzPts val="2133"/>
              <a:buNone/>
              <a:defRPr sz="2133"/>
            </a:lvl8pPr>
            <a:lvl9pPr lvl="8" algn="ctr">
              <a:lnSpc>
                <a:spcPct val="100000"/>
              </a:lnSpc>
              <a:spcBef>
                <a:spcPts val="1333"/>
              </a:spcBef>
              <a:spcAft>
                <a:spcPts val="1333"/>
              </a:spcAft>
              <a:buClr>
                <a:schemeClr val="dk1"/>
              </a:buClr>
              <a:buSzPts val="2133"/>
              <a:buNone/>
              <a:defRPr sz="2133"/>
            </a:lvl9pPr>
          </a:lstStyle>
          <a:p/>
        </p:txBody>
      </p:sp>
      <p:sp>
        <p:nvSpPr>
          <p:cNvPr id="61" name="Google Shape;61;p6"/>
          <p:cNvSpPr txBox="1"/>
          <p:nvPr>
            <p:ph idx="2" type="body"/>
          </p:nvPr>
        </p:nvSpPr>
        <p:spPr>
          <a:xfrm>
            <a:off x="475325" y="6362699"/>
            <a:ext cx="5594349" cy="298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050"/>
              <a:buNone/>
              <a:defRPr sz="1050">
                <a:solidFill>
                  <a:schemeClr val="dk1"/>
                </a:solidFill>
              </a:defRPr>
            </a:lvl1pPr>
            <a:lvl2pPr indent="-228600" lvl="1" marL="914400" algn="l">
              <a:lnSpc>
                <a:spcPct val="100000"/>
              </a:lnSpc>
              <a:spcBef>
                <a:spcPts val="0"/>
              </a:spcBef>
              <a:spcAft>
                <a:spcPts val="0"/>
              </a:spcAft>
              <a:buClr>
                <a:schemeClr val="lt1"/>
              </a:buClr>
              <a:buSzPts val="1200"/>
              <a:buNone/>
              <a:defRPr>
                <a:solidFill>
                  <a:schemeClr val="lt1"/>
                </a:solidFill>
              </a:defRPr>
            </a:lvl2pPr>
            <a:lvl3pPr indent="-304800" lvl="2" marL="1371600" algn="l">
              <a:lnSpc>
                <a:spcPct val="100000"/>
              </a:lnSpc>
              <a:spcBef>
                <a:spcPts val="1333"/>
              </a:spcBef>
              <a:spcAft>
                <a:spcPts val="0"/>
              </a:spcAft>
              <a:buClr>
                <a:schemeClr val="lt1"/>
              </a:buClr>
              <a:buSzPts val="1200"/>
              <a:buChar char="•"/>
              <a:defRPr>
                <a:solidFill>
                  <a:schemeClr val="lt1"/>
                </a:solidFill>
              </a:defRPr>
            </a:lvl3pPr>
            <a:lvl4pPr indent="-304800" lvl="3" marL="1828800" algn="l">
              <a:lnSpc>
                <a:spcPct val="100000"/>
              </a:lnSpc>
              <a:spcBef>
                <a:spcPts val="1333"/>
              </a:spcBef>
              <a:spcAft>
                <a:spcPts val="0"/>
              </a:spcAft>
              <a:buClr>
                <a:schemeClr val="lt1"/>
              </a:buClr>
              <a:buSzPts val="1200"/>
              <a:buChar char="−"/>
              <a:defRPr>
                <a:solidFill>
                  <a:schemeClr val="lt1"/>
                </a:solidFill>
              </a:defRPr>
            </a:lvl4pPr>
            <a:lvl5pPr indent="-304800" lvl="4" marL="2286000" algn="l">
              <a:lnSpc>
                <a:spcPct val="100000"/>
              </a:lnSpc>
              <a:spcBef>
                <a:spcPts val="1333"/>
              </a:spcBef>
              <a:spcAft>
                <a:spcPts val="0"/>
              </a:spcAft>
              <a:buClr>
                <a:schemeClr val="lt1"/>
              </a:buClr>
              <a:buSzPts val="1200"/>
              <a:buChar char="−"/>
              <a:defRPr>
                <a:solidFill>
                  <a:schemeClr val="lt1"/>
                </a:solidFill>
              </a:defRPr>
            </a:lvl5pPr>
            <a:lvl6pPr indent="-342900" lvl="5" marL="2743200" algn="l">
              <a:lnSpc>
                <a:spcPct val="100000"/>
              </a:lnSpc>
              <a:spcBef>
                <a:spcPts val="1333"/>
              </a:spcBef>
              <a:spcAft>
                <a:spcPts val="0"/>
              </a:spcAft>
              <a:buClr>
                <a:schemeClr val="dk1"/>
              </a:buClr>
              <a:buSzPts val="1800"/>
              <a:buChar char="−"/>
              <a:defRPr/>
            </a:lvl6pPr>
            <a:lvl7pPr indent="-342900" lvl="6" marL="3200400" algn="l">
              <a:lnSpc>
                <a:spcPct val="100000"/>
              </a:lnSpc>
              <a:spcBef>
                <a:spcPts val="1333"/>
              </a:spcBef>
              <a:spcAft>
                <a:spcPts val="0"/>
              </a:spcAft>
              <a:buClr>
                <a:schemeClr val="dk1"/>
              </a:buClr>
              <a:buSzPts val="1800"/>
              <a:buChar char="−"/>
              <a:defRPr/>
            </a:lvl7pPr>
            <a:lvl8pPr indent="-342900" lvl="7" marL="3657600" algn="l">
              <a:lnSpc>
                <a:spcPct val="100000"/>
              </a:lnSpc>
              <a:spcBef>
                <a:spcPts val="1333"/>
              </a:spcBef>
              <a:spcAft>
                <a:spcPts val="0"/>
              </a:spcAft>
              <a:buClr>
                <a:schemeClr val="dk1"/>
              </a:buClr>
              <a:buSzPts val="1800"/>
              <a:buChar char="−"/>
              <a:defRPr/>
            </a:lvl8pPr>
            <a:lvl9pPr indent="-342900" lvl="8" marL="4114800" algn="l">
              <a:lnSpc>
                <a:spcPct val="100000"/>
              </a:lnSpc>
              <a:spcBef>
                <a:spcPts val="1333"/>
              </a:spcBef>
              <a:spcAft>
                <a:spcPts val="1333"/>
              </a:spcAft>
              <a:buClr>
                <a:schemeClr val="dk1"/>
              </a:buClr>
              <a:buSzPts val="1800"/>
              <a:buChar char="−"/>
              <a:defRPr/>
            </a:lvl9pPr>
          </a:lstStyle>
          <a:p/>
        </p:txBody>
      </p:sp>
      <p:grpSp>
        <p:nvGrpSpPr>
          <p:cNvPr id="62" name="Google Shape;62;p6"/>
          <p:cNvGrpSpPr/>
          <p:nvPr/>
        </p:nvGrpSpPr>
        <p:grpSpPr>
          <a:xfrm>
            <a:off x="475325" y="457200"/>
            <a:ext cx="1998000" cy="374400"/>
            <a:chOff x="398463" y="404813"/>
            <a:chExt cx="1627187" cy="307976"/>
          </a:xfrm>
        </p:grpSpPr>
        <p:sp>
          <p:nvSpPr>
            <p:cNvPr id="63" name="Google Shape;63;p6"/>
            <p:cNvSpPr/>
            <p:nvPr/>
          </p:nvSpPr>
          <p:spPr>
            <a:xfrm>
              <a:off x="1938338" y="625476"/>
              <a:ext cx="87312" cy="87313"/>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64" name="Google Shape;64;p6"/>
            <p:cNvSpPr/>
            <p:nvPr/>
          </p:nvSpPr>
          <p:spPr>
            <a:xfrm>
              <a:off x="398463" y="406401"/>
              <a:ext cx="247650" cy="301625"/>
            </a:xfrm>
            <a:custGeom>
              <a:rect b="b" l="l" r="r" t="t"/>
              <a:pathLst>
                <a:path extrusionOk="0" h="347" w="28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65" name="Google Shape;65;p6"/>
            <p:cNvSpPr/>
            <p:nvPr/>
          </p:nvSpPr>
          <p:spPr>
            <a:xfrm>
              <a:off x="906463" y="404813"/>
              <a:ext cx="74612" cy="303213"/>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66" name="Google Shape;66;p6"/>
            <p:cNvSpPr/>
            <p:nvPr/>
          </p:nvSpPr>
          <p:spPr>
            <a:xfrm>
              <a:off x="1011238" y="479426"/>
              <a:ext cx="215900" cy="231775"/>
            </a:xfrm>
            <a:custGeom>
              <a:rect b="b" l="l" r="r" t="t"/>
              <a:pathLst>
                <a:path extrusionOk="0" h="267" w="252">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67" name="Google Shape;67;p6"/>
            <p:cNvSpPr/>
            <p:nvPr/>
          </p:nvSpPr>
          <p:spPr>
            <a:xfrm>
              <a:off x="1257300" y="482601"/>
              <a:ext cx="74612" cy="22542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68" name="Google Shape;68;p6"/>
            <p:cNvSpPr/>
            <p:nvPr/>
          </p:nvSpPr>
          <p:spPr>
            <a:xfrm>
              <a:off x="1257300" y="404813"/>
              <a:ext cx="74612" cy="508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69" name="Google Shape;69;p6"/>
            <p:cNvSpPr/>
            <p:nvPr/>
          </p:nvSpPr>
          <p:spPr>
            <a:xfrm>
              <a:off x="1362075" y="411163"/>
              <a:ext cx="158750" cy="300038"/>
            </a:xfrm>
            <a:custGeom>
              <a:rect b="b" l="l" r="r" t="t"/>
              <a:pathLst>
                <a:path extrusionOk="0" h="344" w="18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70" name="Google Shape;70;p6"/>
            <p:cNvSpPr/>
            <p:nvPr/>
          </p:nvSpPr>
          <p:spPr>
            <a:xfrm>
              <a:off x="1535113" y="411163"/>
              <a:ext cx="158750" cy="300038"/>
            </a:xfrm>
            <a:custGeom>
              <a:rect b="b" l="l" r="r" t="t"/>
              <a:pathLst>
                <a:path extrusionOk="0" h="344" w="18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71" name="Google Shape;71;p6"/>
            <p:cNvSpPr/>
            <p:nvPr/>
          </p:nvSpPr>
          <p:spPr>
            <a:xfrm>
              <a:off x="1709738" y="479426"/>
              <a:ext cx="211137" cy="231775"/>
            </a:xfrm>
            <a:custGeom>
              <a:rect b="b" l="l" r="r" t="t"/>
              <a:pathLst>
                <a:path extrusionOk="0" h="267" w="244">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sp>
          <p:nvSpPr>
            <p:cNvPr id="72" name="Google Shape;72;p6"/>
            <p:cNvSpPr/>
            <p:nvPr/>
          </p:nvSpPr>
          <p:spPr>
            <a:xfrm>
              <a:off x="668338" y="479426"/>
              <a:ext cx="209550" cy="231775"/>
            </a:xfrm>
            <a:custGeom>
              <a:rect b="b" l="l" r="r" t="t"/>
              <a:pathLst>
                <a:path extrusionOk="0" h="267" w="243">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Verdana"/>
                <a:ea typeface="Verdana"/>
                <a:cs typeface="Verdana"/>
                <a:sym typeface="Verdana"/>
              </a:endParaRPr>
            </a:p>
          </p:txBody>
        </p:sp>
      </p:grpSp>
      <p:pic>
        <p:nvPicPr>
          <p:cNvPr id="73" name="Google Shape;73;p6"/>
          <p:cNvPicPr preferRelativeResize="0"/>
          <p:nvPr/>
        </p:nvPicPr>
        <p:blipFill rotWithShape="1">
          <a:blip r:embed="rId2">
            <a:alphaModFix/>
          </a:blip>
          <a:srcRect b="0" l="0" r="0" t="0"/>
          <a:stretch/>
        </p:blipFill>
        <p:spPr>
          <a:xfrm>
            <a:off x="10637128" y="5818829"/>
            <a:ext cx="1226681" cy="842321"/>
          </a:xfrm>
          <a:prstGeom prst="rect">
            <a:avLst/>
          </a:prstGeom>
          <a:noFill/>
          <a:ln>
            <a:noFill/>
          </a:ln>
        </p:spPr>
      </p:pic>
      <p:pic>
        <p:nvPicPr>
          <p:cNvPr descr="C:\Users\ldoumbouya\Downloads\58f03df9a9c128000cd723a9_BW_lo.png" id="74" name="Google Shape;74;p6"/>
          <p:cNvPicPr preferRelativeResize="0"/>
          <p:nvPr/>
        </p:nvPicPr>
        <p:blipFill rotWithShape="1">
          <a:blip r:embed="rId3">
            <a:alphaModFix/>
          </a:blip>
          <a:srcRect b="0" l="0" r="0" t="0"/>
          <a:stretch/>
        </p:blipFill>
        <p:spPr>
          <a:xfrm>
            <a:off x="3668712" y="1001713"/>
            <a:ext cx="4854575" cy="4854575"/>
          </a:xfrm>
          <a:prstGeom prst="rect">
            <a:avLst/>
          </a:prstGeom>
          <a:noFill/>
          <a:ln>
            <a:noFill/>
          </a:ln>
        </p:spPr>
      </p:pic>
      <p:pic>
        <p:nvPicPr>
          <p:cNvPr id="75" name="Google Shape;75;p6"/>
          <p:cNvPicPr preferRelativeResize="0"/>
          <p:nvPr/>
        </p:nvPicPr>
        <p:blipFill rotWithShape="1">
          <a:blip r:embed="rId4">
            <a:alphaModFix/>
          </a:blip>
          <a:srcRect b="0" l="0" r="0" t="0"/>
          <a:stretch/>
        </p:blipFill>
        <p:spPr>
          <a:xfrm>
            <a:off x="475325" y="1001713"/>
            <a:ext cx="942340" cy="404495"/>
          </a:xfrm>
          <a:prstGeom prst="rect">
            <a:avLst/>
          </a:prstGeom>
          <a:noFill/>
          <a:ln>
            <a:noFill/>
          </a:ln>
        </p:spPr>
      </p:pic>
      <p:pic>
        <p:nvPicPr>
          <p:cNvPr id="76" name="Google Shape;76;p6"/>
          <p:cNvPicPr preferRelativeResize="0"/>
          <p:nvPr/>
        </p:nvPicPr>
        <p:blipFill rotWithShape="1">
          <a:blip r:embed="rId5">
            <a:alphaModFix/>
          </a:blip>
          <a:srcRect b="0" l="0" r="0" t="0"/>
          <a:stretch/>
        </p:blipFill>
        <p:spPr>
          <a:xfrm>
            <a:off x="10450934" y="118900"/>
            <a:ext cx="1412875" cy="1045210"/>
          </a:xfrm>
          <a:prstGeom prst="rect">
            <a:avLst/>
          </a:prstGeom>
          <a:noFill/>
          <a:ln>
            <a:noFill/>
          </a:ln>
        </p:spPr>
      </p:pic>
    </p:spTree>
  </p:cSld>
  <p:clrMapOvr>
    <a:masterClrMapping/>
  </p:clrMapOvr>
  <p:transition>
    <p:fade/>
  </p:transition>
  <p:extLst>
    <p:ext uri="{DCECCB84-F9BA-43D5-87BE-67443E8EF086}">
      <p15:sldGuideLst>
        <p15:guide id="1" orient="horz" pos="40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Deloitte green" showMasterSp="0">
  <p:cSld name="Divider - Deloitte green">
    <p:bg>
      <p:bgPr>
        <a:solidFill>
          <a:schemeClr val="accent1"/>
        </a:solidFill>
      </p:bgPr>
    </p:bg>
    <p:spTree>
      <p:nvGrpSpPr>
        <p:cNvPr id="77" name="Shape 77"/>
        <p:cNvGrpSpPr/>
        <p:nvPr/>
      </p:nvGrpSpPr>
      <p:grpSpPr>
        <a:xfrm>
          <a:off x="0" y="0"/>
          <a:ext cx="0" cy="0"/>
          <a:chOff x="0" y="0"/>
          <a:chExt cx="0" cy="0"/>
        </a:xfrm>
      </p:grpSpPr>
      <p:sp>
        <p:nvSpPr>
          <p:cNvPr id="78" name="Google Shape;78;p7"/>
          <p:cNvSpPr txBox="1"/>
          <p:nvPr>
            <p:ph type="title"/>
          </p:nvPr>
        </p:nvSpPr>
        <p:spPr>
          <a:xfrm>
            <a:off x="469900" y="1700213"/>
            <a:ext cx="10418233" cy="159240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3850"/>
              <a:buFont typeface="Verdana"/>
              <a:buNone/>
              <a:defRPr b="1" sz="385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
          <p:cNvSpPr txBox="1"/>
          <p:nvPr>
            <p:ph idx="1" type="body"/>
          </p:nvPr>
        </p:nvSpPr>
        <p:spPr>
          <a:xfrm>
            <a:off x="469899" y="3423545"/>
            <a:ext cx="10418235" cy="1566532"/>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0"/>
              </a:spcBef>
              <a:spcAft>
                <a:spcPts val="0"/>
              </a:spcAft>
              <a:buClr>
                <a:schemeClr val="lt1"/>
              </a:buClr>
              <a:buSzPts val="3850"/>
              <a:buNone/>
              <a:defRPr sz="3850">
                <a:solidFill>
                  <a:schemeClr val="lt1"/>
                </a:solidFill>
              </a:defRPr>
            </a:lvl1pPr>
            <a:lvl2pPr indent="-228600" lvl="1" marL="914400" algn="l">
              <a:lnSpc>
                <a:spcPct val="100000"/>
              </a:lnSpc>
              <a:spcBef>
                <a:spcPts val="0"/>
              </a:spcBef>
              <a:spcAft>
                <a:spcPts val="0"/>
              </a:spcAft>
              <a:buClr>
                <a:srgbClr val="888888"/>
              </a:buClr>
              <a:buSzPts val="2667"/>
              <a:buNone/>
              <a:defRPr sz="2667">
                <a:solidFill>
                  <a:srgbClr val="888888"/>
                </a:solidFill>
              </a:defRPr>
            </a:lvl2pPr>
            <a:lvl3pPr indent="-228600" lvl="2" marL="1371600" algn="l">
              <a:lnSpc>
                <a:spcPct val="100000"/>
              </a:lnSpc>
              <a:spcBef>
                <a:spcPts val="1333"/>
              </a:spcBef>
              <a:spcAft>
                <a:spcPts val="0"/>
              </a:spcAft>
              <a:buClr>
                <a:srgbClr val="888888"/>
              </a:buClr>
              <a:buSzPts val="2400"/>
              <a:buNone/>
              <a:defRPr sz="2400">
                <a:solidFill>
                  <a:srgbClr val="888888"/>
                </a:solidFill>
              </a:defRPr>
            </a:lvl3pPr>
            <a:lvl4pPr indent="-228600" lvl="3" marL="1828800" algn="l">
              <a:lnSpc>
                <a:spcPct val="100000"/>
              </a:lnSpc>
              <a:spcBef>
                <a:spcPts val="1333"/>
              </a:spcBef>
              <a:spcAft>
                <a:spcPts val="0"/>
              </a:spcAft>
              <a:buClr>
                <a:srgbClr val="888888"/>
              </a:buClr>
              <a:buSzPts val="2133"/>
              <a:buNone/>
              <a:defRPr sz="2133">
                <a:solidFill>
                  <a:srgbClr val="888888"/>
                </a:solidFill>
              </a:defRPr>
            </a:lvl4pPr>
            <a:lvl5pPr indent="-228600" lvl="4" marL="2286000" algn="l">
              <a:lnSpc>
                <a:spcPct val="100000"/>
              </a:lnSpc>
              <a:spcBef>
                <a:spcPts val="1333"/>
              </a:spcBef>
              <a:spcAft>
                <a:spcPts val="0"/>
              </a:spcAft>
              <a:buClr>
                <a:srgbClr val="888888"/>
              </a:buClr>
              <a:buSzPts val="2133"/>
              <a:buNone/>
              <a:defRPr sz="2133">
                <a:solidFill>
                  <a:srgbClr val="888888"/>
                </a:solidFill>
              </a:defRPr>
            </a:lvl5pPr>
            <a:lvl6pPr indent="-228600" lvl="5" marL="2743200" algn="l">
              <a:lnSpc>
                <a:spcPct val="100000"/>
              </a:lnSpc>
              <a:spcBef>
                <a:spcPts val="1333"/>
              </a:spcBef>
              <a:spcAft>
                <a:spcPts val="0"/>
              </a:spcAft>
              <a:buClr>
                <a:srgbClr val="888888"/>
              </a:buClr>
              <a:buSzPts val="2133"/>
              <a:buNone/>
              <a:defRPr sz="2133">
                <a:solidFill>
                  <a:srgbClr val="888888"/>
                </a:solidFill>
              </a:defRPr>
            </a:lvl6pPr>
            <a:lvl7pPr indent="-228600" lvl="6" marL="3200400" algn="l">
              <a:lnSpc>
                <a:spcPct val="100000"/>
              </a:lnSpc>
              <a:spcBef>
                <a:spcPts val="1333"/>
              </a:spcBef>
              <a:spcAft>
                <a:spcPts val="0"/>
              </a:spcAft>
              <a:buClr>
                <a:srgbClr val="888888"/>
              </a:buClr>
              <a:buSzPts val="2133"/>
              <a:buNone/>
              <a:defRPr sz="2133">
                <a:solidFill>
                  <a:srgbClr val="888888"/>
                </a:solidFill>
              </a:defRPr>
            </a:lvl7pPr>
            <a:lvl8pPr indent="-228600" lvl="7" marL="3657600" algn="l">
              <a:lnSpc>
                <a:spcPct val="100000"/>
              </a:lnSpc>
              <a:spcBef>
                <a:spcPts val="1333"/>
              </a:spcBef>
              <a:spcAft>
                <a:spcPts val="0"/>
              </a:spcAft>
              <a:buClr>
                <a:srgbClr val="888888"/>
              </a:buClr>
              <a:buSzPts val="2133"/>
              <a:buNone/>
              <a:defRPr sz="2133">
                <a:solidFill>
                  <a:srgbClr val="888888"/>
                </a:solidFill>
              </a:defRPr>
            </a:lvl8pPr>
            <a:lvl9pPr indent="-228600" lvl="8" marL="4114800" algn="l">
              <a:lnSpc>
                <a:spcPct val="100000"/>
              </a:lnSpc>
              <a:spcBef>
                <a:spcPts val="1333"/>
              </a:spcBef>
              <a:spcAft>
                <a:spcPts val="1333"/>
              </a:spcAft>
              <a:buClr>
                <a:srgbClr val="888888"/>
              </a:buClr>
              <a:buSzPts val="2133"/>
              <a:buNone/>
              <a:defRPr sz="2133">
                <a:solidFill>
                  <a:srgbClr val="888888"/>
                </a:solidFill>
              </a:defRPr>
            </a:lvl9pPr>
          </a:lstStyle>
          <a:p/>
        </p:txBody>
      </p:sp>
      <p:sp>
        <p:nvSpPr>
          <p:cNvPr id="80" name="Google Shape;80;p7"/>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81" name="Google Shape;81;p7"/>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a:t>
            </a:r>
            <a:endParaRPr b="0" i="0" sz="1400" u="none" cap="none" strike="noStrike">
              <a:solidFill>
                <a:srgbClr val="000000"/>
              </a:solidFill>
              <a:latin typeface="Arial"/>
              <a:ea typeface="Arial"/>
              <a:cs typeface="Arial"/>
              <a:sym typeface="Arial"/>
            </a:endParaRPr>
          </a:p>
        </p:txBody>
      </p:sp>
      <p:sp>
        <p:nvSpPr>
          <p:cNvPr id="82" name="Google Shape;82;p7"/>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Deloitte dark green" showMasterSp="0">
  <p:cSld name="Divider - Deloitte dark green">
    <p:bg>
      <p:bgPr>
        <a:solidFill>
          <a:schemeClr val="accent2"/>
        </a:solidFill>
      </p:bgPr>
    </p:bg>
    <p:spTree>
      <p:nvGrpSpPr>
        <p:cNvPr id="83" name="Shape 83"/>
        <p:cNvGrpSpPr/>
        <p:nvPr/>
      </p:nvGrpSpPr>
      <p:grpSpPr>
        <a:xfrm>
          <a:off x="0" y="0"/>
          <a:ext cx="0" cy="0"/>
          <a:chOff x="0" y="0"/>
          <a:chExt cx="0" cy="0"/>
        </a:xfrm>
      </p:grpSpPr>
      <p:sp>
        <p:nvSpPr>
          <p:cNvPr id="84" name="Google Shape;84;p8"/>
          <p:cNvSpPr txBox="1"/>
          <p:nvPr>
            <p:ph type="title"/>
          </p:nvPr>
        </p:nvSpPr>
        <p:spPr>
          <a:xfrm>
            <a:off x="469900" y="1705668"/>
            <a:ext cx="10418233" cy="159240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3850"/>
              <a:buFont typeface="Verdana"/>
              <a:buNone/>
              <a:defRPr b="1" sz="385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
          <p:cNvSpPr txBox="1"/>
          <p:nvPr>
            <p:ph idx="1" type="body"/>
          </p:nvPr>
        </p:nvSpPr>
        <p:spPr>
          <a:xfrm>
            <a:off x="469900" y="3429000"/>
            <a:ext cx="10418233" cy="1566532"/>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0"/>
              </a:spcBef>
              <a:spcAft>
                <a:spcPts val="0"/>
              </a:spcAft>
              <a:buClr>
                <a:schemeClr val="lt1"/>
              </a:buClr>
              <a:buSzPts val="3850"/>
              <a:buNone/>
              <a:defRPr sz="3850">
                <a:solidFill>
                  <a:schemeClr val="lt1"/>
                </a:solidFill>
              </a:defRPr>
            </a:lvl1pPr>
            <a:lvl2pPr indent="-228600" lvl="1" marL="914400" algn="l">
              <a:lnSpc>
                <a:spcPct val="100000"/>
              </a:lnSpc>
              <a:spcBef>
                <a:spcPts val="0"/>
              </a:spcBef>
              <a:spcAft>
                <a:spcPts val="0"/>
              </a:spcAft>
              <a:buClr>
                <a:srgbClr val="888888"/>
              </a:buClr>
              <a:buSzPts val="2667"/>
              <a:buNone/>
              <a:defRPr sz="2667">
                <a:solidFill>
                  <a:srgbClr val="888888"/>
                </a:solidFill>
              </a:defRPr>
            </a:lvl2pPr>
            <a:lvl3pPr indent="-228600" lvl="2" marL="1371600" algn="l">
              <a:lnSpc>
                <a:spcPct val="100000"/>
              </a:lnSpc>
              <a:spcBef>
                <a:spcPts val="1333"/>
              </a:spcBef>
              <a:spcAft>
                <a:spcPts val="0"/>
              </a:spcAft>
              <a:buClr>
                <a:srgbClr val="888888"/>
              </a:buClr>
              <a:buSzPts val="2400"/>
              <a:buNone/>
              <a:defRPr sz="2400">
                <a:solidFill>
                  <a:srgbClr val="888888"/>
                </a:solidFill>
              </a:defRPr>
            </a:lvl3pPr>
            <a:lvl4pPr indent="-228600" lvl="3" marL="1828800" algn="l">
              <a:lnSpc>
                <a:spcPct val="100000"/>
              </a:lnSpc>
              <a:spcBef>
                <a:spcPts val="1333"/>
              </a:spcBef>
              <a:spcAft>
                <a:spcPts val="0"/>
              </a:spcAft>
              <a:buClr>
                <a:srgbClr val="888888"/>
              </a:buClr>
              <a:buSzPts val="2133"/>
              <a:buNone/>
              <a:defRPr sz="2133">
                <a:solidFill>
                  <a:srgbClr val="888888"/>
                </a:solidFill>
              </a:defRPr>
            </a:lvl4pPr>
            <a:lvl5pPr indent="-228600" lvl="4" marL="2286000" algn="l">
              <a:lnSpc>
                <a:spcPct val="100000"/>
              </a:lnSpc>
              <a:spcBef>
                <a:spcPts val="1333"/>
              </a:spcBef>
              <a:spcAft>
                <a:spcPts val="0"/>
              </a:spcAft>
              <a:buClr>
                <a:srgbClr val="888888"/>
              </a:buClr>
              <a:buSzPts val="2133"/>
              <a:buNone/>
              <a:defRPr sz="2133">
                <a:solidFill>
                  <a:srgbClr val="888888"/>
                </a:solidFill>
              </a:defRPr>
            </a:lvl5pPr>
            <a:lvl6pPr indent="-228600" lvl="5" marL="2743200" algn="l">
              <a:lnSpc>
                <a:spcPct val="100000"/>
              </a:lnSpc>
              <a:spcBef>
                <a:spcPts val="1333"/>
              </a:spcBef>
              <a:spcAft>
                <a:spcPts val="0"/>
              </a:spcAft>
              <a:buClr>
                <a:srgbClr val="888888"/>
              </a:buClr>
              <a:buSzPts val="2133"/>
              <a:buNone/>
              <a:defRPr sz="2133">
                <a:solidFill>
                  <a:srgbClr val="888888"/>
                </a:solidFill>
              </a:defRPr>
            </a:lvl6pPr>
            <a:lvl7pPr indent="-228600" lvl="6" marL="3200400" algn="l">
              <a:lnSpc>
                <a:spcPct val="100000"/>
              </a:lnSpc>
              <a:spcBef>
                <a:spcPts val="1333"/>
              </a:spcBef>
              <a:spcAft>
                <a:spcPts val="0"/>
              </a:spcAft>
              <a:buClr>
                <a:srgbClr val="888888"/>
              </a:buClr>
              <a:buSzPts val="2133"/>
              <a:buNone/>
              <a:defRPr sz="2133">
                <a:solidFill>
                  <a:srgbClr val="888888"/>
                </a:solidFill>
              </a:defRPr>
            </a:lvl7pPr>
            <a:lvl8pPr indent="-228600" lvl="7" marL="3657600" algn="l">
              <a:lnSpc>
                <a:spcPct val="100000"/>
              </a:lnSpc>
              <a:spcBef>
                <a:spcPts val="1333"/>
              </a:spcBef>
              <a:spcAft>
                <a:spcPts val="0"/>
              </a:spcAft>
              <a:buClr>
                <a:srgbClr val="888888"/>
              </a:buClr>
              <a:buSzPts val="2133"/>
              <a:buNone/>
              <a:defRPr sz="2133">
                <a:solidFill>
                  <a:srgbClr val="888888"/>
                </a:solidFill>
              </a:defRPr>
            </a:lvl8pPr>
            <a:lvl9pPr indent="-228600" lvl="8" marL="4114800" algn="l">
              <a:lnSpc>
                <a:spcPct val="100000"/>
              </a:lnSpc>
              <a:spcBef>
                <a:spcPts val="1333"/>
              </a:spcBef>
              <a:spcAft>
                <a:spcPts val="1333"/>
              </a:spcAft>
              <a:buClr>
                <a:srgbClr val="888888"/>
              </a:buClr>
              <a:buSzPts val="2133"/>
              <a:buNone/>
              <a:defRPr sz="2133">
                <a:solidFill>
                  <a:srgbClr val="888888"/>
                </a:solidFill>
              </a:defRPr>
            </a:lvl9pPr>
          </a:lstStyle>
          <a:p/>
        </p:txBody>
      </p:sp>
      <p:sp>
        <p:nvSpPr>
          <p:cNvPr id="86" name="Google Shape;86;p8"/>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87" name="Google Shape;87;p8"/>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a:t>
            </a:r>
            <a:endParaRPr b="0" i="0" sz="1400" u="none" cap="none" strike="noStrike">
              <a:solidFill>
                <a:srgbClr val="000000"/>
              </a:solidFill>
              <a:latin typeface="Arial"/>
              <a:ea typeface="Arial"/>
              <a:cs typeface="Arial"/>
              <a:sym typeface="Arial"/>
            </a:endParaRPr>
          </a:p>
        </p:txBody>
      </p:sp>
      <p:sp>
        <p:nvSpPr>
          <p:cNvPr id="88" name="Google Shape;88;p8"/>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Deloitte blue" showMasterSp="0">
  <p:cSld name="Divider - Deloitte blue">
    <p:bg>
      <p:bgPr>
        <a:solidFill>
          <a:schemeClr val="accent3"/>
        </a:solidFill>
      </p:bgPr>
    </p:bg>
    <p:spTree>
      <p:nvGrpSpPr>
        <p:cNvPr id="89" name="Shape 89"/>
        <p:cNvGrpSpPr/>
        <p:nvPr/>
      </p:nvGrpSpPr>
      <p:grpSpPr>
        <a:xfrm>
          <a:off x="0" y="0"/>
          <a:ext cx="0" cy="0"/>
          <a:chOff x="0" y="0"/>
          <a:chExt cx="0" cy="0"/>
        </a:xfrm>
      </p:grpSpPr>
      <p:sp>
        <p:nvSpPr>
          <p:cNvPr id="90" name="Google Shape;90;p9"/>
          <p:cNvSpPr txBox="1"/>
          <p:nvPr>
            <p:ph type="title"/>
          </p:nvPr>
        </p:nvSpPr>
        <p:spPr>
          <a:xfrm>
            <a:off x="469900" y="1705668"/>
            <a:ext cx="10418233" cy="159240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3850"/>
              <a:buFont typeface="Verdana"/>
              <a:buNone/>
              <a:defRPr b="1" sz="385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9"/>
          <p:cNvSpPr txBox="1"/>
          <p:nvPr>
            <p:ph idx="1" type="body"/>
          </p:nvPr>
        </p:nvSpPr>
        <p:spPr>
          <a:xfrm>
            <a:off x="469900" y="3429000"/>
            <a:ext cx="10418233" cy="1566532"/>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0"/>
              </a:spcBef>
              <a:spcAft>
                <a:spcPts val="0"/>
              </a:spcAft>
              <a:buClr>
                <a:schemeClr val="lt1"/>
              </a:buClr>
              <a:buSzPts val="3850"/>
              <a:buNone/>
              <a:defRPr sz="3850">
                <a:solidFill>
                  <a:schemeClr val="lt1"/>
                </a:solidFill>
              </a:defRPr>
            </a:lvl1pPr>
            <a:lvl2pPr indent="-228600" lvl="1" marL="914400" algn="l">
              <a:lnSpc>
                <a:spcPct val="100000"/>
              </a:lnSpc>
              <a:spcBef>
                <a:spcPts val="0"/>
              </a:spcBef>
              <a:spcAft>
                <a:spcPts val="0"/>
              </a:spcAft>
              <a:buClr>
                <a:srgbClr val="888888"/>
              </a:buClr>
              <a:buSzPts val="2667"/>
              <a:buNone/>
              <a:defRPr sz="2667">
                <a:solidFill>
                  <a:srgbClr val="888888"/>
                </a:solidFill>
              </a:defRPr>
            </a:lvl2pPr>
            <a:lvl3pPr indent="-228600" lvl="2" marL="1371600" algn="l">
              <a:lnSpc>
                <a:spcPct val="100000"/>
              </a:lnSpc>
              <a:spcBef>
                <a:spcPts val="1333"/>
              </a:spcBef>
              <a:spcAft>
                <a:spcPts val="0"/>
              </a:spcAft>
              <a:buClr>
                <a:srgbClr val="888888"/>
              </a:buClr>
              <a:buSzPts val="2400"/>
              <a:buNone/>
              <a:defRPr sz="2400">
                <a:solidFill>
                  <a:srgbClr val="888888"/>
                </a:solidFill>
              </a:defRPr>
            </a:lvl3pPr>
            <a:lvl4pPr indent="-228600" lvl="3" marL="1828800" algn="l">
              <a:lnSpc>
                <a:spcPct val="100000"/>
              </a:lnSpc>
              <a:spcBef>
                <a:spcPts val="1333"/>
              </a:spcBef>
              <a:spcAft>
                <a:spcPts val="0"/>
              </a:spcAft>
              <a:buClr>
                <a:srgbClr val="888888"/>
              </a:buClr>
              <a:buSzPts val="2133"/>
              <a:buNone/>
              <a:defRPr sz="2133">
                <a:solidFill>
                  <a:srgbClr val="888888"/>
                </a:solidFill>
              </a:defRPr>
            </a:lvl4pPr>
            <a:lvl5pPr indent="-228600" lvl="4" marL="2286000" algn="l">
              <a:lnSpc>
                <a:spcPct val="100000"/>
              </a:lnSpc>
              <a:spcBef>
                <a:spcPts val="1333"/>
              </a:spcBef>
              <a:spcAft>
                <a:spcPts val="0"/>
              </a:spcAft>
              <a:buClr>
                <a:srgbClr val="888888"/>
              </a:buClr>
              <a:buSzPts val="2133"/>
              <a:buNone/>
              <a:defRPr sz="2133">
                <a:solidFill>
                  <a:srgbClr val="888888"/>
                </a:solidFill>
              </a:defRPr>
            </a:lvl5pPr>
            <a:lvl6pPr indent="-228600" lvl="5" marL="2743200" algn="l">
              <a:lnSpc>
                <a:spcPct val="100000"/>
              </a:lnSpc>
              <a:spcBef>
                <a:spcPts val="1333"/>
              </a:spcBef>
              <a:spcAft>
                <a:spcPts val="0"/>
              </a:spcAft>
              <a:buClr>
                <a:srgbClr val="888888"/>
              </a:buClr>
              <a:buSzPts val="2133"/>
              <a:buNone/>
              <a:defRPr sz="2133">
                <a:solidFill>
                  <a:srgbClr val="888888"/>
                </a:solidFill>
              </a:defRPr>
            </a:lvl6pPr>
            <a:lvl7pPr indent="-228600" lvl="6" marL="3200400" algn="l">
              <a:lnSpc>
                <a:spcPct val="100000"/>
              </a:lnSpc>
              <a:spcBef>
                <a:spcPts val="1333"/>
              </a:spcBef>
              <a:spcAft>
                <a:spcPts val="0"/>
              </a:spcAft>
              <a:buClr>
                <a:srgbClr val="888888"/>
              </a:buClr>
              <a:buSzPts val="2133"/>
              <a:buNone/>
              <a:defRPr sz="2133">
                <a:solidFill>
                  <a:srgbClr val="888888"/>
                </a:solidFill>
              </a:defRPr>
            </a:lvl7pPr>
            <a:lvl8pPr indent="-228600" lvl="7" marL="3657600" algn="l">
              <a:lnSpc>
                <a:spcPct val="100000"/>
              </a:lnSpc>
              <a:spcBef>
                <a:spcPts val="1333"/>
              </a:spcBef>
              <a:spcAft>
                <a:spcPts val="0"/>
              </a:spcAft>
              <a:buClr>
                <a:srgbClr val="888888"/>
              </a:buClr>
              <a:buSzPts val="2133"/>
              <a:buNone/>
              <a:defRPr sz="2133">
                <a:solidFill>
                  <a:srgbClr val="888888"/>
                </a:solidFill>
              </a:defRPr>
            </a:lvl8pPr>
            <a:lvl9pPr indent="-228600" lvl="8" marL="4114800" algn="l">
              <a:lnSpc>
                <a:spcPct val="100000"/>
              </a:lnSpc>
              <a:spcBef>
                <a:spcPts val="1333"/>
              </a:spcBef>
              <a:spcAft>
                <a:spcPts val="1333"/>
              </a:spcAft>
              <a:buClr>
                <a:srgbClr val="888888"/>
              </a:buClr>
              <a:buSzPts val="2133"/>
              <a:buNone/>
              <a:defRPr sz="2133">
                <a:solidFill>
                  <a:srgbClr val="888888"/>
                </a:solidFill>
              </a:defRPr>
            </a:lvl9pPr>
          </a:lstStyle>
          <a:p/>
        </p:txBody>
      </p:sp>
      <p:sp>
        <p:nvSpPr>
          <p:cNvPr id="92" name="Google Shape;92;p9"/>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93" name="Google Shape;93;p9"/>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a:t>
            </a:r>
            <a:endParaRPr b="0" i="0" sz="650" u="none" cap="none" strike="noStrike">
              <a:solidFill>
                <a:schemeClr val="lt1"/>
              </a:solidFill>
              <a:latin typeface="Verdana"/>
              <a:ea typeface="Verdana"/>
              <a:cs typeface="Verdana"/>
              <a:sym typeface="Verdana"/>
            </a:endParaRPr>
          </a:p>
        </p:txBody>
      </p:sp>
      <p:sp>
        <p:nvSpPr>
          <p:cNvPr id="94" name="Google Shape;94;p9"/>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Deloitte dark blue" showMasterSp="0">
  <p:cSld name="Divider - Deloitte dark blue">
    <p:bg>
      <p:bgPr>
        <a:solidFill>
          <a:schemeClr val="accent4"/>
        </a:solidFill>
      </p:bgPr>
    </p:bg>
    <p:spTree>
      <p:nvGrpSpPr>
        <p:cNvPr id="95" name="Shape 95"/>
        <p:cNvGrpSpPr/>
        <p:nvPr/>
      </p:nvGrpSpPr>
      <p:grpSpPr>
        <a:xfrm>
          <a:off x="0" y="0"/>
          <a:ext cx="0" cy="0"/>
          <a:chOff x="0" y="0"/>
          <a:chExt cx="0" cy="0"/>
        </a:xfrm>
      </p:grpSpPr>
      <p:sp>
        <p:nvSpPr>
          <p:cNvPr id="96" name="Google Shape;96;p10"/>
          <p:cNvSpPr txBox="1"/>
          <p:nvPr>
            <p:ph type="title"/>
          </p:nvPr>
        </p:nvSpPr>
        <p:spPr>
          <a:xfrm>
            <a:off x="469900" y="1705668"/>
            <a:ext cx="10418233" cy="159240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3850"/>
              <a:buFont typeface="Verdana"/>
              <a:buNone/>
              <a:defRPr b="1" sz="385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0"/>
          <p:cNvSpPr txBox="1"/>
          <p:nvPr>
            <p:ph idx="1" type="body"/>
          </p:nvPr>
        </p:nvSpPr>
        <p:spPr>
          <a:xfrm>
            <a:off x="469900" y="3429000"/>
            <a:ext cx="10418233" cy="1566532"/>
          </a:xfrm>
          <a:prstGeom prst="rect">
            <a:avLst/>
          </a:prstGeom>
          <a:noFill/>
          <a:ln>
            <a:noFill/>
          </a:ln>
        </p:spPr>
        <p:txBody>
          <a:bodyPr anchorCtr="0" anchor="t" bIns="0" lIns="0" spcFirstLastPara="1" rIns="0" wrap="square" tIns="0">
            <a:noAutofit/>
          </a:bodyPr>
          <a:lstStyle>
            <a:lvl1pPr indent="-228600" lvl="0" marL="457200" algn="l">
              <a:lnSpc>
                <a:spcPct val="95000"/>
              </a:lnSpc>
              <a:spcBef>
                <a:spcPts val="0"/>
              </a:spcBef>
              <a:spcAft>
                <a:spcPts val="0"/>
              </a:spcAft>
              <a:buClr>
                <a:schemeClr val="lt1"/>
              </a:buClr>
              <a:buSzPts val="3850"/>
              <a:buNone/>
              <a:defRPr sz="3850">
                <a:solidFill>
                  <a:schemeClr val="lt1"/>
                </a:solidFill>
              </a:defRPr>
            </a:lvl1pPr>
            <a:lvl2pPr indent="-228600" lvl="1" marL="914400" algn="l">
              <a:lnSpc>
                <a:spcPct val="100000"/>
              </a:lnSpc>
              <a:spcBef>
                <a:spcPts val="0"/>
              </a:spcBef>
              <a:spcAft>
                <a:spcPts val="0"/>
              </a:spcAft>
              <a:buClr>
                <a:srgbClr val="888888"/>
              </a:buClr>
              <a:buSzPts val="2667"/>
              <a:buNone/>
              <a:defRPr sz="2667">
                <a:solidFill>
                  <a:srgbClr val="888888"/>
                </a:solidFill>
              </a:defRPr>
            </a:lvl2pPr>
            <a:lvl3pPr indent="-228600" lvl="2" marL="1371600" algn="l">
              <a:lnSpc>
                <a:spcPct val="100000"/>
              </a:lnSpc>
              <a:spcBef>
                <a:spcPts val="1333"/>
              </a:spcBef>
              <a:spcAft>
                <a:spcPts val="0"/>
              </a:spcAft>
              <a:buClr>
                <a:srgbClr val="888888"/>
              </a:buClr>
              <a:buSzPts val="2400"/>
              <a:buNone/>
              <a:defRPr sz="2400">
                <a:solidFill>
                  <a:srgbClr val="888888"/>
                </a:solidFill>
              </a:defRPr>
            </a:lvl3pPr>
            <a:lvl4pPr indent="-228600" lvl="3" marL="1828800" algn="l">
              <a:lnSpc>
                <a:spcPct val="100000"/>
              </a:lnSpc>
              <a:spcBef>
                <a:spcPts val="1333"/>
              </a:spcBef>
              <a:spcAft>
                <a:spcPts val="0"/>
              </a:spcAft>
              <a:buClr>
                <a:srgbClr val="888888"/>
              </a:buClr>
              <a:buSzPts val="2133"/>
              <a:buNone/>
              <a:defRPr sz="2133">
                <a:solidFill>
                  <a:srgbClr val="888888"/>
                </a:solidFill>
              </a:defRPr>
            </a:lvl4pPr>
            <a:lvl5pPr indent="-228600" lvl="4" marL="2286000" algn="l">
              <a:lnSpc>
                <a:spcPct val="100000"/>
              </a:lnSpc>
              <a:spcBef>
                <a:spcPts val="1333"/>
              </a:spcBef>
              <a:spcAft>
                <a:spcPts val="0"/>
              </a:spcAft>
              <a:buClr>
                <a:srgbClr val="888888"/>
              </a:buClr>
              <a:buSzPts val="2133"/>
              <a:buNone/>
              <a:defRPr sz="2133">
                <a:solidFill>
                  <a:srgbClr val="888888"/>
                </a:solidFill>
              </a:defRPr>
            </a:lvl5pPr>
            <a:lvl6pPr indent="-228600" lvl="5" marL="2743200" algn="l">
              <a:lnSpc>
                <a:spcPct val="100000"/>
              </a:lnSpc>
              <a:spcBef>
                <a:spcPts val="1333"/>
              </a:spcBef>
              <a:spcAft>
                <a:spcPts val="0"/>
              </a:spcAft>
              <a:buClr>
                <a:srgbClr val="888888"/>
              </a:buClr>
              <a:buSzPts val="2133"/>
              <a:buNone/>
              <a:defRPr sz="2133">
                <a:solidFill>
                  <a:srgbClr val="888888"/>
                </a:solidFill>
              </a:defRPr>
            </a:lvl6pPr>
            <a:lvl7pPr indent="-228600" lvl="6" marL="3200400" algn="l">
              <a:lnSpc>
                <a:spcPct val="100000"/>
              </a:lnSpc>
              <a:spcBef>
                <a:spcPts val="1333"/>
              </a:spcBef>
              <a:spcAft>
                <a:spcPts val="0"/>
              </a:spcAft>
              <a:buClr>
                <a:srgbClr val="888888"/>
              </a:buClr>
              <a:buSzPts val="2133"/>
              <a:buNone/>
              <a:defRPr sz="2133">
                <a:solidFill>
                  <a:srgbClr val="888888"/>
                </a:solidFill>
              </a:defRPr>
            </a:lvl7pPr>
            <a:lvl8pPr indent="-228600" lvl="7" marL="3657600" algn="l">
              <a:lnSpc>
                <a:spcPct val="100000"/>
              </a:lnSpc>
              <a:spcBef>
                <a:spcPts val="1333"/>
              </a:spcBef>
              <a:spcAft>
                <a:spcPts val="0"/>
              </a:spcAft>
              <a:buClr>
                <a:srgbClr val="888888"/>
              </a:buClr>
              <a:buSzPts val="2133"/>
              <a:buNone/>
              <a:defRPr sz="2133">
                <a:solidFill>
                  <a:srgbClr val="888888"/>
                </a:solidFill>
              </a:defRPr>
            </a:lvl8pPr>
            <a:lvl9pPr indent="-228600" lvl="8" marL="4114800" algn="l">
              <a:lnSpc>
                <a:spcPct val="100000"/>
              </a:lnSpc>
              <a:spcBef>
                <a:spcPts val="1333"/>
              </a:spcBef>
              <a:spcAft>
                <a:spcPts val="1333"/>
              </a:spcAft>
              <a:buClr>
                <a:srgbClr val="888888"/>
              </a:buClr>
              <a:buSzPts val="2133"/>
              <a:buNone/>
              <a:defRPr sz="2133">
                <a:solidFill>
                  <a:srgbClr val="888888"/>
                </a:solidFill>
              </a:defRPr>
            </a:lvl9pPr>
          </a:lstStyle>
          <a:p/>
        </p:txBody>
      </p:sp>
      <p:sp>
        <p:nvSpPr>
          <p:cNvPr id="98" name="Google Shape;98;p10"/>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fld id="{00000000-1234-1234-1234-123412341234}" type="slidenum">
              <a:rPr b="0" i="0" lang="fr-BE"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99" name="Google Shape;99;p10"/>
          <p:cNvSpPr txBox="1"/>
          <p:nvPr/>
        </p:nvSpPr>
        <p:spPr>
          <a:xfrm>
            <a:off x="6517565" y="6476999"/>
            <a:ext cx="4896560"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Study on up-take of emerging technologies in public procurement </a:t>
            </a:r>
            <a:endParaRPr b="0" i="0" sz="1400" u="none" cap="none" strike="noStrike">
              <a:solidFill>
                <a:srgbClr val="000000"/>
              </a:solidFill>
              <a:latin typeface="Arial"/>
              <a:ea typeface="Arial"/>
              <a:cs typeface="Arial"/>
              <a:sym typeface="Arial"/>
            </a:endParaRPr>
          </a:p>
        </p:txBody>
      </p:sp>
      <p:sp>
        <p:nvSpPr>
          <p:cNvPr id="100" name="Google Shape;100;p10"/>
          <p:cNvSpPr txBox="1"/>
          <p:nvPr/>
        </p:nvSpPr>
        <p:spPr>
          <a:xfrm>
            <a:off x="469900" y="6477000"/>
            <a:ext cx="5355167" cy="10002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50"/>
              <a:buFont typeface="Arial"/>
              <a:buNone/>
            </a:pPr>
            <a:r>
              <a:rPr b="0" i="0" lang="fr-BE" sz="650" u="none" cap="none" strike="noStrike">
                <a:solidFill>
                  <a:schemeClr val="lt1"/>
                </a:solidFill>
                <a:latin typeface="Verdana"/>
                <a:ea typeface="Verdana"/>
                <a:cs typeface="Verdana"/>
                <a:sym typeface="Verdana"/>
              </a:rPr>
              <a:t>© 2019 Deloitte Belgium</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2.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69900" y="402586"/>
            <a:ext cx="11252200" cy="6921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69900" y="1665290"/>
            <a:ext cx="11252200" cy="4633911"/>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1pPr>
            <a:lvl2pPr indent="-228600" lvl="1" marL="914400" marR="0" rtl="0" algn="l">
              <a:lnSpc>
                <a:spcPct val="100000"/>
              </a:lnSpc>
              <a:spcBef>
                <a:spcPts val="1333"/>
              </a:spcBef>
              <a:spcAft>
                <a:spcPts val="0"/>
              </a:spcAft>
              <a:buClr>
                <a:schemeClr val="dk1"/>
              </a:buClr>
              <a:buSzPts val="1200"/>
              <a:buFont typeface="Arial"/>
              <a:buNone/>
              <a:defRPr b="1" i="0" sz="1200" u="none" cap="none" strike="noStrike">
                <a:solidFill>
                  <a:schemeClr val="dk1"/>
                </a:solidFill>
                <a:latin typeface="Verdana"/>
                <a:ea typeface="Verdana"/>
                <a:cs typeface="Verdana"/>
                <a:sym typeface="Verdana"/>
              </a:defRPr>
            </a:lvl2pPr>
            <a:lvl3pPr indent="-304800" lvl="2" marL="1371600" marR="0" rtl="0" algn="l">
              <a:lnSpc>
                <a:spcPct val="100000"/>
              </a:lnSpc>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lnSpc>
                <a:spcPct val="100000"/>
              </a:lnSpc>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30200" lvl="5" marL="2743200"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lnSpc>
                <a:spcPct val="100000"/>
              </a:lnSpc>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lnSpc>
                <a:spcPct val="100000"/>
              </a:lnSpc>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8" name="Google Shape;8;p1"/>
          <p:cNvSpPr txBox="1"/>
          <p:nvPr/>
        </p:nvSpPr>
        <p:spPr>
          <a:xfrm>
            <a:off x="11410953" y="6477000"/>
            <a:ext cx="307975" cy="10002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650"/>
              <a:buFont typeface="Arial"/>
              <a:buNone/>
            </a:pPr>
            <a:fld id="{00000000-1234-1234-1234-123412341234}" type="slidenum">
              <a:rPr b="0" i="0" lang="fr-BE" sz="650" u="none" cap="none" strike="noStrike">
                <a:solidFill>
                  <a:schemeClr val="dk1"/>
                </a:solidFill>
                <a:latin typeface="Verdana"/>
                <a:ea typeface="Verdana"/>
                <a:cs typeface="Verdana"/>
                <a:sym typeface="Verdana"/>
              </a:rPr>
              <a:t>‹#›</a:t>
            </a:fld>
            <a:endParaRPr b="0" i="0" sz="65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quintagroup.com/services/e-procurement/e-contract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p:nvPr/>
        </p:nvSpPr>
        <p:spPr>
          <a:xfrm>
            <a:off x="745300" y="789825"/>
            <a:ext cx="7923600" cy="1142400"/>
          </a:xfrm>
          <a:prstGeom prst="roundRect">
            <a:avLst>
              <a:gd fmla="val 20029" name="adj"/>
            </a:avLst>
          </a:prstGeom>
          <a:noFill/>
          <a:ln cap="flat" cmpd="sng" w="19050">
            <a:solidFill>
              <a:schemeClr val="accent1"/>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02" name="Google Shape;302;p42"/>
          <p:cNvSpPr/>
          <p:nvPr/>
        </p:nvSpPr>
        <p:spPr>
          <a:xfrm>
            <a:off x="749088" y="844250"/>
            <a:ext cx="7740300" cy="173400"/>
          </a:xfrm>
          <a:prstGeom prst="rect">
            <a:avLst/>
          </a:prstGeom>
          <a:noFill/>
          <a:ln>
            <a:noFill/>
          </a:ln>
        </p:spPr>
        <p:txBody>
          <a:bodyPr anchorCtr="0" anchor="ctr" bIns="88900" lIns="88900" spcFirstLastPara="1" rIns="88900" wrap="square" tIns="88900">
            <a:noAutofit/>
          </a:bodyPr>
          <a:lstStyle/>
          <a:p>
            <a:pPr indent="0" lvl="0" marL="0" marR="0" rtl="0" algn="just">
              <a:lnSpc>
                <a:spcPct val="100000"/>
              </a:lnSpc>
              <a:spcBef>
                <a:spcPts val="0"/>
              </a:spcBef>
              <a:spcAft>
                <a:spcPts val="0"/>
              </a:spcAft>
              <a:buClr>
                <a:srgbClr val="000000"/>
              </a:buClr>
              <a:buSzPts val="1100"/>
              <a:buFont typeface="Arial"/>
              <a:buNone/>
            </a:pPr>
            <a:r>
              <a:rPr b="1" i="0" lang="fr-BE" sz="1000" u="none" cap="none" strike="noStrike">
                <a:solidFill>
                  <a:srgbClr val="000000"/>
                </a:solidFill>
                <a:latin typeface="Verdana"/>
                <a:ea typeface="Verdana"/>
                <a:cs typeface="Verdana"/>
                <a:sym typeface="Verdana"/>
              </a:rPr>
              <a:t>Background:</a:t>
            </a:r>
            <a:r>
              <a:rPr lang="fr-BE" sz="1200">
                <a:solidFill>
                  <a:srgbClr val="434343"/>
                </a:solidFill>
                <a:latin typeface="Verdana"/>
                <a:ea typeface="Verdana"/>
                <a:cs typeface="Verdana"/>
                <a:sym typeface="Verdana"/>
              </a:rPr>
              <a:t> </a:t>
            </a:r>
            <a:endParaRPr sz="1100">
              <a:solidFill>
                <a:srgbClr val="434343"/>
              </a:solidFill>
              <a:latin typeface="Verdana"/>
              <a:ea typeface="Verdana"/>
              <a:cs typeface="Verdana"/>
              <a:sym typeface="Verdana"/>
            </a:endParaRPr>
          </a:p>
        </p:txBody>
      </p:sp>
      <p:sp>
        <p:nvSpPr>
          <p:cNvPr id="303" name="Google Shape;303;p42"/>
          <p:cNvSpPr/>
          <p:nvPr/>
        </p:nvSpPr>
        <p:spPr>
          <a:xfrm>
            <a:off x="693975" y="3414925"/>
            <a:ext cx="7923600" cy="1790400"/>
          </a:xfrm>
          <a:prstGeom prst="roundRect">
            <a:avLst>
              <a:gd fmla="val 16667" name="adj"/>
            </a:avLst>
          </a:prstGeom>
          <a:noFill/>
          <a:ln cap="flat" cmpd="sng" w="19050">
            <a:solidFill>
              <a:schemeClr val="accent1"/>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04" name="Google Shape;304;p42"/>
          <p:cNvSpPr/>
          <p:nvPr/>
        </p:nvSpPr>
        <p:spPr>
          <a:xfrm>
            <a:off x="787975" y="3663098"/>
            <a:ext cx="7815000" cy="600600"/>
          </a:xfrm>
          <a:prstGeom prst="rect">
            <a:avLst/>
          </a:prstGeom>
          <a:noFill/>
          <a:ln>
            <a:noFill/>
          </a:ln>
        </p:spPr>
        <p:txBody>
          <a:bodyPr anchorCtr="0" anchor="ctr" bIns="88900" lIns="88900" spcFirstLastPara="1" rIns="88900" wrap="square" tIns="88900">
            <a:noAutofit/>
          </a:bodyPr>
          <a:lstStyle/>
          <a:p>
            <a:pPr indent="0" lvl="0" marL="0" marR="0" rtl="0" algn="just">
              <a:lnSpc>
                <a:spcPct val="100000"/>
              </a:lnSpc>
              <a:spcBef>
                <a:spcPts val="0"/>
              </a:spcBef>
              <a:spcAft>
                <a:spcPts val="0"/>
              </a:spcAft>
              <a:buClr>
                <a:srgbClr val="000000"/>
              </a:buClr>
              <a:buSzPts val="1100"/>
              <a:buFont typeface="Arial"/>
              <a:buNone/>
            </a:pPr>
            <a:r>
              <a:rPr lang="fr-BE" sz="1100">
                <a:solidFill>
                  <a:srgbClr val="434343"/>
                </a:solidFill>
                <a:latin typeface="Verdana"/>
                <a:ea typeface="Verdana"/>
                <a:cs typeface="Verdana"/>
                <a:sym typeface="Verdana"/>
              </a:rPr>
              <a:t>ProZorro e-Contracting enables Contracting Authority to choose one of ready to use contract templates while preparing tender notice. Primary data source for such contract template is ProZorro tender process. Additional information for the contract is obtained from Contracting Authority and supplier with the help of convenient and simple online forms. </a:t>
            </a:r>
            <a:endParaRPr sz="1100">
              <a:latin typeface="Verdana"/>
              <a:ea typeface="Verdana"/>
              <a:cs typeface="Verdana"/>
              <a:sym typeface="Verdana"/>
            </a:endParaRPr>
          </a:p>
        </p:txBody>
      </p:sp>
      <p:sp>
        <p:nvSpPr>
          <p:cNvPr id="305" name="Google Shape;305;p42"/>
          <p:cNvSpPr/>
          <p:nvPr/>
        </p:nvSpPr>
        <p:spPr>
          <a:xfrm>
            <a:off x="720925" y="1998000"/>
            <a:ext cx="7923600" cy="1351200"/>
          </a:xfrm>
          <a:prstGeom prst="roundRect">
            <a:avLst>
              <a:gd fmla="val 16667" name="adj"/>
            </a:avLst>
          </a:prstGeom>
          <a:noFill/>
          <a:ln cap="flat" cmpd="sng" w="19050">
            <a:solidFill>
              <a:schemeClr val="accent1"/>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l">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06" name="Google Shape;306;p42"/>
          <p:cNvSpPr/>
          <p:nvPr/>
        </p:nvSpPr>
        <p:spPr>
          <a:xfrm>
            <a:off x="8721474" y="-459"/>
            <a:ext cx="3470400" cy="6858000"/>
          </a:xfrm>
          <a:prstGeom prst="rect">
            <a:avLst/>
          </a:prstGeom>
          <a:solidFill>
            <a:schemeClr val="accent1"/>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07" name="Google Shape;307;p42"/>
          <p:cNvSpPr txBox="1"/>
          <p:nvPr>
            <p:ph idx="1" type="body"/>
          </p:nvPr>
        </p:nvSpPr>
        <p:spPr>
          <a:xfrm>
            <a:off x="669475" y="164800"/>
            <a:ext cx="8052000" cy="346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575757"/>
              </a:buClr>
              <a:buSzPts val="1800"/>
              <a:buNone/>
            </a:pPr>
            <a:r>
              <a:rPr lang="fr-BE"/>
              <a:t>Assistance with piloting Framework Agreements - ProZorro system</a:t>
            </a:r>
            <a:endParaRPr/>
          </a:p>
          <a:p>
            <a:pPr indent="0" lvl="0" marL="0" rtl="0" algn="l">
              <a:lnSpc>
                <a:spcPct val="100000"/>
              </a:lnSpc>
              <a:spcBef>
                <a:spcPts val="0"/>
              </a:spcBef>
              <a:spcAft>
                <a:spcPts val="0"/>
              </a:spcAft>
              <a:buSzPts val="1800"/>
              <a:buNone/>
            </a:pPr>
            <a:r>
              <a:rPr lang="fr-BE"/>
              <a:t>e-Contracting</a:t>
            </a:r>
            <a:endParaRPr/>
          </a:p>
        </p:txBody>
      </p:sp>
      <p:sp>
        <p:nvSpPr>
          <p:cNvPr id="308" name="Google Shape;308;p42"/>
          <p:cNvSpPr txBox="1"/>
          <p:nvPr/>
        </p:nvSpPr>
        <p:spPr>
          <a:xfrm>
            <a:off x="9797150" y="562401"/>
            <a:ext cx="2169000" cy="942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rPr b="1" i="0" lang="fr-BE" sz="1400" u="none" cap="none" strike="noStrike">
                <a:solidFill>
                  <a:srgbClr val="F2F2F2"/>
                </a:solidFill>
                <a:latin typeface="Verdana"/>
                <a:ea typeface="Verdana"/>
                <a:cs typeface="Verdana"/>
                <a:sym typeface="Verdana"/>
              </a:rPr>
              <a:t>Location</a:t>
            </a:r>
            <a:endParaRPr b="1" i="0" sz="1400" u="none" cap="none" strike="noStrike">
              <a:solidFill>
                <a:srgbClr val="F2F2F2"/>
              </a:solidFill>
              <a:latin typeface="Verdana"/>
              <a:ea typeface="Verdana"/>
              <a:cs typeface="Verdana"/>
              <a:sym typeface="Verdana"/>
            </a:endParaRPr>
          </a:p>
          <a:p>
            <a:pPr indent="0" lvl="0" marL="0" marR="0" rtl="0" algn="l">
              <a:lnSpc>
                <a:spcPct val="100000"/>
              </a:lnSpc>
              <a:spcBef>
                <a:spcPts val="600"/>
              </a:spcBef>
              <a:spcAft>
                <a:spcPts val="0"/>
              </a:spcAft>
              <a:buClr>
                <a:schemeClr val="dk1"/>
              </a:buClr>
              <a:buSzPts val="1000"/>
              <a:buFont typeface="Arial"/>
              <a:buNone/>
            </a:pPr>
            <a:r>
              <a:rPr b="0" i="0" lang="fr-BE" sz="1000" u="none" cap="none" strike="noStrike">
                <a:solidFill>
                  <a:srgbClr val="F2F2F2"/>
                </a:solidFill>
                <a:latin typeface="Arial"/>
                <a:ea typeface="Arial"/>
                <a:cs typeface="Arial"/>
                <a:sym typeface="Arial"/>
              </a:rPr>
              <a:t>Ukraine, Ministry of Economic Development, Trade and Agriculture of Ukraine (MEDTA) and State owned Enterprise ProZorro</a:t>
            </a:r>
            <a:endParaRPr b="0" i="0" sz="1000" u="none" cap="none" strike="noStrike">
              <a:solidFill>
                <a:srgbClr val="F2F2F2"/>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400"/>
              <a:buFont typeface="Arial"/>
              <a:buNone/>
            </a:pPr>
            <a:r>
              <a:rPr b="1" i="0" lang="fr-BE" sz="1400" u="none" cap="none" strike="noStrike">
                <a:solidFill>
                  <a:srgbClr val="F2F2F2"/>
                </a:solidFill>
                <a:latin typeface="Verdana"/>
                <a:ea typeface="Verdana"/>
                <a:cs typeface="Verdana"/>
                <a:sym typeface="Verdana"/>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t/>
            </a:r>
            <a:endParaRPr b="1" i="0" sz="1400" u="none" cap="none" strike="noStrike">
              <a:solidFill>
                <a:srgbClr val="F2F2F2"/>
              </a:solidFill>
              <a:latin typeface="Verdana"/>
              <a:ea typeface="Verdana"/>
              <a:cs typeface="Verdana"/>
              <a:sym typeface="Verdana"/>
            </a:endParaRPr>
          </a:p>
        </p:txBody>
      </p:sp>
      <p:sp>
        <p:nvSpPr>
          <p:cNvPr id="309" name="Google Shape;309;p42"/>
          <p:cNvSpPr txBox="1"/>
          <p:nvPr/>
        </p:nvSpPr>
        <p:spPr>
          <a:xfrm>
            <a:off x="9760550" y="1644850"/>
            <a:ext cx="2242200" cy="43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rgbClr val="F2F2F2"/>
                </a:solidFill>
                <a:latin typeface="Verdana"/>
                <a:ea typeface="Verdana"/>
                <a:cs typeface="Verdana"/>
                <a:sym typeface="Verdana"/>
              </a:rPr>
              <a:t>Pilot </a:t>
            </a:r>
            <a:endParaRPr b="1" i="0" sz="1400" u="none" cap="none" strike="noStrike">
              <a:solidFill>
                <a:srgbClr val="F2F2F2"/>
              </a:solidFill>
              <a:latin typeface="Verdana"/>
              <a:ea typeface="Verdana"/>
              <a:cs typeface="Verdana"/>
              <a:sym typeface="Verdana"/>
            </a:endParaRPr>
          </a:p>
          <a:p>
            <a:pPr indent="0" lvl="0" marL="0" marR="0" rtl="0" algn="l">
              <a:lnSpc>
                <a:spcPct val="100000"/>
              </a:lnSpc>
              <a:spcBef>
                <a:spcPts val="600"/>
              </a:spcBef>
              <a:spcAft>
                <a:spcPts val="0"/>
              </a:spcAft>
              <a:buClr>
                <a:srgbClr val="000000"/>
              </a:buClr>
              <a:buSzPts val="1000"/>
              <a:buFont typeface="Arial"/>
              <a:buNone/>
            </a:pPr>
            <a:r>
              <a:rPr lang="fr-BE" sz="1000">
                <a:solidFill>
                  <a:srgbClr val="F2F2F2"/>
                </a:solidFill>
              </a:rPr>
              <a:t>April</a:t>
            </a:r>
            <a:r>
              <a:rPr b="0" i="0" lang="fr-BE" sz="1000" u="none" cap="none" strike="noStrike">
                <a:solidFill>
                  <a:srgbClr val="F2F2F2"/>
                </a:solidFill>
                <a:latin typeface="Arial"/>
                <a:ea typeface="Arial"/>
                <a:cs typeface="Arial"/>
                <a:sym typeface="Arial"/>
              </a:rPr>
              <a:t>, 202</a:t>
            </a:r>
            <a:r>
              <a:rPr lang="fr-BE" sz="1000">
                <a:solidFill>
                  <a:srgbClr val="F2F2F2"/>
                </a:solidFill>
              </a:rPr>
              <a:t>1</a:t>
            </a:r>
            <a:endParaRPr b="0" i="0" sz="1000" u="none" cap="none" strike="noStrike">
              <a:solidFill>
                <a:srgbClr val="F2F2F2"/>
              </a:solidFill>
              <a:latin typeface="Arial"/>
              <a:ea typeface="Arial"/>
              <a:cs typeface="Arial"/>
              <a:sym typeface="Arial"/>
            </a:endParaRPr>
          </a:p>
        </p:txBody>
      </p:sp>
      <p:sp>
        <p:nvSpPr>
          <p:cNvPr id="310" name="Google Shape;310;p42"/>
          <p:cNvSpPr txBox="1"/>
          <p:nvPr/>
        </p:nvSpPr>
        <p:spPr>
          <a:xfrm>
            <a:off x="9797150" y="2418101"/>
            <a:ext cx="2169000" cy="1833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rgbClr val="F2F2F2"/>
                </a:solidFill>
                <a:latin typeface="Verdana"/>
                <a:ea typeface="Verdana"/>
                <a:cs typeface="Verdana"/>
                <a:sym typeface="Verdana"/>
              </a:rPr>
              <a:t>Use-case</a:t>
            </a:r>
            <a:endParaRPr b="1" i="0" sz="1400" u="none" cap="none" strike="noStrike">
              <a:solidFill>
                <a:srgbClr val="F2F2F2"/>
              </a:solidFill>
              <a:latin typeface="Verdana"/>
              <a:ea typeface="Verdana"/>
              <a:cs typeface="Verdana"/>
              <a:sym typeface="Verdana"/>
            </a:endParaRPr>
          </a:p>
          <a:p>
            <a:pPr indent="-292100" lvl="0" marL="457200" marR="0" rtl="0" algn="l">
              <a:lnSpc>
                <a:spcPct val="100000"/>
              </a:lnSpc>
              <a:spcBef>
                <a:spcPts val="0"/>
              </a:spcBef>
              <a:spcAft>
                <a:spcPts val="0"/>
              </a:spcAft>
              <a:buClr>
                <a:srgbClr val="F2F2F2"/>
              </a:buClr>
              <a:buSzPts val="1000"/>
              <a:buFont typeface="Arial"/>
              <a:buAutoNum type="arabicPeriod"/>
            </a:pPr>
            <a:r>
              <a:rPr b="0" i="0" lang="fr-BE" sz="1000" u="none" cap="none" strike="noStrike">
                <a:solidFill>
                  <a:srgbClr val="F2F2F2"/>
                </a:solidFill>
                <a:latin typeface="Arial"/>
                <a:ea typeface="Arial"/>
                <a:cs typeface="Arial"/>
                <a:sym typeface="Arial"/>
              </a:rPr>
              <a:t>For Pilot: </a:t>
            </a:r>
            <a:r>
              <a:rPr lang="fr-BE" sz="1000">
                <a:solidFill>
                  <a:srgbClr val="F2F2F2"/>
                </a:solidFill>
              </a:rPr>
              <a:t>templated</a:t>
            </a:r>
            <a:r>
              <a:rPr b="0" i="0" lang="fr-BE" sz="1000" u="none" cap="none" strike="noStrike">
                <a:solidFill>
                  <a:srgbClr val="F2F2F2"/>
                </a:solidFill>
                <a:latin typeface="Arial"/>
                <a:ea typeface="Arial"/>
                <a:cs typeface="Arial"/>
                <a:sym typeface="Arial"/>
              </a:rPr>
              <a:t> contract in Price Quotation </a:t>
            </a:r>
            <a:r>
              <a:rPr lang="fr-BE" sz="1000">
                <a:solidFill>
                  <a:srgbClr val="F2F2F2"/>
                </a:solidFill>
              </a:rPr>
              <a:t>procurement within</a:t>
            </a:r>
            <a:r>
              <a:rPr b="0" i="0" lang="fr-BE" sz="1000" u="none" cap="none" strike="noStrike">
                <a:solidFill>
                  <a:srgbClr val="F2F2F2"/>
                </a:solidFill>
                <a:latin typeface="Arial"/>
                <a:ea typeface="Arial"/>
                <a:cs typeface="Arial"/>
                <a:sym typeface="Arial"/>
              </a:rPr>
              <a:t> 30190000-7 CPV categ</a:t>
            </a:r>
            <a:r>
              <a:rPr lang="fr-BE" sz="1000">
                <a:solidFill>
                  <a:srgbClr val="F2F2F2"/>
                </a:solidFill>
              </a:rPr>
              <a:t>ory </a:t>
            </a:r>
            <a:r>
              <a:rPr b="0" i="0" lang="fr-BE" sz="1000" u="none" cap="none" strike="noStrike">
                <a:solidFill>
                  <a:srgbClr val="F2F2F2"/>
                </a:solidFill>
                <a:latin typeface="Arial"/>
                <a:ea typeface="Arial"/>
                <a:cs typeface="Arial"/>
                <a:sym typeface="Arial"/>
              </a:rPr>
              <a:t>- Various office equipment and supplies</a:t>
            </a:r>
            <a:endParaRPr b="0" i="0" sz="1000" u="none" cap="none" strike="noStrike">
              <a:solidFill>
                <a:srgbClr val="F2F2F2"/>
              </a:solidFill>
              <a:latin typeface="Arial"/>
              <a:ea typeface="Arial"/>
              <a:cs typeface="Arial"/>
              <a:sym typeface="Arial"/>
            </a:endParaRPr>
          </a:p>
          <a:p>
            <a:pPr indent="-292100" lvl="0" marL="457200" marR="0" rtl="0" algn="l">
              <a:lnSpc>
                <a:spcPct val="100000"/>
              </a:lnSpc>
              <a:spcBef>
                <a:spcPts val="0"/>
              </a:spcBef>
              <a:spcAft>
                <a:spcPts val="0"/>
              </a:spcAft>
              <a:buClr>
                <a:srgbClr val="F2F2F2"/>
              </a:buClr>
              <a:buSzPts val="1000"/>
              <a:buFont typeface="Arial"/>
              <a:buAutoNum type="arabicPeriod"/>
            </a:pPr>
            <a:r>
              <a:rPr b="0" i="0" lang="fr-BE" sz="1000" u="none" cap="none" strike="noStrike">
                <a:solidFill>
                  <a:srgbClr val="F2F2F2"/>
                </a:solidFill>
                <a:latin typeface="Arial"/>
                <a:ea typeface="Arial"/>
                <a:cs typeface="Arial"/>
                <a:sym typeface="Arial"/>
              </a:rPr>
              <a:t>Use of e-contracts through all procedures in ProZorro system.</a:t>
            </a:r>
            <a:endParaRPr b="0" i="0" sz="1000" u="none" cap="none" strike="noStrike">
              <a:solidFill>
                <a:srgbClr val="F2F2F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2F2F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2F2F2"/>
              </a:solidFill>
              <a:latin typeface="Arial"/>
              <a:ea typeface="Arial"/>
              <a:cs typeface="Arial"/>
              <a:sym typeface="Arial"/>
            </a:endParaRPr>
          </a:p>
        </p:txBody>
      </p:sp>
      <p:sp>
        <p:nvSpPr>
          <p:cNvPr id="311" name="Google Shape;311;p42"/>
          <p:cNvSpPr/>
          <p:nvPr/>
        </p:nvSpPr>
        <p:spPr>
          <a:xfrm>
            <a:off x="836950" y="2249050"/>
            <a:ext cx="7740300" cy="245400"/>
          </a:xfrm>
          <a:prstGeom prst="rect">
            <a:avLst/>
          </a:prstGeom>
          <a:noFill/>
          <a:ln>
            <a:noFill/>
          </a:ln>
        </p:spPr>
        <p:txBody>
          <a:bodyPr anchorCtr="0" anchor="ctr" bIns="88900" lIns="88900" spcFirstLastPara="1" rIns="88900" wrap="square" tIns="88900">
            <a:noAutofit/>
          </a:bodyPr>
          <a:lstStyle/>
          <a:p>
            <a:pPr indent="0" lvl="0" marL="0" marR="0" rtl="0" algn="just">
              <a:lnSpc>
                <a:spcPct val="100000"/>
              </a:lnSpc>
              <a:spcBef>
                <a:spcPts val="0"/>
              </a:spcBef>
              <a:spcAft>
                <a:spcPts val="0"/>
              </a:spcAft>
              <a:buClr>
                <a:srgbClr val="000000"/>
              </a:buClr>
              <a:buSzPts val="1100"/>
              <a:buFont typeface="Arial"/>
              <a:buNone/>
            </a:pPr>
            <a:r>
              <a:t/>
            </a:r>
            <a:endParaRPr b="1" i="0" sz="1100" u="none" cap="none" strike="noStrike">
              <a:solidFill>
                <a:srgbClr val="434343"/>
              </a:solidFill>
              <a:latin typeface="Verdana"/>
              <a:ea typeface="Verdana"/>
              <a:cs typeface="Verdana"/>
              <a:sym typeface="Verdana"/>
            </a:endParaRPr>
          </a:p>
          <a:p>
            <a:pPr indent="-298450" lvl="0" marL="457200" marR="0" rtl="0" algn="just">
              <a:lnSpc>
                <a:spcPct val="100000"/>
              </a:lnSpc>
              <a:spcBef>
                <a:spcPts val="0"/>
              </a:spcBef>
              <a:spcAft>
                <a:spcPts val="0"/>
              </a:spcAft>
              <a:buClr>
                <a:srgbClr val="434343"/>
              </a:buClr>
              <a:buSzPts val="1100"/>
              <a:buFont typeface="Verdana"/>
              <a:buChar char="●"/>
            </a:pPr>
            <a:r>
              <a:rPr lang="fr-BE" sz="1100">
                <a:solidFill>
                  <a:srgbClr val="434343"/>
                </a:solidFill>
                <a:latin typeface="Verdana"/>
                <a:ea typeface="Verdana"/>
                <a:cs typeface="Verdana"/>
                <a:sym typeface="Verdana"/>
              </a:rPr>
              <a:t>Simplified and standardized approach to electronic contracts, with ability to prepare and sign them online;</a:t>
            </a:r>
            <a:endParaRPr b="1" sz="1100">
              <a:solidFill>
                <a:srgbClr val="434343"/>
              </a:solidFill>
              <a:latin typeface="Verdana"/>
              <a:ea typeface="Verdana"/>
              <a:cs typeface="Verdana"/>
              <a:sym typeface="Verdana"/>
            </a:endParaRPr>
          </a:p>
        </p:txBody>
      </p:sp>
      <p:sp>
        <p:nvSpPr>
          <p:cNvPr id="312" name="Google Shape;312;p42"/>
          <p:cNvSpPr/>
          <p:nvPr/>
        </p:nvSpPr>
        <p:spPr>
          <a:xfrm>
            <a:off x="676925" y="5271025"/>
            <a:ext cx="7923600" cy="1351200"/>
          </a:xfrm>
          <a:prstGeom prst="roundRect">
            <a:avLst>
              <a:gd fmla="val 16667" name="adj"/>
            </a:avLst>
          </a:prstGeom>
          <a:noFill/>
          <a:ln cap="flat" cmpd="sng" w="19050">
            <a:solidFill>
              <a:schemeClr val="accent1"/>
            </a:solidFill>
            <a:prstDash val="solid"/>
            <a:miter lim="800000"/>
            <a:headEnd len="sm" w="sm" type="none"/>
            <a:tailEnd len="sm" w="sm" type="none"/>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13" name="Google Shape;313;p42"/>
          <p:cNvSpPr/>
          <p:nvPr/>
        </p:nvSpPr>
        <p:spPr>
          <a:xfrm>
            <a:off x="785775" y="5444175"/>
            <a:ext cx="7740300" cy="173400"/>
          </a:xfrm>
          <a:prstGeom prst="rect">
            <a:avLst/>
          </a:prstGeom>
          <a:noFill/>
          <a:ln>
            <a:noFill/>
          </a:ln>
        </p:spPr>
        <p:txBody>
          <a:bodyPr anchorCtr="0" anchor="ctr" bIns="88900" lIns="88900" spcFirstLastPara="1" rIns="88900" wrap="square" tIns="88900">
            <a:noAutofit/>
          </a:bodyPr>
          <a:lstStyle/>
          <a:p>
            <a:pPr indent="0" lvl="0" marL="0" marR="0" rtl="0" algn="just">
              <a:lnSpc>
                <a:spcPct val="100000"/>
              </a:lnSpc>
              <a:spcBef>
                <a:spcPts val="0"/>
              </a:spcBef>
              <a:spcAft>
                <a:spcPts val="0"/>
              </a:spcAft>
              <a:buClr>
                <a:srgbClr val="000000"/>
              </a:buClr>
              <a:buSzPts val="1100"/>
              <a:buFont typeface="Arial"/>
              <a:buNone/>
            </a:pPr>
            <a:r>
              <a:rPr b="1" lang="fr-BE" sz="1100">
                <a:latin typeface="Verdana"/>
                <a:ea typeface="Verdana"/>
                <a:cs typeface="Verdana"/>
                <a:sym typeface="Verdana"/>
              </a:rPr>
              <a:t>Expected r</a:t>
            </a:r>
            <a:r>
              <a:rPr b="1" i="0" lang="fr-BE" sz="1100" u="none" cap="none" strike="noStrike">
                <a:solidFill>
                  <a:srgbClr val="000000"/>
                </a:solidFill>
                <a:latin typeface="Verdana"/>
                <a:ea typeface="Verdana"/>
                <a:cs typeface="Verdana"/>
                <a:sym typeface="Verdana"/>
              </a:rPr>
              <a:t>esults</a:t>
            </a:r>
            <a:r>
              <a:rPr b="0" i="0" lang="fr-BE" sz="1100" u="none" cap="none" strike="noStrike">
                <a:solidFill>
                  <a:srgbClr val="000000"/>
                </a:solidFill>
                <a:latin typeface="Verdana"/>
                <a:ea typeface="Verdana"/>
                <a:cs typeface="Verdana"/>
                <a:sym typeface="Verdana"/>
              </a:rPr>
              <a:t>: </a:t>
            </a:r>
            <a:endParaRPr b="0" i="0" sz="1100" u="none" cap="none" strike="noStrike">
              <a:solidFill>
                <a:srgbClr val="000000"/>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900"/>
              <a:buFont typeface="Arial"/>
              <a:buNone/>
            </a:pPr>
            <a:r>
              <a:t/>
            </a:r>
            <a:endParaRPr b="0" i="0" sz="1100" u="none" cap="none" strike="noStrike">
              <a:solidFill>
                <a:srgbClr val="434343"/>
              </a:solidFill>
              <a:latin typeface="Arial"/>
              <a:ea typeface="Arial"/>
              <a:cs typeface="Arial"/>
              <a:sym typeface="Arial"/>
            </a:endParaRPr>
          </a:p>
        </p:txBody>
      </p:sp>
      <p:grpSp>
        <p:nvGrpSpPr>
          <p:cNvPr id="314" name="Google Shape;314;p42"/>
          <p:cNvGrpSpPr/>
          <p:nvPr/>
        </p:nvGrpSpPr>
        <p:grpSpPr>
          <a:xfrm>
            <a:off x="132882" y="2759833"/>
            <a:ext cx="457845" cy="457845"/>
            <a:chOff x="126874" y="2098372"/>
            <a:chExt cx="457845" cy="457845"/>
          </a:xfrm>
        </p:grpSpPr>
        <p:sp>
          <p:nvSpPr>
            <p:cNvPr id="315" name="Google Shape;315;p42"/>
            <p:cNvSpPr/>
            <p:nvPr/>
          </p:nvSpPr>
          <p:spPr>
            <a:xfrm>
              <a:off x="176897" y="2184370"/>
              <a:ext cx="375000" cy="294600"/>
            </a:xfrm>
            <a:prstGeom prst="ellipse">
              <a:avLst/>
            </a:prstGeom>
            <a:solidFill>
              <a:schemeClr val="lt1"/>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grpSp>
          <p:nvGrpSpPr>
            <p:cNvPr id="316" name="Google Shape;316;p42"/>
            <p:cNvGrpSpPr/>
            <p:nvPr/>
          </p:nvGrpSpPr>
          <p:grpSpPr>
            <a:xfrm>
              <a:off x="126874" y="2098372"/>
              <a:ext cx="457845" cy="457845"/>
              <a:chOff x="3130" y="1561"/>
              <a:chExt cx="340" cy="340"/>
            </a:xfrm>
          </p:grpSpPr>
          <p:sp>
            <p:nvSpPr>
              <p:cNvPr id="317" name="Google Shape;317;p42"/>
              <p:cNvSpPr/>
              <p:nvPr/>
            </p:nvSpPr>
            <p:spPr>
              <a:xfrm>
                <a:off x="3307" y="1696"/>
                <a:ext cx="28" cy="28"/>
              </a:xfrm>
              <a:custGeom>
                <a:rect b="b" l="l" r="r" t="t"/>
                <a:pathLst>
                  <a:path extrusionOk="0" h="42" w="42">
                    <a:moveTo>
                      <a:pt x="0" y="0"/>
                    </a:moveTo>
                    <a:cubicBezTo>
                      <a:pt x="0" y="42"/>
                      <a:pt x="0" y="42"/>
                      <a:pt x="0" y="42"/>
                    </a:cubicBezTo>
                    <a:cubicBezTo>
                      <a:pt x="42" y="42"/>
                      <a:pt x="42" y="42"/>
                      <a:pt x="42" y="42"/>
                    </a:cubicBezTo>
                    <a:cubicBezTo>
                      <a:pt x="38" y="21"/>
                      <a:pt x="21" y="5"/>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18" name="Google Shape;318;p42"/>
              <p:cNvSpPr/>
              <p:nvPr/>
            </p:nvSpPr>
            <p:spPr>
              <a:xfrm>
                <a:off x="3265" y="1696"/>
                <a:ext cx="28" cy="28"/>
              </a:xfrm>
              <a:custGeom>
                <a:rect b="b" l="l" r="r" t="t"/>
                <a:pathLst>
                  <a:path extrusionOk="0" h="42" w="42">
                    <a:moveTo>
                      <a:pt x="0" y="42"/>
                    </a:moveTo>
                    <a:cubicBezTo>
                      <a:pt x="42" y="42"/>
                      <a:pt x="42" y="42"/>
                      <a:pt x="42" y="42"/>
                    </a:cubicBezTo>
                    <a:cubicBezTo>
                      <a:pt x="42" y="0"/>
                      <a:pt x="42" y="0"/>
                      <a:pt x="42" y="0"/>
                    </a:cubicBezTo>
                    <a:cubicBezTo>
                      <a:pt x="21" y="5"/>
                      <a:pt x="5" y="21"/>
                      <a:pt x="0" y="4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19" name="Google Shape;319;p42"/>
              <p:cNvSpPr/>
              <p:nvPr/>
            </p:nvSpPr>
            <p:spPr>
              <a:xfrm>
                <a:off x="3230" y="1661"/>
                <a:ext cx="63" cy="63"/>
              </a:xfrm>
              <a:custGeom>
                <a:rect b="b" l="l" r="r" t="t"/>
                <a:pathLst>
                  <a:path extrusionOk="0" h="95" w="95">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0" name="Google Shape;320;p42"/>
              <p:cNvSpPr/>
              <p:nvPr/>
            </p:nvSpPr>
            <p:spPr>
              <a:xfrm>
                <a:off x="3265" y="1738"/>
                <a:ext cx="28" cy="28"/>
              </a:xfrm>
              <a:custGeom>
                <a:rect b="b" l="l" r="r" t="t"/>
                <a:pathLst>
                  <a:path extrusionOk="0" h="42" w="42">
                    <a:moveTo>
                      <a:pt x="42" y="42"/>
                    </a:moveTo>
                    <a:cubicBezTo>
                      <a:pt x="42" y="0"/>
                      <a:pt x="42" y="0"/>
                      <a:pt x="42" y="0"/>
                    </a:cubicBezTo>
                    <a:cubicBezTo>
                      <a:pt x="0" y="0"/>
                      <a:pt x="0" y="0"/>
                      <a:pt x="0" y="0"/>
                    </a:cubicBezTo>
                    <a:cubicBezTo>
                      <a:pt x="5" y="21"/>
                      <a:pt x="21" y="38"/>
                      <a:pt x="42" y="4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1" name="Google Shape;321;p42"/>
              <p:cNvSpPr/>
              <p:nvPr/>
            </p:nvSpPr>
            <p:spPr>
              <a:xfrm>
                <a:off x="3230" y="1738"/>
                <a:ext cx="63" cy="63"/>
              </a:xfrm>
              <a:custGeom>
                <a:rect b="b" l="l" r="r" t="t"/>
                <a:pathLst>
                  <a:path extrusionOk="0" h="96" w="95">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2" name="Google Shape;322;p42"/>
              <p:cNvSpPr/>
              <p:nvPr/>
            </p:nvSpPr>
            <p:spPr>
              <a:xfrm>
                <a:off x="3307" y="1738"/>
                <a:ext cx="28" cy="28"/>
              </a:xfrm>
              <a:custGeom>
                <a:rect b="b" l="l" r="r" t="t"/>
                <a:pathLst>
                  <a:path extrusionOk="0" h="42" w="42">
                    <a:moveTo>
                      <a:pt x="42" y="0"/>
                    </a:moveTo>
                    <a:cubicBezTo>
                      <a:pt x="0" y="0"/>
                      <a:pt x="0" y="0"/>
                      <a:pt x="0" y="0"/>
                    </a:cubicBezTo>
                    <a:cubicBezTo>
                      <a:pt x="0" y="42"/>
                      <a:pt x="0" y="42"/>
                      <a:pt x="0" y="42"/>
                    </a:cubicBezTo>
                    <a:cubicBezTo>
                      <a:pt x="21" y="38"/>
                      <a:pt x="38" y="21"/>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3" name="Google Shape;323;p42"/>
              <p:cNvSpPr/>
              <p:nvPr/>
            </p:nvSpPr>
            <p:spPr>
              <a:xfrm>
                <a:off x="3130" y="1561"/>
                <a:ext cx="340" cy="340"/>
              </a:xfrm>
              <a:custGeom>
                <a:rect b="b" l="l" r="r" t="t"/>
                <a:pathLst>
                  <a:path extrusionOk="0" h="512" w="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4" name="Google Shape;324;p42"/>
              <p:cNvSpPr/>
              <p:nvPr/>
            </p:nvSpPr>
            <p:spPr>
              <a:xfrm>
                <a:off x="3307" y="1661"/>
                <a:ext cx="63" cy="63"/>
              </a:xfrm>
              <a:custGeom>
                <a:rect b="b" l="l" r="r" t="t"/>
                <a:pathLst>
                  <a:path extrusionOk="0" h="95" w="96">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25" name="Google Shape;325;p42"/>
              <p:cNvSpPr/>
              <p:nvPr/>
            </p:nvSpPr>
            <p:spPr>
              <a:xfrm>
                <a:off x="3307" y="1738"/>
                <a:ext cx="63" cy="63"/>
              </a:xfrm>
              <a:custGeom>
                <a:rect b="b" l="l" r="r" t="t"/>
                <a:pathLst>
                  <a:path extrusionOk="0" h="96" w="96">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grpSp>
      <p:grpSp>
        <p:nvGrpSpPr>
          <p:cNvPr id="326" name="Google Shape;326;p42"/>
          <p:cNvGrpSpPr/>
          <p:nvPr/>
        </p:nvGrpSpPr>
        <p:grpSpPr>
          <a:xfrm>
            <a:off x="132879" y="4471885"/>
            <a:ext cx="457201" cy="457201"/>
            <a:chOff x="117461" y="3104418"/>
            <a:chExt cx="457201" cy="457201"/>
          </a:xfrm>
        </p:grpSpPr>
        <p:sp>
          <p:nvSpPr>
            <p:cNvPr id="327" name="Google Shape;327;p42"/>
            <p:cNvSpPr/>
            <p:nvPr/>
          </p:nvSpPr>
          <p:spPr>
            <a:xfrm>
              <a:off x="155819" y="3186108"/>
              <a:ext cx="375000" cy="294600"/>
            </a:xfrm>
            <a:prstGeom prst="ellipse">
              <a:avLst/>
            </a:prstGeom>
            <a:solidFill>
              <a:schemeClr val="lt1"/>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28" name="Google Shape;328;p42"/>
            <p:cNvSpPr/>
            <p:nvPr/>
          </p:nvSpPr>
          <p:spPr>
            <a:xfrm>
              <a:off x="117461" y="3104418"/>
              <a:ext cx="457201" cy="457201"/>
            </a:xfrm>
            <a:custGeom>
              <a:rect b="b" l="l" r="r" t="t"/>
              <a:pathLst>
                <a:path extrusionOk="0" h="512" w="512">
                  <a:moveTo>
                    <a:pt x="224" y="288"/>
                  </a:moveTo>
                  <a:cubicBezTo>
                    <a:pt x="181" y="288"/>
                    <a:pt x="181" y="288"/>
                    <a:pt x="181" y="288"/>
                  </a:cubicBezTo>
                  <a:cubicBezTo>
                    <a:pt x="181" y="330"/>
                    <a:pt x="181" y="330"/>
                    <a:pt x="181" y="330"/>
                  </a:cubicBezTo>
                  <a:cubicBezTo>
                    <a:pt x="224" y="330"/>
                    <a:pt x="224" y="330"/>
                    <a:pt x="224" y="330"/>
                  </a:cubicBezTo>
                  <a:lnTo>
                    <a:pt x="224" y="288"/>
                  </a:lnTo>
                  <a:close/>
                  <a:moveTo>
                    <a:pt x="202" y="320"/>
                  </a:moveTo>
                  <a:cubicBezTo>
                    <a:pt x="196" y="320"/>
                    <a:pt x="192" y="315"/>
                    <a:pt x="192" y="309"/>
                  </a:cubicBezTo>
                  <a:cubicBezTo>
                    <a:pt x="192" y="303"/>
                    <a:pt x="196" y="298"/>
                    <a:pt x="202" y="298"/>
                  </a:cubicBezTo>
                  <a:cubicBezTo>
                    <a:pt x="208" y="298"/>
                    <a:pt x="213" y="303"/>
                    <a:pt x="213" y="309"/>
                  </a:cubicBezTo>
                  <a:cubicBezTo>
                    <a:pt x="213" y="315"/>
                    <a:pt x="208" y="320"/>
                    <a:pt x="202" y="320"/>
                  </a:cubicBezTo>
                  <a:close/>
                  <a:moveTo>
                    <a:pt x="330" y="181"/>
                  </a:moveTo>
                  <a:cubicBezTo>
                    <a:pt x="288" y="181"/>
                    <a:pt x="288" y="181"/>
                    <a:pt x="288" y="181"/>
                  </a:cubicBezTo>
                  <a:cubicBezTo>
                    <a:pt x="288" y="224"/>
                    <a:pt x="288" y="224"/>
                    <a:pt x="288" y="224"/>
                  </a:cubicBezTo>
                  <a:cubicBezTo>
                    <a:pt x="330" y="224"/>
                    <a:pt x="330" y="224"/>
                    <a:pt x="330" y="224"/>
                  </a:cubicBezTo>
                  <a:lnTo>
                    <a:pt x="330" y="181"/>
                  </a:lnTo>
                  <a:close/>
                  <a:moveTo>
                    <a:pt x="309" y="213"/>
                  </a:moveTo>
                  <a:cubicBezTo>
                    <a:pt x="303" y="213"/>
                    <a:pt x="298" y="208"/>
                    <a:pt x="298" y="202"/>
                  </a:cubicBezTo>
                  <a:cubicBezTo>
                    <a:pt x="298" y="196"/>
                    <a:pt x="303" y="192"/>
                    <a:pt x="309" y="192"/>
                  </a:cubicBezTo>
                  <a:cubicBezTo>
                    <a:pt x="315" y="192"/>
                    <a:pt x="320" y="196"/>
                    <a:pt x="320" y="202"/>
                  </a:cubicBezTo>
                  <a:cubicBezTo>
                    <a:pt x="320" y="208"/>
                    <a:pt x="315" y="213"/>
                    <a:pt x="309" y="213"/>
                  </a:cubicBezTo>
                  <a:close/>
                  <a:moveTo>
                    <a:pt x="224" y="181"/>
                  </a:moveTo>
                  <a:cubicBezTo>
                    <a:pt x="181" y="181"/>
                    <a:pt x="181" y="181"/>
                    <a:pt x="181" y="181"/>
                  </a:cubicBezTo>
                  <a:cubicBezTo>
                    <a:pt x="181" y="224"/>
                    <a:pt x="181" y="224"/>
                    <a:pt x="181" y="224"/>
                  </a:cubicBezTo>
                  <a:cubicBezTo>
                    <a:pt x="224" y="224"/>
                    <a:pt x="224" y="224"/>
                    <a:pt x="224" y="224"/>
                  </a:cubicBezTo>
                  <a:lnTo>
                    <a:pt x="224" y="181"/>
                  </a:lnTo>
                  <a:close/>
                  <a:moveTo>
                    <a:pt x="202" y="213"/>
                  </a:moveTo>
                  <a:cubicBezTo>
                    <a:pt x="196" y="213"/>
                    <a:pt x="192" y="208"/>
                    <a:pt x="192" y="202"/>
                  </a:cubicBezTo>
                  <a:cubicBezTo>
                    <a:pt x="192" y="196"/>
                    <a:pt x="196" y="192"/>
                    <a:pt x="202" y="192"/>
                  </a:cubicBezTo>
                  <a:cubicBezTo>
                    <a:pt x="208" y="192"/>
                    <a:pt x="213" y="196"/>
                    <a:pt x="213" y="202"/>
                  </a:cubicBezTo>
                  <a:cubicBezTo>
                    <a:pt x="213" y="208"/>
                    <a:pt x="208" y="213"/>
                    <a:pt x="202" y="21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84"/>
                  </a:moveTo>
                  <a:cubicBezTo>
                    <a:pt x="393" y="390"/>
                    <a:pt x="388" y="395"/>
                    <a:pt x="382" y="395"/>
                  </a:cubicBezTo>
                  <a:cubicBezTo>
                    <a:pt x="128" y="395"/>
                    <a:pt x="128" y="395"/>
                    <a:pt x="128" y="395"/>
                  </a:cubicBezTo>
                  <a:cubicBezTo>
                    <a:pt x="122" y="395"/>
                    <a:pt x="118" y="390"/>
                    <a:pt x="118" y="384"/>
                  </a:cubicBezTo>
                  <a:cubicBezTo>
                    <a:pt x="118" y="128"/>
                    <a:pt x="118" y="128"/>
                    <a:pt x="118" y="128"/>
                  </a:cubicBezTo>
                  <a:cubicBezTo>
                    <a:pt x="118" y="122"/>
                    <a:pt x="122" y="117"/>
                    <a:pt x="128" y="117"/>
                  </a:cubicBezTo>
                  <a:cubicBezTo>
                    <a:pt x="382" y="117"/>
                    <a:pt x="382" y="117"/>
                    <a:pt x="382" y="117"/>
                  </a:cubicBezTo>
                  <a:cubicBezTo>
                    <a:pt x="388" y="117"/>
                    <a:pt x="393" y="122"/>
                    <a:pt x="393" y="128"/>
                  </a:cubicBezTo>
                  <a:lnTo>
                    <a:pt x="393" y="384"/>
                  </a:lnTo>
                  <a:close/>
                  <a:moveTo>
                    <a:pt x="139" y="373"/>
                  </a:moveTo>
                  <a:cubicBezTo>
                    <a:pt x="372" y="373"/>
                    <a:pt x="372" y="373"/>
                    <a:pt x="372" y="373"/>
                  </a:cubicBezTo>
                  <a:cubicBezTo>
                    <a:pt x="372" y="138"/>
                    <a:pt x="372" y="138"/>
                    <a:pt x="372" y="138"/>
                  </a:cubicBezTo>
                  <a:cubicBezTo>
                    <a:pt x="139" y="138"/>
                    <a:pt x="139" y="138"/>
                    <a:pt x="139" y="138"/>
                  </a:cubicBezTo>
                  <a:lnTo>
                    <a:pt x="139" y="373"/>
                  </a:lnTo>
                  <a:close/>
                  <a:moveTo>
                    <a:pt x="352" y="341"/>
                  </a:moveTo>
                  <a:cubicBezTo>
                    <a:pt x="352" y="347"/>
                    <a:pt x="347" y="352"/>
                    <a:pt x="341" y="352"/>
                  </a:cubicBezTo>
                  <a:cubicBezTo>
                    <a:pt x="309" y="352"/>
                    <a:pt x="309" y="352"/>
                    <a:pt x="309" y="352"/>
                  </a:cubicBezTo>
                  <a:cubicBezTo>
                    <a:pt x="303" y="352"/>
                    <a:pt x="298" y="347"/>
                    <a:pt x="298" y="341"/>
                  </a:cubicBezTo>
                  <a:cubicBezTo>
                    <a:pt x="298" y="335"/>
                    <a:pt x="303" y="330"/>
                    <a:pt x="309" y="330"/>
                  </a:cubicBezTo>
                  <a:cubicBezTo>
                    <a:pt x="330" y="330"/>
                    <a:pt x="330" y="330"/>
                    <a:pt x="330" y="330"/>
                  </a:cubicBezTo>
                  <a:cubicBezTo>
                    <a:pt x="330" y="309"/>
                    <a:pt x="330" y="309"/>
                    <a:pt x="330" y="309"/>
                  </a:cubicBezTo>
                  <a:cubicBezTo>
                    <a:pt x="330" y="303"/>
                    <a:pt x="335" y="298"/>
                    <a:pt x="341" y="298"/>
                  </a:cubicBezTo>
                  <a:cubicBezTo>
                    <a:pt x="347" y="298"/>
                    <a:pt x="352" y="303"/>
                    <a:pt x="352" y="309"/>
                  </a:cubicBezTo>
                  <a:lnTo>
                    <a:pt x="352" y="341"/>
                  </a:lnTo>
                  <a:close/>
                  <a:moveTo>
                    <a:pt x="266" y="170"/>
                  </a:moveTo>
                  <a:cubicBezTo>
                    <a:pt x="266" y="164"/>
                    <a:pt x="271" y="160"/>
                    <a:pt x="277" y="160"/>
                  </a:cubicBezTo>
                  <a:cubicBezTo>
                    <a:pt x="341" y="160"/>
                    <a:pt x="341" y="160"/>
                    <a:pt x="341" y="160"/>
                  </a:cubicBezTo>
                  <a:cubicBezTo>
                    <a:pt x="347" y="160"/>
                    <a:pt x="352" y="164"/>
                    <a:pt x="352" y="170"/>
                  </a:cubicBezTo>
                  <a:cubicBezTo>
                    <a:pt x="352" y="234"/>
                    <a:pt x="352" y="234"/>
                    <a:pt x="352" y="234"/>
                  </a:cubicBezTo>
                  <a:cubicBezTo>
                    <a:pt x="352" y="240"/>
                    <a:pt x="347" y="245"/>
                    <a:pt x="341" y="245"/>
                  </a:cubicBezTo>
                  <a:cubicBezTo>
                    <a:pt x="277" y="245"/>
                    <a:pt x="277" y="245"/>
                    <a:pt x="277" y="245"/>
                  </a:cubicBezTo>
                  <a:cubicBezTo>
                    <a:pt x="271" y="245"/>
                    <a:pt x="266" y="240"/>
                    <a:pt x="266" y="234"/>
                  </a:cubicBezTo>
                  <a:lnTo>
                    <a:pt x="266" y="170"/>
                  </a:lnTo>
                  <a:close/>
                  <a:moveTo>
                    <a:pt x="266" y="277"/>
                  </a:moveTo>
                  <a:cubicBezTo>
                    <a:pt x="266" y="271"/>
                    <a:pt x="271" y="266"/>
                    <a:pt x="277" y="266"/>
                  </a:cubicBezTo>
                  <a:cubicBezTo>
                    <a:pt x="341" y="266"/>
                    <a:pt x="341" y="266"/>
                    <a:pt x="341" y="266"/>
                  </a:cubicBezTo>
                  <a:cubicBezTo>
                    <a:pt x="347" y="266"/>
                    <a:pt x="352" y="271"/>
                    <a:pt x="352" y="277"/>
                  </a:cubicBezTo>
                  <a:cubicBezTo>
                    <a:pt x="352" y="283"/>
                    <a:pt x="347" y="288"/>
                    <a:pt x="341" y="288"/>
                  </a:cubicBezTo>
                  <a:cubicBezTo>
                    <a:pt x="288" y="288"/>
                    <a:pt x="288" y="288"/>
                    <a:pt x="288" y="288"/>
                  </a:cubicBezTo>
                  <a:cubicBezTo>
                    <a:pt x="288" y="341"/>
                    <a:pt x="288" y="341"/>
                    <a:pt x="288" y="341"/>
                  </a:cubicBezTo>
                  <a:cubicBezTo>
                    <a:pt x="288" y="347"/>
                    <a:pt x="283" y="352"/>
                    <a:pt x="277" y="352"/>
                  </a:cubicBezTo>
                  <a:cubicBezTo>
                    <a:pt x="271" y="352"/>
                    <a:pt x="266" y="347"/>
                    <a:pt x="266" y="341"/>
                  </a:cubicBezTo>
                  <a:lnTo>
                    <a:pt x="266" y="277"/>
                  </a:lnTo>
                  <a:close/>
                  <a:moveTo>
                    <a:pt x="160" y="170"/>
                  </a:moveTo>
                  <a:cubicBezTo>
                    <a:pt x="160" y="164"/>
                    <a:pt x="164" y="160"/>
                    <a:pt x="170" y="160"/>
                  </a:cubicBezTo>
                  <a:cubicBezTo>
                    <a:pt x="234" y="160"/>
                    <a:pt x="234" y="160"/>
                    <a:pt x="234" y="160"/>
                  </a:cubicBezTo>
                  <a:cubicBezTo>
                    <a:pt x="240" y="160"/>
                    <a:pt x="245" y="164"/>
                    <a:pt x="245" y="170"/>
                  </a:cubicBezTo>
                  <a:cubicBezTo>
                    <a:pt x="245" y="234"/>
                    <a:pt x="245" y="234"/>
                    <a:pt x="245" y="234"/>
                  </a:cubicBezTo>
                  <a:cubicBezTo>
                    <a:pt x="245" y="240"/>
                    <a:pt x="240" y="245"/>
                    <a:pt x="234" y="245"/>
                  </a:cubicBezTo>
                  <a:cubicBezTo>
                    <a:pt x="170" y="245"/>
                    <a:pt x="170" y="245"/>
                    <a:pt x="170" y="245"/>
                  </a:cubicBezTo>
                  <a:cubicBezTo>
                    <a:pt x="164" y="245"/>
                    <a:pt x="160" y="240"/>
                    <a:pt x="160" y="234"/>
                  </a:cubicBezTo>
                  <a:lnTo>
                    <a:pt x="160" y="170"/>
                  </a:lnTo>
                  <a:close/>
                  <a:moveTo>
                    <a:pt x="160" y="277"/>
                  </a:moveTo>
                  <a:cubicBezTo>
                    <a:pt x="160" y="271"/>
                    <a:pt x="164" y="266"/>
                    <a:pt x="170" y="266"/>
                  </a:cubicBezTo>
                  <a:cubicBezTo>
                    <a:pt x="234" y="266"/>
                    <a:pt x="234" y="266"/>
                    <a:pt x="234" y="266"/>
                  </a:cubicBezTo>
                  <a:cubicBezTo>
                    <a:pt x="240" y="266"/>
                    <a:pt x="245" y="271"/>
                    <a:pt x="245" y="277"/>
                  </a:cubicBezTo>
                  <a:cubicBezTo>
                    <a:pt x="245" y="341"/>
                    <a:pt x="245" y="341"/>
                    <a:pt x="245" y="341"/>
                  </a:cubicBezTo>
                  <a:cubicBezTo>
                    <a:pt x="245" y="347"/>
                    <a:pt x="240" y="352"/>
                    <a:pt x="234" y="352"/>
                  </a:cubicBezTo>
                  <a:cubicBezTo>
                    <a:pt x="170" y="352"/>
                    <a:pt x="170" y="352"/>
                    <a:pt x="170" y="352"/>
                  </a:cubicBezTo>
                  <a:cubicBezTo>
                    <a:pt x="164" y="352"/>
                    <a:pt x="160" y="347"/>
                    <a:pt x="160" y="341"/>
                  </a:cubicBezTo>
                  <a:lnTo>
                    <a:pt x="160" y="2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grpSp>
        <p:nvGrpSpPr>
          <p:cNvPr id="329" name="Google Shape;329;p42"/>
          <p:cNvGrpSpPr/>
          <p:nvPr/>
        </p:nvGrpSpPr>
        <p:grpSpPr>
          <a:xfrm>
            <a:off x="98779" y="5863858"/>
            <a:ext cx="457201" cy="457346"/>
            <a:chOff x="91363" y="4212927"/>
            <a:chExt cx="457201" cy="457346"/>
          </a:xfrm>
        </p:grpSpPr>
        <p:sp>
          <p:nvSpPr>
            <p:cNvPr id="330" name="Google Shape;330;p42"/>
            <p:cNvSpPr/>
            <p:nvPr/>
          </p:nvSpPr>
          <p:spPr>
            <a:xfrm>
              <a:off x="171565" y="4212927"/>
              <a:ext cx="375000" cy="294600"/>
            </a:xfrm>
            <a:prstGeom prst="ellipse">
              <a:avLst/>
            </a:prstGeom>
            <a:solidFill>
              <a:schemeClr val="lt1"/>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31" name="Google Shape;331;p42"/>
            <p:cNvSpPr/>
            <p:nvPr/>
          </p:nvSpPr>
          <p:spPr>
            <a:xfrm>
              <a:off x="91363" y="4213072"/>
              <a:ext cx="457201" cy="457201"/>
            </a:xfrm>
            <a:custGeom>
              <a:rect b="b" l="l" r="r" t="t"/>
              <a:pathLst>
                <a:path extrusionOk="0" h="512" w="512">
                  <a:moveTo>
                    <a:pt x="227" y="228"/>
                  </a:moveTo>
                  <a:cubicBezTo>
                    <a:pt x="228" y="230"/>
                    <a:pt x="228" y="231"/>
                    <a:pt x="229" y="232"/>
                  </a:cubicBezTo>
                  <a:cubicBezTo>
                    <a:pt x="228" y="233"/>
                    <a:pt x="228" y="234"/>
                    <a:pt x="227" y="235"/>
                  </a:cubicBezTo>
                  <a:cubicBezTo>
                    <a:pt x="224" y="252"/>
                    <a:pt x="217" y="254"/>
                    <a:pt x="214" y="254"/>
                  </a:cubicBezTo>
                  <a:cubicBezTo>
                    <a:pt x="195" y="260"/>
                    <a:pt x="156" y="233"/>
                    <a:pt x="128" y="208"/>
                  </a:cubicBezTo>
                  <a:cubicBezTo>
                    <a:pt x="187" y="196"/>
                    <a:pt x="211" y="204"/>
                    <a:pt x="219" y="211"/>
                  </a:cubicBezTo>
                  <a:cubicBezTo>
                    <a:pt x="222" y="213"/>
                    <a:pt x="224" y="216"/>
                    <a:pt x="226" y="218"/>
                  </a:cubicBezTo>
                  <a:cubicBezTo>
                    <a:pt x="226" y="223"/>
                    <a:pt x="227" y="227"/>
                    <a:pt x="227" y="228"/>
                  </a:cubicBezTo>
                  <a:close/>
                  <a:moveTo>
                    <a:pt x="257" y="183"/>
                  </a:moveTo>
                  <a:cubicBezTo>
                    <a:pt x="242" y="199"/>
                    <a:pt x="248" y="222"/>
                    <a:pt x="248" y="223"/>
                  </a:cubicBezTo>
                  <a:cubicBezTo>
                    <a:pt x="248" y="223"/>
                    <a:pt x="248" y="223"/>
                    <a:pt x="248" y="223"/>
                  </a:cubicBezTo>
                  <a:cubicBezTo>
                    <a:pt x="253" y="245"/>
                    <a:pt x="263" y="248"/>
                    <a:pt x="266" y="248"/>
                  </a:cubicBezTo>
                  <a:cubicBezTo>
                    <a:pt x="293" y="255"/>
                    <a:pt x="348" y="210"/>
                    <a:pt x="385" y="172"/>
                  </a:cubicBezTo>
                  <a:cubicBezTo>
                    <a:pt x="358" y="167"/>
                    <a:pt x="336" y="165"/>
                    <a:pt x="319" y="165"/>
                  </a:cubicBezTo>
                  <a:cubicBezTo>
                    <a:pt x="284" y="165"/>
                    <a:pt x="266" y="174"/>
                    <a:pt x="257" y="18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163"/>
                  </a:moveTo>
                  <a:cubicBezTo>
                    <a:pt x="414" y="159"/>
                    <a:pt x="411" y="156"/>
                    <a:pt x="407" y="155"/>
                  </a:cubicBezTo>
                  <a:cubicBezTo>
                    <a:pt x="324" y="136"/>
                    <a:pt x="268" y="140"/>
                    <a:pt x="242" y="168"/>
                  </a:cubicBezTo>
                  <a:cubicBezTo>
                    <a:pt x="235" y="176"/>
                    <a:pt x="231" y="184"/>
                    <a:pt x="228" y="192"/>
                  </a:cubicBezTo>
                  <a:cubicBezTo>
                    <a:pt x="205" y="177"/>
                    <a:pt x="163" y="177"/>
                    <a:pt x="104" y="191"/>
                  </a:cubicBezTo>
                  <a:cubicBezTo>
                    <a:pt x="100" y="192"/>
                    <a:pt x="97" y="195"/>
                    <a:pt x="96" y="199"/>
                  </a:cubicBezTo>
                  <a:cubicBezTo>
                    <a:pt x="95" y="202"/>
                    <a:pt x="96" y="206"/>
                    <a:pt x="99" y="209"/>
                  </a:cubicBezTo>
                  <a:cubicBezTo>
                    <a:pt x="106" y="217"/>
                    <a:pt x="166" y="276"/>
                    <a:pt x="209" y="276"/>
                  </a:cubicBezTo>
                  <a:cubicBezTo>
                    <a:pt x="213" y="276"/>
                    <a:pt x="217" y="276"/>
                    <a:pt x="220" y="275"/>
                  </a:cubicBezTo>
                  <a:cubicBezTo>
                    <a:pt x="221" y="275"/>
                    <a:pt x="222" y="274"/>
                    <a:pt x="224" y="274"/>
                  </a:cubicBezTo>
                  <a:cubicBezTo>
                    <a:pt x="224" y="405"/>
                    <a:pt x="224" y="405"/>
                    <a:pt x="224" y="405"/>
                  </a:cubicBezTo>
                  <a:cubicBezTo>
                    <a:pt x="224" y="411"/>
                    <a:pt x="228" y="416"/>
                    <a:pt x="234" y="416"/>
                  </a:cubicBezTo>
                  <a:cubicBezTo>
                    <a:pt x="240" y="416"/>
                    <a:pt x="245" y="411"/>
                    <a:pt x="245" y="405"/>
                  </a:cubicBezTo>
                  <a:cubicBezTo>
                    <a:pt x="245" y="261"/>
                    <a:pt x="245" y="261"/>
                    <a:pt x="245" y="261"/>
                  </a:cubicBezTo>
                  <a:cubicBezTo>
                    <a:pt x="249" y="265"/>
                    <a:pt x="255" y="268"/>
                    <a:pt x="260" y="269"/>
                  </a:cubicBezTo>
                  <a:cubicBezTo>
                    <a:pt x="264" y="270"/>
                    <a:pt x="268" y="270"/>
                    <a:pt x="271" y="270"/>
                  </a:cubicBezTo>
                  <a:cubicBezTo>
                    <a:pt x="325" y="270"/>
                    <a:pt x="404" y="183"/>
                    <a:pt x="413" y="173"/>
                  </a:cubicBezTo>
                  <a:cubicBezTo>
                    <a:pt x="415" y="170"/>
                    <a:pt x="416" y="166"/>
                    <a:pt x="415" y="16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grpSp>
        <p:nvGrpSpPr>
          <p:cNvPr id="332" name="Google Shape;332;p42"/>
          <p:cNvGrpSpPr/>
          <p:nvPr/>
        </p:nvGrpSpPr>
        <p:grpSpPr>
          <a:xfrm>
            <a:off x="132882" y="969594"/>
            <a:ext cx="457845" cy="457845"/>
            <a:chOff x="126874" y="1216667"/>
            <a:chExt cx="457845" cy="457845"/>
          </a:xfrm>
        </p:grpSpPr>
        <p:sp>
          <p:nvSpPr>
            <p:cNvPr id="333" name="Google Shape;333;p42"/>
            <p:cNvSpPr/>
            <p:nvPr/>
          </p:nvSpPr>
          <p:spPr>
            <a:xfrm>
              <a:off x="177435" y="1274208"/>
              <a:ext cx="375000" cy="294600"/>
            </a:xfrm>
            <a:prstGeom prst="ellipse">
              <a:avLst/>
            </a:prstGeom>
            <a:solidFill>
              <a:schemeClr val="lt1"/>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grpSp>
          <p:nvGrpSpPr>
            <p:cNvPr id="334" name="Google Shape;334;p42"/>
            <p:cNvGrpSpPr/>
            <p:nvPr/>
          </p:nvGrpSpPr>
          <p:grpSpPr>
            <a:xfrm>
              <a:off x="126874" y="1216667"/>
              <a:ext cx="457845" cy="457845"/>
              <a:chOff x="3891" y="3455"/>
              <a:chExt cx="340" cy="340"/>
            </a:xfrm>
          </p:grpSpPr>
          <p:sp>
            <p:nvSpPr>
              <p:cNvPr id="335" name="Google Shape;335;p42"/>
              <p:cNvSpPr/>
              <p:nvPr/>
            </p:nvSpPr>
            <p:spPr>
              <a:xfrm>
                <a:off x="3891" y="3455"/>
                <a:ext cx="340" cy="340"/>
              </a:xfrm>
              <a:custGeom>
                <a:rect b="b" l="l" r="r" t="t"/>
                <a:pathLst>
                  <a:path extrusionOk="0" h="512" w="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36" name="Google Shape;336;p42"/>
              <p:cNvSpPr/>
              <p:nvPr/>
            </p:nvSpPr>
            <p:spPr>
              <a:xfrm>
                <a:off x="3969" y="3533"/>
                <a:ext cx="0" cy="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grpSp>
      <p:sp>
        <p:nvSpPr>
          <p:cNvPr id="337" name="Google Shape;337;p42"/>
          <p:cNvSpPr/>
          <p:nvPr/>
        </p:nvSpPr>
        <p:spPr>
          <a:xfrm>
            <a:off x="9070832" y="640161"/>
            <a:ext cx="502520" cy="504000"/>
          </a:xfrm>
          <a:custGeom>
            <a:rect b="b" l="l" r="r" t="t"/>
            <a:pathLst>
              <a:path extrusionOk="0" h="512" w="512">
                <a:moveTo>
                  <a:pt x="256" y="138"/>
                </a:moveTo>
                <a:cubicBezTo>
                  <a:pt x="229" y="138"/>
                  <a:pt x="208" y="160"/>
                  <a:pt x="208" y="186"/>
                </a:cubicBezTo>
                <a:cubicBezTo>
                  <a:pt x="208" y="213"/>
                  <a:pt x="229" y="234"/>
                  <a:pt x="256" y="234"/>
                </a:cubicBezTo>
                <a:cubicBezTo>
                  <a:pt x="282" y="234"/>
                  <a:pt x="304" y="213"/>
                  <a:pt x="304" y="186"/>
                </a:cubicBezTo>
                <a:cubicBezTo>
                  <a:pt x="304" y="160"/>
                  <a:pt x="282" y="138"/>
                  <a:pt x="256" y="138"/>
                </a:cubicBezTo>
                <a:close/>
                <a:moveTo>
                  <a:pt x="256" y="176"/>
                </a:moveTo>
                <a:cubicBezTo>
                  <a:pt x="250" y="176"/>
                  <a:pt x="245" y="180"/>
                  <a:pt x="245" y="186"/>
                </a:cubicBezTo>
                <a:cubicBezTo>
                  <a:pt x="245" y="192"/>
                  <a:pt x="240" y="197"/>
                  <a:pt x="234" y="197"/>
                </a:cubicBezTo>
                <a:cubicBezTo>
                  <a:pt x="228" y="197"/>
                  <a:pt x="224" y="192"/>
                  <a:pt x="224" y="186"/>
                </a:cubicBezTo>
                <a:cubicBezTo>
                  <a:pt x="224" y="169"/>
                  <a:pt x="238" y="154"/>
                  <a:pt x="256" y="154"/>
                </a:cubicBezTo>
                <a:cubicBezTo>
                  <a:pt x="262" y="154"/>
                  <a:pt x="266" y="159"/>
                  <a:pt x="266" y="165"/>
                </a:cubicBezTo>
                <a:cubicBezTo>
                  <a:pt x="266" y="171"/>
                  <a:pt x="262" y="176"/>
                  <a:pt x="256" y="17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255"/>
                </a:moveTo>
                <a:cubicBezTo>
                  <a:pt x="266" y="384"/>
                  <a:pt x="266" y="384"/>
                  <a:pt x="266" y="384"/>
                </a:cubicBezTo>
                <a:cubicBezTo>
                  <a:pt x="266" y="390"/>
                  <a:pt x="262" y="394"/>
                  <a:pt x="256" y="394"/>
                </a:cubicBezTo>
                <a:cubicBezTo>
                  <a:pt x="250" y="394"/>
                  <a:pt x="245" y="390"/>
                  <a:pt x="245" y="384"/>
                </a:cubicBezTo>
                <a:cubicBezTo>
                  <a:pt x="245" y="255"/>
                  <a:pt x="245" y="255"/>
                  <a:pt x="245" y="255"/>
                </a:cubicBezTo>
                <a:cubicBezTo>
                  <a:pt x="212" y="250"/>
                  <a:pt x="186" y="221"/>
                  <a:pt x="186" y="186"/>
                </a:cubicBezTo>
                <a:cubicBezTo>
                  <a:pt x="186" y="148"/>
                  <a:pt x="217" y="117"/>
                  <a:pt x="256" y="117"/>
                </a:cubicBezTo>
                <a:cubicBezTo>
                  <a:pt x="294" y="117"/>
                  <a:pt x="325" y="148"/>
                  <a:pt x="325" y="186"/>
                </a:cubicBezTo>
                <a:cubicBezTo>
                  <a:pt x="325" y="221"/>
                  <a:pt x="300" y="250"/>
                  <a:pt x="266" y="25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38" name="Google Shape;338;p42"/>
          <p:cNvSpPr/>
          <p:nvPr/>
        </p:nvSpPr>
        <p:spPr>
          <a:xfrm>
            <a:off x="9070831" y="1601073"/>
            <a:ext cx="502522" cy="504000"/>
          </a:xfrm>
          <a:custGeom>
            <a:rect b="b" l="l" r="r" t="t"/>
            <a:pathLst>
              <a:path extrusionOk="0" h="512" w="512">
                <a:moveTo>
                  <a:pt x="266" y="256"/>
                </a:moveTo>
                <a:cubicBezTo>
                  <a:pt x="266" y="262"/>
                  <a:pt x="262" y="266"/>
                  <a:pt x="256" y="266"/>
                </a:cubicBezTo>
                <a:cubicBezTo>
                  <a:pt x="250" y="266"/>
                  <a:pt x="245" y="262"/>
                  <a:pt x="245" y="256"/>
                </a:cubicBezTo>
                <a:cubicBezTo>
                  <a:pt x="245" y="250"/>
                  <a:pt x="250" y="245"/>
                  <a:pt x="256" y="245"/>
                </a:cubicBezTo>
                <a:cubicBezTo>
                  <a:pt x="262" y="245"/>
                  <a:pt x="266" y="250"/>
                  <a:pt x="266" y="256"/>
                </a:cubicBezTo>
                <a:close/>
                <a:moveTo>
                  <a:pt x="256" y="160"/>
                </a:moveTo>
                <a:cubicBezTo>
                  <a:pt x="250" y="160"/>
                  <a:pt x="245" y="164"/>
                  <a:pt x="245" y="170"/>
                </a:cubicBezTo>
                <a:cubicBezTo>
                  <a:pt x="245" y="176"/>
                  <a:pt x="250" y="181"/>
                  <a:pt x="256" y="181"/>
                </a:cubicBezTo>
                <a:cubicBezTo>
                  <a:pt x="262" y="181"/>
                  <a:pt x="266" y="176"/>
                  <a:pt x="266" y="170"/>
                </a:cubicBezTo>
                <a:cubicBezTo>
                  <a:pt x="266" y="164"/>
                  <a:pt x="262" y="160"/>
                  <a:pt x="256" y="160"/>
                </a:cubicBezTo>
                <a:close/>
                <a:moveTo>
                  <a:pt x="256" y="330"/>
                </a:moveTo>
                <a:cubicBezTo>
                  <a:pt x="250" y="330"/>
                  <a:pt x="245" y="335"/>
                  <a:pt x="245" y="341"/>
                </a:cubicBezTo>
                <a:cubicBezTo>
                  <a:pt x="245" y="347"/>
                  <a:pt x="250" y="352"/>
                  <a:pt x="256" y="352"/>
                </a:cubicBezTo>
                <a:cubicBezTo>
                  <a:pt x="262" y="352"/>
                  <a:pt x="266" y="347"/>
                  <a:pt x="266" y="341"/>
                </a:cubicBezTo>
                <a:cubicBezTo>
                  <a:pt x="266" y="335"/>
                  <a:pt x="262" y="330"/>
                  <a:pt x="256" y="33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38"/>
                </a:moveTo>
                <a:cubicBezTo>
                  <a:pt x="330" y="115"/>
                  <a:pt x="311" y="96"/>
                  <a:pt x="288" y="96"/>
                </a:cubicBezTo>
                <a:cubicBezTo>
                  <a:pt x="224" y="96"/>
                  <a:pt x="224" y="96"/>
                  <a:pt x="224" y="96"/>
                </a:cubicBezTo>
                <a:cubicBezTo>
                  <a:pt x="200" y="96"/>
                  <a:pt x="181" y="115"/>
                  <a:pt x="181" y="138"/>
                </a:cubicBezTo>
                <a:cubicBezTo>
                  <a:pt x="181" y="373"/>
                  <a:pt x="181" y="373"/>
                  <a:pt x="181" y="373"/>
                </a:cubicBezTo>
                <a:cubicBezTo>
                  <a:pt x="181" y="397"/>
                  <a:pt x="200" y="416"/>
                  <a:pt x="224" y="416"/>
                </a:cubicBezTo>
                <a:cubicBezTo>
                  <a:pt x="288" y="416"/>
                  <a:pt x="288" y="416"/>
                  <a:pt x="288" y="416"/>
                </a:cubicBezTo>
                <a:cubicBezTo>
                  <a:pt x="311" y="416"/>
                  <a:pt x="330" y="397"/>
                  <a:pt x="330" y="373"/>
                </a:cubicBezTo>
                <a:lnTo>
                  <a:pt x="330" y="138"/>
                </a:lnTo>
                <a:close/>
                <a:moveTo>
                  <a:pt x="309" y="138"/>
                </a:moveTo>
                <a:cubicBezTo>
                  <a:pt x="309" y="373"/>
                  <a:pt x="309" y="373"/>
                  <a:pt x="309" y="373"/>
                </a:cubicBezTo>
                <a:cubicBezTo>
                  <a:pt x="309" y="385"/>
                  <a:pt x="299" y="394"/>
                  <a:pt x="288" y="394"/>
                </a:cubicBezTo>
                <a:cubicBezTo>
                  <a:pt x="224" y="394"/>
                  <a:pt x="224" y="394"/>
                  <a:pt x="224" y="394"/>
                </a:cubicBezTo>
                <a:cubicBezTo>
                  <a:pt x="212" y="394"/>
                  <a:pt x="202" y="385"/>
                  <a:pt x="202" y="373"/>
                </a:cubicBezTo>
                <a:cubicBezTo>
                  <a:pt x="202" y="138"/>
                  <a:pt x="202" y="138"/>
                  <a:pt x="202" y="138"/>
                </a:cubicBezTo>
                <a:cubicBezTo>
                  <a:pt x="202" y="127"/>
                  <a:pt x="212" y="117"/>
                  <a:pt x="224" y="117"/>
                </a:cubicBezTo>
                <a:cubicBezTo>
                  <a:pt x="288" y="117"/>
                  <a:pt x="288" y="117"/>
                  <a:pt x="288" y="117"/>
                </a:cubicBezTo>
                <a:cubicBezTo>
                  <a:pt x="299" y="117"/>
                  <a:pt x="309" y="127"/>
                  <a:pt x="309" y="138"/>
                </a:cubicBezTo>
                <a:close/>
                <a:moveTo>
                  <a:pt x="288" y="341"/>
                </a:moveTo>
                <a:cubicBezTo>
                  <a:pt x="288" y="323"/>
                  <a:pt x="273" y="309"/>
                  <a:pt x="256" y="309"/>
                </a:cubicBezTo>
                <a:cubicBezTo>
                  <a:pt x="238" y="309"/>
                  <a:pt x="224" y="323"/>
                  <a:pt x="224" y="341"/>
                </a:cubicBezTo>
                <a:cubicBezTo>
                  <a:pt x="224" y="359"/>
                  <a:pt x="238" y="373"/>
                  <a:pt x="256" y="373"/>
                </a:cubicBezTo>
                <a:cubicBezTo>
                  <a:pt x="273" y="373"/>
                  <a:pt x="288" y="359"/>
                  <a:pt x="288" y="341"/>
                </a:cubicBezTo>
                <a:close/>
                <a:moveTo>
                  <a:pt x="288" y="256"/>
                </a:moveTo>
                <a:cubicBezTo>
                  <a:pt x="288" y="238"/>
                  <a:pt x="273" y="224"/>
                  <a:pt x="256" y="224"/>
                </a:cubicBezTo>
                <a:cubicBezTo>
                  <a:pt x="238" y="224"/>
                  <a:pt x="224" y="238"/>
                  <a:pt x="224" y="256"/>
                </a:cubicBezTo>
                <a:cubicBezTo>
                  <a:pt x="224" y="273"/>
                  <a:pt x="238" y="288"/>
                  <a:pt x="256" y="288"/>
                </a:cubicBezTo>
                <a:cubicBezTo>
                  <a:pt x="273" y="288"/>
                  <a:pt x="288" y="273"/>
                  <a:pt x="288" y="256"/>
                </a:cubicBezTo>
                <a:close/>
                <a:moveTo>
                  <a:pt x="288" y="170"/>
                </a:moveTo>
                <a:cubicBezTo>
                  <a:pt x="288" y="153"/>
                  <a:pt x="273" y="138"/>
                  <a:pt x="256" y="138"/>
                </a:cubicBezTo>
                <a:cubicBezTo>
                  <a:pt x="238" y="138"/>
                  <a:pt x="224" y="153"/>
                  <a:pt x="224" y="170"/>
                </a:cubicBezTo>
                <a:cubicBezTo>
                  <a:pt x="224" y="188"/>
                  <a:pt x="238" y="202"/>
                  <a:pt x="256" y="202"/>
                </a:cubicBezTo>
                <a:cubicBezTo>
                  <a:pt x="273" y="202"/>
                  <a:pt x="288" y="188"/>
                  <a:pt x="288" y="17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39" name="Google Shape;339;p42"/>
          <p:cNvSpPr/>
          <p:nvPr/>
        </p:nvSpPr>
        <p:spPr>
          <a:xfrm>
            <a:off x="9070092" y="2428320"/>
            <a:ext cx="504000" cy="504000"/>
          </a:xfrm>
          <a:custGeom>
            <a:rect b="b" l="l" r="r" t="t"/>
            <a:pathLst>
              <a:path extrusionOk="0" h="512" w="512">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nvGrpSpPr>
          <p:cNvPr id="340" name="Google Shape;340;p42"/>
          <p:cNvGrpSpPr/>
          <p:nvPr/>
        </p:nvGrpSpPr>
        <p:grpSpPr>
          <a:xfrm>
            <a:off x="9070835" y="4264496"/>
            <a:ext cx="504712" cy="504712"/>
            <a:chOff x="6194" y="1960"/>
            <a:chExt cx="340" cy="340"/>
          </a:xfrm>
        </p:grpSpPr>
        <p:sp>
          <p:nvSpPr>
            <p:cNvPr id="341" name="Google Shape;341;p42"/>
            <p:cNvSpPr/>
            <p:nvPr/>
          </p:nvSpPr>
          <p:spPr>
            <a:xfrm>
              <a:off x="6316" y="2038"/>
              <a:ext cx="97" cy="127"/>
            </a:xfrm>
            <a:custGeom>
              <a:rect b="b" l="l" r="r" t="t"/>
              <a:pathLst>
                <a:path extrusionOk="0" h="192" w="146">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42" name="Google Shape;342;p42"/>
            <p:cNvSpPr/>
            <p:nvPr/>
          </p:nvSpPr>
          <p:spPr>
            <a:xfrm>
              <a:off x="6194" y="1960"/>
              <a:ext cx="340" cy="340"/>
            </a:xfrm>
            <a:custGeom>
              <a:rect b="b" l="l" r="r" t="t"/>
              <a:pathLst>
                <a:path extrusionOk="0" h="512" w="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43" name="Google Shape;343;p42"/>
            <p:cNvSpPr/>
            <p:nvPr/>
          </p:nvSpPr>
          <p:spPr>
            <a:xfrm>
              <a:off x="6357" y="2208"/>
              <a:ext cx="0" cy="0"/>
            </a:xfrm>
            <a:prstGeom prst="ellipse">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sp>
        <p:nvSpPr>
          <p:cNvPr id="344" name="Google Shape;344;p42"/>
          <p:cNvSpPr/>
          <p:nvPr/>
        </p:nvSpPr>
        <p:spPr>
          <a:xfrm>
            <a:off x="9052775" y="6115450"/>
            <a:ext cx="2880300" cy="600600"/>
          </a:xfrm>
          <a:prstGeom prst="roundRect">
            <a:avLst>
              <a:gd fmla="val 16667" name="adj"/>
            </a:avLst>
          </a:prstGeom>
          <a:solidFill>
            <a:srgbClr val="F2F2F2">
              <a:alpha val="56078"/>
            </a:srgbClr>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dk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45" name="Google Shape;345;p42"/>
          <p:cNvSpPr txBox="1"/>
          <p:nvPr/>
        </p:nvSpPr>
        <p:spPr>
          <a:xfrm>
            <a:off x="9797150" y="4251701"/>
            <a:ext cx="2169000" cy="156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rgbClr val="F2F2F2"/>
                </a:solidFill>
                <a:latin typeface="Verdana"/>
                <a:ea typeface="Verdana"/>
                <a:cs typeface="Verdana"/>
                <a:sym typeface="Verdana"/>
              </a:rPr>
              <a:t>Key questions</a:t>
            </a:r>
            <a:endParaRPr b="0" i="0" sz="1100" u="none" cap="none" strike="noStrike">
              <a:solidFill>
                <a:srgbClr val="F2F2F2"/>
              </a:solidFill>
              <a:latin typeface="Verdana"/>
              <a:ea typeface="Verdana"/>
              <a:cs typeface="Verdana"/>
              <a:sym typeface="Verdana"/>
            </a:endParaRPr>
          </a:p>
          <a:p>
            <a:pPr indent="-292100" lvl="0" marL="457200" marR="0" rtl="0" algn="l">
              <a:lnSpc>
                <a:spcPct val="100000"/>
              </a:lnSpc>
              <a:spcBef>
                <a:spcPts val="0"/>
              </a:spcBef>
              <a:spcAft>
                <a:spcPts val="0"/>
              </a:spcAft>
              <a:buClr>
                <a:srgbClr val="F2F2F2"/>
              </a:buClr>
              <a:buSzPts val="1000"/>
              <a:buChar char="●"/>
            </a:pPr>
            <a:r>
              <a:rPr lang="fr-BE" sz="1000">
                <a:solidFill>
                  <a:srgbClr val="F2F2F2"/>
                </a:solidFill>
              </a:rPr>
              <a:t>How to enhance existing contract lifecycle in ProZorro system?</a:t>
            </a:r>
            <a:endParaRPr sz="1000">
              <a:solidFill>
                <a:srgbClr val="F2F2F2"/>
              </a:solidFill>
            </a:endParaRPr>
          </a:p>
          <a:p>
            <a:pPr indent="-292100" lvl="0" marL="457200" marR="0" rtl="0" algn="l">
              <a:lnSpc>
                <a:spcPct val="100000"/>
              </a:lnSpc>
              <a:spcBef>
                <a:spcPts val="0"/>
              </a:spcBef>
              <a:spcAft>
                <a:spcPts val="0"/>
              </a:spcAft>
              <a:buClr>
                <a:srgbClr val="F2F2F2"/>
              </a:buClr>
              <a:buSzPts val="1000"/>
              <a:buChar char="●"/>
            </a:pPr>
            <a:r>
              <a:rPr lang="fr-BE" sz="1000">
                <a:solidFill>
                  <a:srgbClr val="F2F2F2"/>
                </a:solidFill>
              </a:rPr>
              <a:t>How to reduce efforts, time, probability of errors for contracting parties?</a:t>
            </a:r>
            <a:endParaRPr sz="1000">
              <a:solidFill>
                <a:srgbClr val="F2F2F2"/>
              </a:solidFill>
            </a:endParaRPr>
          </a:p>
          <a:p>
            <a:pPr indent="-292100" lvl="0" marL="457200" marR="0" rtl="0" algn="l">
              <a:lnSpc>
                <a:spcPct val="100000"/>
              </a:lnSpc>
              <a:spcBef>
                <a:spcPts val="0"/>
              </a:spcBef>
              <a:spcAft>
                <a:spcPts val="0"/>
              </a:spcAft>
              <a:buClr>
                <a:srgbClr val="F2F2F2"/>
              </a:buClr>
              <a:buSzPts val="1000"/>
              <a:buChar char="●"/>
            </a:pPr>
            <a:r>
              <a:rPr lang="fr-BE" sz="1000">
                <a:solidFill>
                  <a:srgbClr val="F2F2F2"/>
                </a:solidFill>
              </a:rPr>
              <a:t>How to engage </a:t>
            </a:r>
            <a:r>
              <a:rPr lang="fr-BE" sz="1000">
                <a:solidFill>
                  <a:srgbClr val="F2F2F2"/>
                </a:solidFill>
              </a:rPr>
              <a:t>Contracting</a:t>
            </a:r>
            <a:r>
              <a:rPr lang="fr-BE" sz="1000">
                <a:solidFill>
                  <a:srgbClr val="F2F2F2"/>
                </a:solidFill>
              </a:rPr>
              <a:t> Authorities with e-Contracting?</a:t>
            </a:r>
            <a:endParaRPr b="0" i="0" sz="1100" u="none" cap="none" strike="noStrike">
              <a:solidFill>
                <a:srgbClr val="F2F2F2"/>
              </a:solidFill>
              <a:latin typeface="Verdana"/>
              <a:ea typeface="Verdana"/>
              <a:cs typeface="Verdana"/>
              <a:sym typeface="Verdana"/>
            </a:endParaRPr>
          </a:p>
        </p:txBody>
      </p:sp>
      <p:sp>
        <p:nvSpPr>
          <p:cNvPr id="346" name="Google Shape;346;p42"/>
          <p:cNvSpPr/>
          <p:nvPr/>
        </p:nvSpPr>
        <p:spPr>
          <a:xfrm>
            <a:off x="9089225" y="6117625"/>
            <a:ext cx="2769300" cy="54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fr-BE" sz="1100" u="none" cap="none" strike="noStrike">
                <a:solidFill>
                  <a:schemeClr val="accent6"/>
                </a:solidFill>
                <a:latin typeface="Verdana"/>
                <a:ea typeface="Verdana"/>
                <a:cs typeface="Verdana"/>
                <a:sym typeface="Verdana"/>
              </a:rPr>
              <a:t>For more information: </a:t>
            </a:r>
            <a:endParaRPr b="0" i="0" sz="1100" u="none" cap="none" strike="noStrike">
              <a:solidFill>
                <a:schemeClr val="accent6"/>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rPr lang="fr-BE" sz="1100" u="sng">
                <a:solidFill>
                  <a:schemeClr val="hlink"/>
                </a:solidFill>
                <a:latin typeface="Verdana"/>
                <a:ea typeface="Verdana"/>
                <a:cs typeface="Verdana"/>
                <a:sym typeface="Verdana"/>
                <a:hlinkClick r:id="rId3"/>
              </a:rPr>
              <a:t>https://quintagroup.com/services/e-procurement/e-contracting</a:t>
            </a:r>
            <a:endParaRPr b="0" i="0" sz="1100" u="none" cap="none" strike="noStrike">
              <a:solidFill>
                <a:schemeClr val="accent6"/>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accent6"/>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2"/>
          <p:cNvSpPr txBox="1"/>
          <p:nvPr/>
        </p:nvSpPr>
        <p:spPr>
          <a:xfrm>
            <a:off x="874900" y="1017600"/>
            <a:ext cx="7815000" cy="91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BE" sz="1100">
                <a:solidFill>
                  <a:srgbClr val="434343"/>
                </a:solidFill>
                <a:latin typeface="Verdana"/>
                <a:ea typeface="Verdana"/>
                <a:cs typeface="Verdana"/>
                <a:sym typeface="Verdana"/>
              </a:rPr>
              <a:t>ProZorro system supports contract lifecycle in a form of manual preparation, physical signing and uploading of the contract scan-copy in the system, which is not legally valid document and could not be registered by the State Treasury Service of Ukraine as a part of a budget commitments. Ministry of Economic Development, Trade and Agriculture of Ukraine expect that improvement of contracting process to fully digital format will bring benefits to customers of e-procurement platform ProZorro.</a:t>
            </a:r>
            <a:endParaRPr/>
          </a:p>
        </p:txBody>
      </p:sp>
      <p:sp>
        <p:nvSpPr>
          <p:cNvPr id="348" name="Google Shape;348;p42"/>
          <p:cNvSpPr/>
          <p:nvPr/>
        </p:nvSpPr>
        <p:spPr>
          <a:xfrm>
            <a:off x="749088" y="2075650"/>
            <a:ext cx="7740300" cy="173400"/>
          </a:xfrm>
          <a:prstGeom prst="rect">
            <a:avLst/>
          </a:prstGeom>
          <a:noFill/>
          <a:ln>
            <a:noFill/>
          </a:ln>
        </p:spPr>
        <p:txBody>
          <a:bodyPr anchorCtr="0" anchor="ctr" bIns="88900" lIns="88900" spcFirstLastPara="1" rIns="88900" wrap="square" tIns="88900">
            <a:noAutofit/>
          </a:bodyPr>
          <a:lstStyle/>
          <a:p>
            <a:pPr indent="0" lvl="0" marL="0" marR="0" rtl="0" algn="just">
              <a:lnSpc>
                <a:spcPct val="100000"/>
              </a:lnSpc>
              <a:spcBef>
                <a:spcPts val="0"/>
              </a:spcBef>
              <a:spcAft>
                <a:spcPts val="0"/>
              </a:spcAft>
              <a:buClr>
                <a:srgbClr val="000000"/>
              </a:buClr>
              <a:buSzPts val="1100"/>
              <a:buFont typeface="Arial"/>
              <a:buNone/>
            </a:pPr>
            <a:r>
              <a:rPr b="1" lang="fr-BE" sz="1000">
                <a:latin typeface="Verdana"/>
                <a:ea typeface="Verdana"/>
                <a:cs typeface="Verdana"/>
                <a:sym typeface="Verdana"/>
              </a:rPr>
              <a:t>Aim</a:t>
            </a:r>
            <a:r>
              <a:rPr b="1" i="0" lang="fr-BE" sz="1000" u="none" cap="none" strike="noStrike">
                <a:solidFill>
                  <a:srgbClr val="000000"/>
                </a:solidFill>
                <a:latin typeface="Verdana"/>
                <a:ea typeface="Verdana"/>
                <a:cs typeface="Verdana"/>
                <a:sym typeface="Verdana"/>
              </a:rPr>
              <a:t>:</a:t>
            </a:r>
            <a:r>
              <a:rPr lang="fr-BE" sz="1200">
                <a:solidFill>
                  <a:srgbClr val="434343"/>
                </a:solidFill>
                <a:latin typeface="Verdana"/>
                <a:ea typeface="Verdana"/>
                <a:cs typeface="Verdana"/>
                <a:sym typeface="Verdana"/>
              </a:rPr>
              <a:t> </a:t>
            </a:r>
            <a:endParaRPr sz="1100">
              <a:solidFill>
                <a:srgbClr val="434343"/>
              </a:solidFill>
              <a:latin typeface="Verdana"/>
              <a:ea typeface="Verdana"/>
              <a:cs typeface="Verdana"/>
              <a:sym typeface="Verdana"/>
            </a:endParaRPr>
          </a:p>
        </p:txBody>
      </p:sp>
      <p:sp>
        <p:nvSpPr>
          <p:cNvPr id="349" name="Google Shape;349;p42"/>
          <p:cNvSpPr/>
          <p:nvPr/>
        </p:nvSpPr>
        <p:spPr>
          <a:xfrm>
            <a:off x="785950" y="3514925"/>
            <a:ext cx="7740300" cy="173400"/>
          </a:xfrm>
          <a:prstGeom prst="rect">
            <a:avLst/>
          </a:prstGeom>
          <a:noFill/>
          <a:ln>
            <a:noFill/>
          </a:ln>
        </p:spPr>
        <p:txBody>
          <a:bodyPr anchorCtr="0" anchor="ctr" bIns="88900" lIns="88900" spcFirstLastPara="1" rIns="88900" wrap="square" tIns="88900">
            <a:noAutofit/>
          </a:bodyPr>
          <a:lstStyle/>
          <a:p>
            <a:pPr indent="0" lvl="0" marL="0" marR="0" rtl="0" algn="just">
              <a:lnSpc>
                <a:spcPct val="100000"/>
              </a:lnSpc>
              <a:spcBef>
                <a:spcPts val="0"/>
              </a:spcBef>
              <a:spcAft>
                <a:spcPts val="0"/>
              </a:spcAft>
              <a:buClr>
                <a:srgbClr val="000000"/>
              </a:buClr>
              <a:buSzPts val="1100"/>
              <a:buFont typeface="Arial"/>
              <a:buNone/>
            </a:pPr>
            <a:r>
              <a:rPr b="1" lang="fr-BE" sz="1100">
                <a:solidFill>
                  <a:schemeClr val="dk1"/>
                </a:solidFill>
                <a:latin typeface="Verdana"/>
                <a:ea typeface="Verdana"/>
                <a:cs typeface="Verdana"/>
                <a:sym typeface="Verdana"/>
              </a:rPr>
              <a:t>Technology</a:t>
            </a:r>
            <a:r>
              <a:rPr b="1" i="0" lang="fr-BE" sz="1000" u="none" cap="none" strike="noStrike">
                <a:solidFill>
                  <a:srgbClr val="000000"/>
                </a:solidFill>
                <a:latin typeface="Verdana"/>
                <a:ea typeface="Verdana"/>
                <a:cs typeface="Verdana"/>
                <a:sym typeface="Verdana"/>
              </a:rPr>
              <a:t>:</a:t>
            </a:r>
            <a:r>
              <a:rPr lang="fr-BE" sz="1200">
                <a:solidFill>
                  <a:srgbClr val="434343"/>
                </a:solidFill>
                <a:latin typeface="Verdana"/>
                <a:ea typeface="Verdana"/>
                <a:cs typeface="Verdana"/>
                <a:sym typeface="Verdana"/>
              </a:rPr>
              <a:t> </a:t>
            </a:r>
            <a:endParaRPr sz="1100">
              <a:solidFill>
                <a:srgbClr val="434343"/>
              </a:solidFill>
              <a:latin typeface="Verdana"/>
              <a:ea typeface="Verdana"/>
              <a:cs typeface="Verdana"/>
              <a:sym typeface="Verdana"/>
            </a:endParaRPr>
          </a:p>
        </p:txBody>
      </p:sp>
      <p:sp>
        <p:nvSpPr>
          <p:cNvPr id="350" name="Google Shape;350;p42"/>
          <p:cNvSpPr txBox="1"/>
          <p:nvPr/>
        </p:nvSpPr>
        <p:spPr>
          <a:xfrm>
            <a:off x="836950" y="2969225"/>
            <a:ext cx="7815000" cy="545700"/>
          </a:xfrm>
          <a:prstGeom prst="rect">
            <a:avLst/>
          </a:prstGeom>
          <a:noFill/>
          <a:ln>
            <a:noFill/>
          </a:ln>
        </p:spPr>
        <p:txBody>
          <a:bodyPr anchorCtr="0" anchor="t" bIns="91425" lIns="91425" spcFirstLastPara="1" rIns="91425" wrap="square" tIns="91425">
            <a:noAutofit/>
          </a:bodyPr>
          <a:lstStyle/>
          <a:p>
            <a:pPr indent="-298450" lvl="0" marL="457200" rtl="0" algn="just">
              <a:spcBef>
                <a:spcPts val="0"/>
              </a:spcBef>
              <a:spcAft>
                <a:spcPts val="0"/>
              </a:spcAft>
              <a:buClr>
                <a:schemeClr val="dk1"/>
              </a:buClr>
              <a:buSzPts val="1100"/>
              <a:buChar char="●"/>
            </a:pPr>
            <a:r>
              <a:rPr lang="fr-BE" sz="1100">
                <a:solidFill>
                  <a:srgbClr val="434343"/>
                </a:solidFill>
                <a:latin typeface="Verdana"/>
                <a:ea typeface="Verdana"/>
                <a:cs typeface="Verdana"/>
                <a:sym typeface="Verdana"/>
              </a:rPr>
              <a:t>Reduced risk of unintentional mistakes and elimination of manipulations</a:t>
            </a:r>
            <a:r>
              <a:rPr lang="fr-BE" sz="1100">
                <a:solidFill>
                  <a:schemeClr val="dk1"/>
                </a:solidFill>
              </a:rPr>
              <a:t>.</a:t>
            </a:r>
            <a:endParaRPr sz="1100">
              <a:solidFill>
                <a:schemeClr val="dk1"/>
              </a:solidFill>
            </a:endParaRPr>
          </a:p>
        </p:txBody>
      </p:sp>
      <p:sp>
        <p:nvSpPr>
          <p:cNvPr id="351" name="Google Shape;351;p42"/>
          <p:cNvSpPr txBox="1"/>
          <p:nvPr/>
        </p:nvSpPr>
        <p:spPr>
          <a:xfrm>
            <a:off x="836950" y="2494450"/>
            <a:ext cx="7815000" cy="346800"/>
          </a:xfrm>
          <a:prstGeom prst="rect">
            <a:avLst/>
          </a:prstGeom>
          <a:noFill/>
          <a:ln>
            <a:noFill/>
          </a:ln>
        </p:spPr>
        <p:txBody>
          <a:bodyPr anchorCtr="0" anchor="t" bIns="91425" lIns="91425" spcFirstLastPara="1" rIns="91425" wrap="square" tIns="91425">
            <a:noAutofit/>
          </a:bodyPr>
          <a:lstStyle/>
          <a:p>
            <a:pPr indent="-298450" lvl="0" marL="457200" rtl="0" algn="just">
              <a:spcBef>
                <a:spcPts val="0"/>
              </a:spcBef>
              <a:spcAft>
                <a:spcPts val="0"/>
              </a:spcAft>
              <a:buClr>
                <a:srgbClr val="434343"/>
              </a:buClr>
              <a:buSzPts val="1100"/>
              <a:buFont typeface="Verdana"/>
              <a:buChar char="●"/>
            </a:pPr>
            <a:r>
              <a:rPr lang="fr-BE" sz="1100">
                <a:solidFill>
                  <a:srgbClr val="434343"/>
                </a:solidFill>
                <a:latin typeface="Verdana"/>
                <a:ea typeface="Verdana"/>
                <a:cs typeface="Verdana"/>
                <a:sym typeface="Verdana"/>
              </a:rPr>
              <a:t>Digitization of key contract parameters available for public tracking and analysis;</a:t>
            </a:r>
            <a:endParaRPr sz="1100">
              <a:solidFill>
                <a:srgbClr val="434343"/>
              </a:solidFill>
              <a:latin typeface="Verdana"/>
              <a:ea typeface="Verdana"/>
              <a:cs typeface="Verdana"/>
              <a:sym typeface="Verdana"/>
            </a:endParaRPr>
          </a:p>
        </p:txBody>
      </p:sp>
      <p:sp>
        <p:nvSpPr>
          <p:cNvPr id="352" name="Google Shape;352;p42"/>
          <p:cNvSpPr txBox="1"/>
          <p:nvPr/>
        </p:nvSpPr>
        <p:spPr>
          <a:xfrm>
            <a:off x="836950" y="2733788"/>
            <a:ext cx="7815000" cy="296400"/>
          </a:xfrm>
          <a:prstGeom prst="rect">
            <a:avLst/>
          </a:prstGeom>
          <a:noFill/>
          <a:ln>
            <a:noFill/>
          </a:ln>
        </p:spPr>
        <p:txBody>
          <a:bodyPr anchorCtr="0" anchor="t" bIns="91425" lIns="91425" spcFirstLastPara="1" rIns="91425" wrap="square" tIns="91425">
            <a:noAutofit/>
          </a:bodyPr>
          <a:lstStyle/>
          <a:p>
            <a:pPr indent="-298450" lvl="0" marL="457200" rtl="0" algn="just">
              <a:spcBef>
                <a:spcPts val="0"/>
              </a:spcBef>
              <a:spcAft>
                <a:spcPts val="0"/>
              </a:spcAft>
              <a:buClr>
                <a:srgbClr val="434343"/>
              </a:buClr>
              <a:buSzPts val="1100"/>
              <a:buFont typeface="Verdana"/>
              <a:buChar char="●"/>
            </a:pPr>
            <a:r>
              <a:rPr lang="fr-BE" sz="1100">
                <a:solidFill>
                  <a:srgbClr val="434343"/>
                </a:solidFill>
                <a:latin typeface="Verdana"/>
                <a:ea typeface="Verdana"/>
                <a:cs typeface="Verdana"/>
                <a:sym typeface="Verdana"/>
              </a:rPr>
              <a:t>Effortless and automatic registration of ProZorro e-procurement platform contracts into the State Treasury of Ukraine;</a:t>
            </a:r>
            <a:endParaRPr/>
          </a:p>
        </p:txBody>
      </p:sp>
      <p:sp>
        <p:nvSpPr>
          <p:cNvPr id="353" name="Google Shape;353;p42"/>
          <p:cNvSpPr txBox="1"/>
          <p:nvPr/>
        </p:nvSpPr>
        <p:spPr>
          <a:xfrm>
            <a:off x="787975" y="3962288"/>
            <a:ext cx="7740300" cy="79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100">
              <a:solidFill>
                <a:srgbClr val="434343"/>
              </a:solidFill>
              <a:latin typeface="Verdana"/>
              <a:ea typeface="Verdana"/>
              <a:cs typeface="Verdana"/>
              <a:sym typeface="Verdana"/>
            </a:endParaRPr>
          </a:p>
          <a:p>
            <a:pPr indent="0" lvl="0" marL="0" rtl="0" algn="just">
              <a:spcBef>
                <a:spcPts val="0"/>
              </a:spcBef>
              <a:spcAft>
                <a:spcPts val="0"/>
              </a:spcAft>
              <a:buNone/>
            </a:pPr>
            <a:r>
              <a:rPr lang="fr-BE" sz="1100">
                <a:solidFill>
                  <a:srgbClr val="434343"/>
                </a:solidFill>
                <a:latin typeface="Verdana"/>
                <a:ea typeface="Verdana"/>
                <a:cs typeface="Verdana"/>
                <a:sym typeface="Verdana"/>
              </a:rPr>
              <a:t>Both contract parties have an ability to preview the contract at early tendering process stages: before tender notice publishing and before bid submission. After contract awarding, the final contract is prepared automatically by ProZorro e-Contracting and signed online by both parties.</a:t>
            </a:r>
            <a:endParaRPr sz="1100">
              <a:solidFill>
                <a:srgbClr val="434343"/>
              </a:solidFill>
              <a:latin typeface="Verdana"/>
              <a:ea typeface="Verdana"/>
              <a:cs typeface="Verdana"/>
              <a:sym typeface="Verdana"/>
            </a:endParaRPr>
          </a:p>
          <a:p>
            <a:pPr indent="0" lvl="0" marL="0" rtl="0" algn="just">
              <a:spcBef>
                <a:spcPts val="0"/>
              </a:spcBef>
              <a:spcAft>
                <a:spcPts val="0"/>
              </a:spcAft>
              <a:buNone/>
            </a:pPr>
            <a:r>
              <a:t/>
            </a:r>
            <a:endParaRPr sz="1100">
              <a:solidFill>
                <a:srgbClr val="434343"/>
              </a:solidFill>
              <a:latin typeface="Verdana"/>
              <a:ea typeface="Verdana"/>
              <a:cs typeface="Verdana"/>
              <a:sym typeface="Verdana"/>
            </a:endParaRPr>
          </a:p>
        </p:txBody>
      </p:sp>
      <p:sp>
        <p:nvSpPr>
          <p:cNvPr id="354" name="Google Shape;354;p42"/>
          <p:cNvSpPr txBox="1"/>
          <p:nvPr/>
        </p:nvSpPr>
        <p:spPr>
          <a:xfrm>
            <a:off x="787975" y="4665650"/>
            <a:ext cx="7740300" cy="457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BE" sz="1100">
                <a:solidFill>
                  <a:srgbClr val="434343"/>
                </a:solidFill>
                <a:latin typeface="Verdana"/>
                <a:ea typeface="Verdana"/>
                <a:cs typeface="Verdana"/>
                <a:sym typeface="Verdana"/>
              </a:rPr>
              <a:t>Each contract consist of legal document and digital document with contract parameters packaged into Associated Signature Container (ASIC) ready to nation-wide use.</a:t>
            </a:r>
            <a:endParaRPr sz="1100">
              <a:solidFill>
                <a:srgbClr val="434343"/>
              </a:solidFill>
              <a:latin typeface="Verdana"/>
              <a:ea typeface="Verdana"/>
              <a:cs typeface="Verdana"/>
              <a:sym typeface="Verdana"/>
            </a:endParaRPr>
          </a:p>
        </p:txBody>
      </p:sp>
      <p:sp>
        <p:nvSpPr>
          <p:cNvPr id="355" name="Google Shape;355;p42"/>
          <p:cNvSpPr txBox="1"/>
          <p:nvPr/>
        </p:nvSpPr>
        <p:spPr>
          <a:xfrm>
            <a:off x="731225" y="5466500"/>
            <a:ext cx="7815000" cy="1032300"/>
          </a:xfrm>
          <a:prstGeom prst="rect">
            <a:avLst/>
          </a:prstGeom>
          <a:noFill/>
          <a:ln>
            <a:noFill/>
          </a:ln>
        </p:spPr>
        <p:txBody>
          <a:bodyPr anchorCtr="0" anchor="t" bIns="91425" lIns="91425" spcFirstLastPara="1" rIns="91425" wrap="square" tIns="91425">
            <a:noAutofit/>
          </a:bodyPr>
          <a:lstStyle/>
          <a:p>
            <a:pPr indent="-298450" lvl="0" marL="457200" rtl="0" algn="just">
              <a:spcBef>
                <a:spcPts val="0"/>
              </a:spcBef>
              <a:spcAft>
                <a:spcPts val="0"/>
              </a:spcAft>
              <a:buClr>
                <a:srgbClr val="434343"/>
              </a:buClr>
              <a:buSzPts val="1100"/>
              <a:buFont typeface="Verdana"/>
              <a:buChar char="●"/>
            </a:pPr>
            <a:r>
              <a:rPr lang="fr-BE" sz="1100">
                <a:solidFill>
                  <a:srgbClr val="434343"/>
                </a:solidFill>
                <a:latin typeface="Verdana"/>
                <a:ea typeface="Verdana"/>
                <a:cs typeface="Verdana"/>
                <a:sym typeface="Verdana"/>
              </a:rPr>
              <a:t>Standardized contract templates for different e-Catalogue categories;</a:t>
            </a:r>
            <a:endParaRPr sz="1100">
              <a:solidFill>
                <a:srgbClr val="434343"/>
              </a:solidFill>
              <a:latin typeface="Verdana"/>
              <a:ea typeface="Verdana"/>
              <a:cs typeface="Verdana"/>
              <a:sym typeface="Verdana"/>
            </a:endParaRPr>
          </a:p>
          <a:p>
            <a:pPr indent="-298450" lvl="0" marL="457200" rtl="0" algn="just">
              <a:spcBef>
                <a:spcPts val="0"/>
              </a:spcBef>
              <a:spcAft>
                <a:spcPts val="0"/>
              </a:spcAft>
              <a:buClr>
                <a:srgbClr val="434343"/>
              </a:buClr>
              <a:buSzPts val="1100"/>
              <a:buFont typeface="Verdana"/>
              <a:buChar char="●"/>
            </a:pPr>
            <a:r>
              <a:rPr lang="fr-BE" sz="1100">
                <a:solidFill>
                  <a:srgbClr val="434343"/>
                </a:solidFill>
                <a:latin typeface="Verdana"/>
                <a:ea typeface="Verdana"/>
                <a:cs typeface="Verdana"/>
                <a:sym typeface="Verdana"/>
              </a:rPr>
              <a:t>Accelerated process of contract preparation and signing; </a:t>
            </a:r>
            <a:endParaRPr sz="1100">
              <a:solidFill>
                <a:srgbClr val="434343"/>
              </a:solidFill>
              <a:latin typeface="Verdana"/>
              <a:ea typeface="Verdana"/>
              <a:cs typeface="Verdana"/>
              <a:sym typeface="Verdana"/>
            </a:endParaRPr>
          </a:p>
          <a:p>
            <a:pPr indent="-298450" lvl="0" marL="457200" rtl="0" algn="just">
              <a:spcBef>
                <a:spcPts val="0"/>
              </a:spcBef>
              <a:spcAft>
                <a:spcPts val="0"/>
              </a:spcAft>
              <a:buClr>
                <a:srgbClr val="434343"/>
              </a:buClr>
              <a:buSzPts val="1100"/>
              <a:buFont typeface="Verdana"/>
              <a:buChar char="●"/>
            </a:pPr>
            <a:r>
              <a:rPr lang="fr-BE" sz="1100">
                <a:solidFill>
                  <a:srgbClr val="434343"/>
                </a:solidFill>
                <a:latin typeface="Verdana"/>
                <a:ea typeface="Verdana"/>
                <a:cs typeface="Verdana"/>
                <a:sym typeface="Verdana"/>
              </a:rPr>
              <a:t>Digital version of contract for registration with State Treasury of Ukraine;</a:t>
            </a:r>
            <a:endParaRPr sz="1100">
              <a:solidFill>
                <a:srgbClr val="434343"/>
              </a:solidFill>
              <a:latin typeface="Verdana"/>
              <a:ea typeface="Verdana"/>
              <a:cs typeface="Verdana"/>
              <a:sym typeface="Verdana"/>
            </a:endParaRPr>
          </a:p>
          <a:p>
            <a:pPr indent="-298450" lvl="0" marL="457200" rtl="0" algn="just">
              <a:spcBef>
                <a:spcPts val="0"/>
              </a:spcBef>
              <a:spcAft>
                <a:spcPts val="0"/>
              </a:spcAft>
              <a:buClr>
                <a:srgbClr val="434343"/>
              </a:buClr>
              <a:buSzPts val="1100"/>
              <a:buFont typeface="Verdana"/>
              <a:buChar char="●"/>
            </a:pPr>
            <a:r>
              <a:rPr lang="fr-BE" sz="1100">
                <a:solidFill>
                  <a:srgbClr val="434343"/>
                </a:solidFill>
                <a:latin typeface="Verdana"/>
                <a:ea typeface="Verdana"/>
                <a:cs typeface="Verdana"/>
                <a:sym typeface="Verdana"/>
              </a:rPr>
              <a:t>Comprehensive contract data for tracking and analysis;</a:t>
            </a:r>
            <a:endParaRPr sz="1100">
              <a:solidFill>
                <a:srgbClr val="434343"/>
              </a:solidFill>
              <a:latin typeface="Verdana"/>
              <a:ea typeface="Verdana"/>
              <a:cs typeface="Verdana"/>
              <a:sym typeface="Verdana"/>
            </a:endParaRPr>
          </a:p>
          <a:p>
            <a:pPr indent="-298450" lvl="0" marL="457200" rtl="0" algn="just">
              <a:spcBef>
                <a:spcPts val="0"/>
              </a:spcBef>
              <a:spcAft>
                <a:spcPts val="0"/>
              </a:spcAft>
              <a:buClr>
                <a:srgbClr val="434343"/>
              </a:buClr>
              <a:buSzPts val="1100"/>
              <a:buFont typeface="Verdana"/>
              <a:buChar char="●"/>
            </a:pPr>
            <a:r>
              <a:rPr lang="fr-BE" sz="1100">
                <a:solidFill>
                  <a:srgbClr val="434343"/>
                </a:solidFill>
                <a:latin typeface="Verdana"/>
                <a:ea typeface="Verdana"/>
                <a:cs typeface="Verdana"/>
                <a:sym typeface="Verdana"/>
              </a:rPr>
              <a:t>Reduced paper use and reduced risk of unintentional errors.</a:t>
            </a:r>
            <a:endParaRPr sz="1100">
              <a:solidFill>
                <a:srgbClr val="434343"/>
              </a:solidFill>
              <a:latin typeface="Verdana"/>
              <a:ea typeface="Verdana"/>
              <a:cs typeface="Verdana"/>
              <a:sym typeface="Verdana"/>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loitte_US_Onscreen">
  <a:themeElements>
    <a:clrScheme name="Deloitte colors">
      <a:dk1>
        <a:srgbClr val="000000"/>
      </a:dk1>
      <a:lt1>
        <a:srgbClr val="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