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02" r:id="rId5"/>
  </p:sldMasterIdLst>
  <p:notesMasterIdLst>
    <p:notesMasterId r:id="rId15"/>
  </p:notesMasterIdLst>
  <p:handoutMasterIdLst>
    <p:handoutMasterId r:id="rId16"/>
  </p:handoutMasterIdLst>
  <p:sldIdLst>
    <p:sldId id="559" r:id="rId6"/>
    <p:sldId id="582" r:id="rId7"/>
    <p:sldId id="580" r:id="rId8"/>
    <p:sldId id="572" r:id="rId9"/>
    <p:sldId id="583" r:id="rId10"/>
    <p:sldId id="576" r:id="rId11"/>
    <p:sldId id="577" r:id="rId12"/>
    <p:sldId id="578" r:id="rId13"/>
    <p:sldId id="581" r:id="rId14"/>
  </p:sldIdLst>
  <p:sldSz cx="12192000" cy="6858000"/>
  <p:notesSz cx="6797675" cy="9928225"/>
  <p:custDataLst>
    <p:tags r:id="rId17"/>
  </p:custDataLst>
  <p:defaultTextStyle>
    <a:defPPr>
      <a:defRPr lang="en-GB"/>
    </a:defPPr>
    <a:lvl1pPr algn="l" rtl="0" fontAlgn="base">
      <a:spcBef>
        <a:spcPct val="0"/>
      </a:spcBef>
      <a:spcAft>
        <a:spcPct val="0"/>
      </a:spcAft>
      <a:defRPr sz="1200" kern="1200">
        <a:solidFill>
          <a:schemeClr val="bg1"/>
        </a:solidFill>
        <a:latin typeface="Arial" charset="0"/>
        <a:ea typeface="ＭＳ Ｐゴシック" charset="0"/>
        <a:cs typeface="Arial" charset="0"/>
      </a:defRPr>
    </a:lvl1pPr>
    <a:lvl2pPr marL="457200" algn="l" rtl="0" fontAlgn="base">
      <a:spcBef>
        <a:spcPct val="0"/>
      </a:spcBef>
      <a:spcAft>
        <a:spcPct val="0"/>
      </a:spcAft>
      <a:defRPr sz="1200" kern="1200">
        <a:solidFill>
          <a:schemeClr val="bg1"/>
        </a:solidFill>
        <a:latin typeface="Arial" charset="0"/>
        <a:ea typeface="ＭＳ Ｐゴシック" charset="0"/>
        <a:cs typeface="Arial" charset="0"/>
      </a:defRPr>
    </a:lvl2pPr>
    <a:lvl3pPr marL="914400" algn="l" rtl="0" fontAlgn="base">
      <a:spcBef>
        <a:spcPct val="0"/>
      </a:spcBef>
      <a:spcAft>
        <a:spcPct val="0"/>
      </a:spcAft>
      <a:defRPr sz="1200" kern="1200">
        <a:solidFill>
          <a:schemeClr val="bg1"/>
        </a:solidFill>
        <a:latin typeface="Arial" charset="0"/>
        <a:ea typeface="ＭＳ Ｐゴシック" charset="0"/>
        <a:cs typeface="Arial" charset="0"/>
      </a:defRPr>
    </a:lvl3pPr>
    <a:lvl4pPr marL="1371600" algn="l" rtl="0" fontAlgn="base">
      <a:spcBef>
        <a:spcPct val="0"/>
      </a:spcBef>
      <a:spcAft>
        <a:spcPct val="0"/>
      </a:spcAft>
      <a:defRPr sz="1200" kern="1200">
        <a:solidFill>
          <a:schemeClr val="bg1"/>
        </a:solidFill>
        <a:latin typeface="Arial" charset="0"/>
        <a:ea typeface="ＭＳ Ｐゴシック" charset="0"/>
        <a:cs typeface="Arial" charset="0"/>
      </a:defRPr>
    </a:lvl4pPr>
    <a:lvl5pPr marL="1828800" algn="l" rtl="0" fontAlgn="base">
      <a:spcBef>
        <a:spcPct val="0"/>
      </a:spcBef>
      <a:spcAft>
        <a:spcPct val="0"/>
      </a:spcAft>
      <a:defRPr sz="1200" kern="1200">
        <a:solidFill>
          <a:schemeClr val="bg1"/>
        </a:solidFill>
        <a:latin typeface="Arial" charset="0"/>
        <a:ea typeface="ＭＳ Ｐゴシック" charset="0"/>
        <a:cs typeface="Arial" charset="0"/>
      </a:defRPr>
    </a:lvl5pPr>
    <a:lvl6pPr marL="2286000" algn="l" defTabSz="457200" rtl="0" eaLnBrk="1" latinLnBrk="0" hangingPunct="1">
      <a:defRPr sz="1200" kern="1200">
        <a:solidFill>
          <a:schemeClr val="bg1"/>
        </a:solidFill>
        <a:latin typeface="Arial" charset="0"/>
        <a:ea typeface="ＭＳ Ｐゴシック" charset="0"/>
        <a:cs typeface="Arial" charset="0"/>
      </a:defRPr>
    </a:lvl6pPr>
    <a:lvl7pPr marL="2743200" algn="l" defTabSz="457200" rtl="0" eaLnBrk="1" latinLnBrk="0" hangingPunct="1">
      <a:defRPr sz="1200" kern="1200">
        <a:solidFill>
          <a:schemeClr val="bg1"/>
        </a:solidFill>
        <a:latin typeface="Arial" charset="0"/>
        <a:ea typeface="ＭＳ Ｐゴシック" charset="0"/>
        <a:cs typeface="Arial" charset="0"/>
      </a:defRPr>
    </a:lvl7pPr>
    <a:lvl8pPr marL="3200400" algn="l" defTabSz="457200" rtl="0" eaLnBrk="1" latinLnBrk="0" hangingPunct="1">
      <a:defRPr sz="1200" kern="1200">
        <a:solidFill>
          <a:schemeClr val="bg1"/>
        </a:solidFill>
        <a:latin typeface="Arial" charset="0"/>
        <a:ea typeface="ＭＳ Ｐゴシック" charset="0"/>
        <a:cs typeface="Arial" charset="0"/>
      </a:defRPr>
    </a:lvl8pPr>
    <a:lvl9pPr marL="3657600" algn="l" defTabSz="457200" rtl="0" eaLnBrk="1" latinLnBrk="0" hangingPunct="1">
      <a:defRPr sz="12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1143" userDrawn="1">
          <p15:clr>
            <a:srgbClr val="A4A3A4"/>
          </p15:clr>
        </p15:guide>
        <p15:guide id="2" orient="horz" pos="4086" userDrawn="1">
          <p15:clr>
            <a:srgbClr val="A4A3A4"/>
          </p15:clr>
        </p15:guide>
        <p15:guide id="3" orient="horz" pos="1366" userDrawn="1">
          <p15:clr>
            <a:srgbClr val="A4A3A4"/>
          </p15:clr>
        </p15:guide>
        <p15:guide id="4" orient="horz" pos="1592" userDrawn="1">
          <p15:clr>
            <a:srgbClr val="A4A3A4"/>
          </p15:clr>
        </p15:guide>
        <p15:guide id="5" orient="horz" pos="1818" userDrawn="1">
          <p15:clr>
            <a:srgbClr val="A4A3A4"/>
          </p15:clr>
        </p15:guide>
        <p15:guide id="6" orient="horz" pos="2044" userDrawn="1">
          <p15:clr>
            <a:srgbClr val="A4A3A4"/>
          </p15:clr>
        </p15:guide>
        <p15:guide id="7" orient="horz" pos="2270" userDrawn="1">
          <p15:clr>
            <a:srgbClr val="A4A3A4"/>
          </p15:clr>
        </p15:guide>
        <p15:guide id="8" orient="horz" pos="2496" userDrawn="1">
          <p15:clr>
            <a:srgbClr val="A4A3A4"/>
          </p15:clr>
        </p15:guide>
        <p15:guide id="9" orient="horz" pos="2722" userDrawn="1">
          <p15:clr>
            <a:srgbClr val="A4A3A4"/>
          </p15:clr>
        </p15:guide>
        <p15:guide id="10" orient="horz" pos="2954" userDrawn="1">
          <p15:clr>
            <a:srgbClr val="A4A3A4"/>
          </p15:clr>
        </p15:guide>
        <p15:guide id="11" orient="horz" pos="3180" userDrawn="1">
          <p15:clr>
            <a:srgbClr val="A4A3A4"/>
          </p15:clr>
        </p15:guide>
        <p15:guide id="12" orient="horz" pos="3406" userDrawn="1">
          <p15:clr>
            <a:srgbClr val="A4A3A4"/>
          </p15:clr>
        </p15:guide>
        <p15:guide id="13" orient="horz" pos="3632" userDrawn="1">
          <p15:clr>
            <a:srgbClr val="A4A3A4"/>
          </p15:clr>
        </p15:guide>
        <p15:guide id="14" orient="horz" pos="3858" userDrawn="1">
          <p15:clr>
            <a:srgbClr val="A4A3A4"/>
          </p15:clr>
        </p15:guide>
        <p15:guide id="15" orient="horz" pos="911" userDrawn="1">
          <p15:clr>
            <a:srgbClr val="A4A3A4"/>
          </p15:clr>
        </p15:guide>
        <p15:guide id="16" orient="horz" pos="685" userDrawn="1">
          <p15:clr>
            <a:srgbClr val="A4A3A4"/>
          </p15:clr>
        </p15:guide>
        <p15:guide id="17" orient="horz" pos="459" userDrawn="1">
          <p15:clr>
            <a:srgbClr val="A4A3A4"/>
          </p15:clr>
        </p15:guide>
        <p15:guide id="18" orient="horz" pos="233" userDrawn="1">
          <p15:clr>
            <a:srgbClr val="A4A3A4"/>
          </p15:clr>
        </p15:guide>
        <p15:guide id="19" orient="horz" pos="7" userDrawn="1">
          <p15:clr>
            <a:srgbClr val="A4A3A4"/>
          </p15:clr>
        </p15:guide>
        <p15:guide id="20" pos="6959" userDrawn="1">
          <p15:clr>
            <a:srgbClr val="A4A3A4"/>
          </p15:clr>
        </p15:guide>
        <p15:guide id="21" pos="4241" userDrawn="1">
          <p15:clr>
            <a:srgbClr val="A4A3A4"/>
          </p15:clr>
        </p15:guide>
        <p15:guide id="22" pos="604" userDrawn="1">
          <p15:clr>
            <a:srgbClr val="A4A3A4"/>
          </p15:clr>
        </p15:guide>
        <p15:guide id="23" pos="3936" userDrawn="1">
          <p15:clr>
            <a:srgbClr val="A4A3A4"/>
          </p15:clr>
        </p15:guide>
        <p15:guide id="24" pos="1212" userDrawn="1">
          <p15:clr>
            <a:srgbClr val="A4A3A4"/>
          </p15:clr>
        </p15:guide>
        <p15:guide id="25" pos="915" userDrawn="1">
          <p15:clr>
            <a:srgbClr val="A4A3A4"/>
          </p15:clr>
        </p15:guide>
        <p15:guide id="26" pos="7260" userDrawn="1">
          <p15:clr>
            <a:srgbClr val="A4A3A4"/>
          </p15:clr>
        </p15:guide>
        <p15:guide id="27" pos="7568" userDrawn="1">
          <p15:clr>
            <a:srgbClr val="A4A3A4"/>
          </p15:clr>
        </p15:guide>
        <p15:guide id="28" pos="6655" userDrawn="1">
          <p15:clr>
            <a:srgbClr val="A4A3A4"/>
          </p15:clr>
        </p15:guide>
        <p15:guide id="29" pos="6055" userDrawn="1">
          <p15:clr>
            <a:srgbClr val="A4A3A4"/>
          </p15:clr>
        </p15:guide>
        <p15:guide id="30" pos="6359" userDrawn="1">
          <p15:clr>
            <a:srgbClr val="A4A3A4"/>
          </p15:clr>
        </p15:guide>
        <p15:guide id="31" pos="5751" userDrawn="1">
          <p15:clr>
            <a:srgbClr val="A4A3A4"/>
          </p15:clr>
        </p15:guide>
        <p15:guide id="32" pos="5447" userDrawn="1">
          <p15:clr>
            <a:srgbClr val="A4A3A4"/>
          </p15:clr>
        </p15:guide>
        <p15:guide id="33" pos="5143" userDrawn="1">
          <p15:clr>
            <a:srgbClr val="A4A3A4"/>
          </p15:clr>
        </p15:guide>
        <p15:guide id="34" pos="4839" userDrawn="1">
          <p15:clr>
            <a:srgbClr val="A4A3A4"/>
          </p15:clr>
        </p15:guide>
        <p15:guide id="35" pos="4543" userDrawn="1">
          <p15:clr>
            <a:srgbClr val="A4A3A4"/>
          </p15:clr>
        </p15:guide>
        <p15:guide id="36" pos="3632" userDrawn="1">
          <p15:clr>
            <a:srgbClr val="A4A3A4"/>
          </p15:clr>
        </p15:guide>
        <p15:guide id="37" pos="3328" userDrawn="1">
          <p15:clr>
            <a:srgbClr val="A4A3A4"/>
          </p15:clr>
        </p15:guide>
        <p15:guide id="38" pos="3032" userDrawn="1">
          <p15:clr>
            <a:srgbClr val="A4A3A4"/>
          </p15:clr>
        </p15:guide>
        <p15:guide id="39" pos="2728" userDrawn="1">
          <p15:clr>
            <a:srgbClr val="A4A3A4"/>
          </p15:clr>
        </p15:guide>
        <p15:guide id="40" pos="2424" userDrawn="1">
          <p15:clr>
            <a:srgbClr val="A4A3A4"/>
          </p15:clr>
        </p15:guide>
        <p15:guide id="41" pos="2120" userDrawn="1">
          <p15:clr>
            <a:srgbClr val="A4A3A4"/>
          </p15:clr>
        </p15:guide>
        <p15:guide id="42" pos="1824" userDrawn="1">
          <p15:clr>
            <a:srgbClr val="A4A3A4"/>
          </p15:clr>
        </p15:guide>
        <p15:guide id="43" pos="1520" userDrawn="1">
          <p15:clr>
            <a:srgbClr val="A4A3A4"/>
          </p15:clr>
        </p15:guide>
        <p15:guide id="44" pos="347"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82"/>
    <a:srgbClr val="E17311"/>
    <a:srgbClr val="156C94"/>
    <a:srgbClr val="04618C"/>
    <a:srgbClr val="602455"/>
    <a:srgbClr val="0071BA"/>
    <a:srgbClr val="04569D"/>
    <a:srgbClr val="6D1D33"/>
    <a:srgbClr val="E5EFF3"/>
    <a:srgbClr val="01AA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41" autoAdjust="0"/>
    <p:restoredTop sz="98624" autoAdjust="0"/>
  </p:normalViewPr>
  <p:slideViewPr>
    <p:cSldViewPr snapToGrid="0" snapToObjects="1">
      <p:cViewPr varScale="1">
        <p:scale>
          <a:sx n="70" d="100"/>
          <a:sy n="70" d="100"/>
        </p:scale>
        <p:origin x="834" y="60"/>
      </p:cViewPr>
      <p:guideLst>
        <p:guide orient="horz" pos="1143"/>
        <p:guide orient="horz" pos="4086"/>
        <p:guide orient="horz" pos="1366"/>
        <p:guide orient="horz" pos="1592"/>
        <p:guide orient="horz" pos="1818"/>
        <p:guide orient="horz" pos="2044"/>
        <p:guide orient="horz" pos="2270"/>
        <p:guide orient="horz" pos="2496"/>
        <p:guide orient="horz" pos="2722"/>
        <p:guide orient="horz" pos="2954"/>
        <p:guide orient="horz" pos="3180"/>
        <p:guide orient="horz" pos="3406"/>
        <p:guide orient="horz" pos="3632"/>
        <p:guide orient="horz" pos="3858"/>
        <p:guide orient="horz" pos="911"/>
        <p:guide orient="horz" pos="685"/>
        <p:guide orient="horz" pos="459"/>
        <p:guide orient="horz" pos="233"/>
        <p:guide orient="horz" pos="7"/>
        <p:guide pos="6959"/>
        <p:guide pos="4241"/>
        <p:guide pos="604"/>
        <p:guide pos="3936"/>
        <p:guide pos="1212"/>
        <p:guide pos="915"/>
        <p:guide pos="7260"/>
        <p:guide pos="7568"/>
        <p:guide pos="6655"/>
        <p:guide pos="6055"/>
        <p:guide pos="6359"/>
        <p:guide pos="5751"/>
        <p:guide pos="5447"/>
        <p:guide pos="5143"/>
        <p:guide pos="4839"/>
        <p:guide pos="4543"/>
        <p:guide pos="3632"/>
        <p:guide pos="3328"/>
        <p:guide pos="3032"/>
        <p:guide pos="2728"/>
        <p:guide pos="2424"/>
        <p:guide pos="2120"/>
        <p:guide pos="1824"/>
        <p:guide pos="1520"/>
        <p:guide pos="347"/>
      </p:guideLst>
    </p:cSldViewPr>
  </p:slideViewPr>
  <p:outlineViewPr>
    <p:cViewPr>
      <p:scale>
        <a:sx n="33" d="100"/>
        <a:sy n="33" d="100"/>
      </p:scale>
      <p:origin x="0" y="288"/>
    </p:cViewPr>
  </p:outlineViewPr>
  <p:notesTextViewPr>
    <p:cViewPr>
      <p:scale>
        <a:sx n="100" d="100"/>
        <a:sy n="100" d="100"/>
      </p:scale>
      <p:origin x="0" y="0"/>
    </p:cViewPr>
  </p:notesTextViewPr>
  <p:sorterViewPr>
    <p:cViewPr>
      <p:scale>
        <a:sx n="100" d="100"/>
        <a:sy n="100" d="100"/>
      </p:scale>
      <p:origin x="0" y="8960"/>
    </p:cViewPr>
  </p:sorterViewPr>
  <p:notesViewPr>
    <p:cSldViewPr snapToGrid="0" snapToObjects="1">
      <p:cViewPr varScale="1">
        <p:scale>
          <a:sx n="80" d="100"/>
          <a:sy n="80" d="100"/>
        </p:scale>
        <p:origin x="-1974"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67976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Aft>
                <a:spcPct val="0"/>
              </a:spcAft>
              <a:defRPr sz="1200">
                <a:solidFill>
                  <a:schemeClr val="tx1"/>
                </a:solidFill>
                <a:latin typeface="Arial" charset="0"/>
                <a:ea typeface="+mn-ea"/>
                <a:cs typeface="Arial" charset="0"/>
              </a:defRPr>
            </a:lvl1pPr>
          </a:lstStyle>
          <a:p>
            <a:pPr algn="ctr">
              <a:defRPr/>
            </a:pPr>
            <a:endParaRPr lang="en-US" dirty="0"/>
          </a:p>
        </p:txBody>
      </p:sp>
      <p:sp>
        <p:nvSpPr>
          <p:cNvPr id="614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defRPr sz="1200">
                <a:solidFill>
                  <a:schemeClr val="tx1"/>
                </a:solidFill>
                <a:latin typeface="Arial" charset="0"/>
                <a:ea typeface="+mn-ea"/>
                <a:cs typeface="Arial" charset="0"/>
              </a:defRPr>
            </a:lvl1pPr>
          </a:lstStyle>
          <a:p>
            <a:pPr>
              <a:defRPr/>
            </a:pPr>
            <a:endParaRPr lang="en-US" dirty="0">
              <a:latin typeface="Franklin Gothic Book"/>
              <a:cs typeface="Franklin Gothic Book"/>
            </a:endParaRPr>
          </a:p>
        </p:txBody>
      </p:sp>
      <p:sp>
        <p:nvSpPr>
          <p:cNvPr id="6148" name="Rectangle 4"/>
          <p:cNvSpPr>
            <a:spLocks noGrp="1" noChangeArrowheads="1"/>
          </p:cNvSpPr>
          <p:nvPr>
            <p:ph type="ftr" sz="quarter" idx="2"/>
          </p:nvPr>
        </p:nvSpPr>
        <p:spPr bwMode="auto">
          <a:xfrm>
            <a:off x="0" y="9429750"/>
            <a:ext cx="67976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Aft>
                <a:spcPct val="0"/>
              </a:spcAft>
              <a:defRPr sz="1200">
                <a:solidFill>
                  <a:schemeClr val="tx1"/>
                </a:solidFill>
                <a:latin typeface="Arial" charset="0"/>
                <a:ea typeface="+mn-ea"/>
                <a:cs typeface="Arial" charset="0"/>
              </a:defRPr>
            </a:lvl1pPr>
          </a:lstStyle>
          <a:p>
            <a:pPr algn="ctr">
              <a:defRPr/>
            </a:pPr>
            <a:endParaRPr lang="en-US" dirty="0"/>
          </a:p>
        </p:txBody>
      </p:sp>
      <p:sp>
        <p:nvSpPr>
          <p:cNvPr id="6149"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solidFill>
                  <a:schemeClr val="tx1"/>
                </a:solidFill>
              </a:defRPr>
            </a:lvl1pPr>
          </a:lstStyle>
          <a:p>
            <a:fld id="{9D2012EC-129D-174F-A305-62EBE193575D}" type="slidenum">
              <a:rPr lang="en-GB">
                <a:latin typeface="Franklin Gothic Book"/>
                <a:cs typeface="Franklin Gothic Book"/>
              </a:rPr>
              <a:pPr/>
              <a:t>‹#›</a:t>
            </a:fld>
            <a:endParaRPr lang="en-GB" dirty="0">
              <a:latin typeface="Franklin Gothic Book"/>
              <a:cs typeface="Franklin Gothic Book"/>
            </a:endParaRPr>
          </a:p>
        </p:txBody>
      </p:sp>
    </p:spTree>
    <p:extLst>
      <p:ext uri="{BB962C8B-B14F-4D97-AF65-F5344CB8AC3E}">
        <p14:creationId xmlns:p14="http://schemas.microsoft.com/office/powerpoint/2010/main" val="240612540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67976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a:spcAft>
                <a:spcPct val="0"/>
              </a:spcAft>
              <a:defRPr lang="en-GB"/>
            </a:lvl1pPr>
          </a:lstStyle>
          <a:p>
            <a:pPr>
              <a:defRPr/>
            </a:pPr>
            <a:endParaRPr lang="en-GB" dirty="0"/>
          </a:p>
        </p:txBody>
      </p:sp>
      <p:sp>
        <p:nvSpPr>
          <p:cNvPr id="512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a:spcAft>
                <a:spcPct val="0"/>
              </a:spcAft>
              <a:defRPr sz="1200">
                <a:solidFill>
                  <a:schemeClr val="tx1"/>
                </a:solidFill>
                <a:latin typeface="Franklin Gothic Book"/>
                <a:ea typeface="+mn-ea"/>
                <a:cs typeface="Franklin Gothic Book"/>
              </a:defRPr>
            </a:lvl1pPr>
          </a:lstStyle>
          <a:p>
            <a:pPr>
              <a:defRPr/>
            </a:pPr>
            <a:endParaRPr lang="en-GB" dirty="0"/>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5"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5126" name="Rectangle 6"/>
          <p:cNvSpPr>
            <a:spLocks noGrp="1" noChangeArrowheads="1"/>
          </p:cNvSpPr>
          <p:nvPr>
            <p:ph type="ftr" sz="quarter" idx="4"/>
          </p:nvPr>
        </p:nvSpPr>
        <p:spPr bwMode="auto">
          <a:xfrm>
            <a:off x="0" y="9429750"/>
            <a:ext cx="67976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a:spcAft>
                <a:spcPct val="0"/>
              </a:spcAft>
              <a:defRPr lang="en-GB"/>
            </a:lvl1pPr>
          </a:lstStyle>
          <a:p>
            <a:pPr>
              <a:defRPr/>
            </a:pPr>
            <a:endParaRPr lang="en-GB" dirty="0"/>
          </a:p>
        </p:txBody>
      </p:sp>
      <p:sp>
        <p:nvSpPr>
          <p:cNvPr id="5127"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solidFill>
                  <a:schemeClr val="tx1"/>
                </a:solidFill>
                <a:latin typeface="Franklin Gothic Book"/>
                <a:cs typeface="Franklin Gothic Book"/>
              </a:defRPr>
            </a:lvl1pPr>
          </a:lstStyle>
          <a:p>
            <a:fld id="{FD575486-124C-4241-91A7-0219FEF1B1CE}" type="slidenum">
              <a:rPr lang="en-GB" smtClean="0"/>
              <a:pPr/>
              <a:t>‹#›</a:t>
            </a:fld>
            <a:endParaRPr lang="en-GB" dirty="0"/>
          </a:p>
        </p:txBody>
      </p:sp>
    </p:spTree>
    <p:extLst>
      <p:ext uri="{BB962C8B-B14F-4D97-AF65-F5344CB8AC3E}">
        <p14:creationId xmlns:p14="http://schemas.microsoft.com/office/powerpoint/2010/main" val="333402877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Franklin Gothic Book"/>
        <a:ea typeface="ＭＳ Ｐゴシック" charset="0"/>
        <a:cs typeface="Franklin Gothic Book"/>
      </a:defRPr>
    </a:lvl1pPr>
    <a:lvl2pPr marL="4572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2pPr>
    <a:lvl3pPr marL="9144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3pPr>
    <a:lvl4pPr marL="13716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4pPr>
    <a:lvl5pPr marL="1828800" algn="l" rtl="0" eaLnBrk="0" fontAlgn="base" hangingPunct="0">
      <a:spcBef>
        <a:spcPct val="30000"/>
      </a:spcBef>
      <a:spcAft>
        <a:spcPct val="0"/>
      </a:spcAft>
      <a:defRPr sz="1200" kern="1200">
        <a:solidFill>
          <a:schemeClr val="tx1"/>
        </a:solidFill>
        <a:latin typeface="Franklin Gothic Book"/>
        <a:ea typeface="Franklin Gothic Book"/>
        <a:cs typeface="Franklin Gothic Book"/>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6265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GB" dirty="0"/>
          </a:p>
        </p:txBody>
      </p:sp>
      <p:sp>
        <p:nvSpPr>
          <p:cNvPr id="6" name="Slide Number Placeholder 5"/>
          <p:cNvSpPr>
            <a:spLocks noGrp="1"/>
          </p:cNvSpPr>
          <p:nvPr>
            <p:ph type="sldNum" sz="quarter" idx="12"/>
          </p:nvPr>
        </p:nvSpPr>
        <p:spPr/>
        <p:txBody>
          <a:bodyPr/>
          <a:lstStyle/>
          <a:p>
            <a:fld id="{FD575486-124C-4241-91A7-0219FEF1B1CE}" type="slidenum">
              <a:rPr lang="en-GB" smtClean="0"/>
              <a:pPr/>
              <a:t>2</a:t>
            </a:fld>
            <a:endParaRPr lang="en-GB" dirty="0"/>
          </a:p>
        </p:txBody>
      </p:sp>
    </p:spTree>
    <p:extLst>
      <p:ext uri="{BB962C8B-B14F-4D97-AF65-F5344CB8AC3E}">
        <p14:creationId xmlns:p14="http://schemas.microsoft.com/office/powerpoint/2010/main" val="114947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a:xfrm>
            <a:off x="0" y="0"/>
            <a:ext cx="6797675" cy="496809"/>
          </a:xfrm>
          <a:prstGeom prst="rect">
            <a:avLst/>
          </a:prstGeom>
        </p:spPr>
        <p:txBody>
          <a:bodyPr/>
          <a:lstStyle/>
          <a:p>
            <a:endParaRPr lang="en-GB" dirty="0">
              <a:solidFill>
                <a:prstClr val="black"/>
              </a:solidFill>
            </a:endParaRPr>
          </a:p>
        </p:txBody>
      </p:sp>
      <p:sp>
        <p:nvSpPr>
          <p:cNvPr id="5" name="Footer Placeholder 4"/>
          <p:cNvSpPr>
            <a:spLocks noGrp="1"/>
          </p:cNvSpPr>
          <p:nvPr>
            <p:ph type="ftr" sz="quarter" idx="11"/>
          </p:nvPr>
        </p:nvSpPr>
        <p:spPr>
          <a:xfrm>
            <a:off x="0" y="9428242"/>
            <a:ext cx="6797675" cy="496809"/>
          </a:xfrm>
          <a:prstGeom prst="rect">
            <a:avLst/>
          </a:prstGeom>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3849688" y="9428242"/>
            <a:ext cx="2946400" cy="496809"/>
          </a:xfrm>
          <a:prstGeom prst="rect">
            <a:avLst/>
          </a:prstGeom>
        </p:spPr>
        <p:txBody>
          <a:bodyPr/>
          <a:lstStyle/>
          <a:p>
            <a:fld id="{2EE7F4BE-7597-43EE-BD9F-9B933B45D060}"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05449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a:xfrm>
            <a:off x="0" y="0"/>
            <a:ext cx="6797675" cy="496809"/>
          </a:xfrm>
          <a:prstGeom prst="rect">
            <a:avLst/>
          </a:prstGeom>
        </p:spPr>
        <p:txBody>
          <a:bodyPr/>
          <a:lstStyle/>
          <a:p>
            <a:endParaRPr lang="en-GB" dirty="0">
              <a:solidFill>
                <a:prstClr val="black"/>
              </a:solidFill>
            </a:endParaRPr>
          </a:p>
        </p:txBody>
      </p:sp>
      <p:sp>
        <p:nvSpPr>
          <p:cNvPr id="5" name="Footer Placeholder 4"/>
          <p:cNvSpPr>
            <a:spLocks noGrp="1"/>
          </p:cNvSpPr>
          <p:nvPr>
            <p:ph type="ftr" sz="quarter" idx="11"/>
          </p:nvPr>
        </p:nvSpPr>
        <p:spPr>
          <a:xfrm>
            <a:off x="0" y="9428242"/>
            <a:ext cx="6797675" cy="496809"/>
          </a:xfrm>
          <a:prstGeom prst="rect">
            <a:avLst/>
          </a:prstGeom>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3849688" y="9428242"/>
            <a:ext cx="2946400" cy="496809"/>
          </a:xfrm>
          <a:prstGeom prst="rect">
            <a:avLst/>
          </a:prstGeom>
        </p:spPr>
        <p:txBody>
          <a:bodyPr/>
          <a:lstStyle/>
          <a:p>
            <a:fld id="{2EE7F4BE-7597-43EE-BD9F-9B933B45D060}"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46886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a:xfrm>
            <a:off x="0" y="0"/>
            <a:ext cx="6797675" cy="496809"/>
          </a:xfrm>
          <a:prstGeom prst="rect">
            <a:avLst/>
          </a:prstGeom>
        </p:spPr>
        <p:txBody>
          <a:bodyPr/>
          <a:lstStyle/>
          <a:p>
            <a:endParaRPr lang="en-GB" dirty="0">
              <a:solidFill>
                <a:prstClr val="black"/>
              </a:solidFill>
            </a:endParaRPr>
          </a:p>
        </p:txBody>
      </p:sp>
      <p:sp>
        <p:nvSpPr>
          <p:cNvPr id="5" name="Footer Placeholder 4"/>
          <p:cNvSpPr>
            <a:spLocks noGrp="1"/>
          </p:cNvSpPr>
          <p:nvPr>
            <p:ph type="ftr" sz="quarter" idx="11"/>
          </p:nvPr>
        </p:nvSpPr>
        <p:spPr>
          <a:xfrm>
            <a:off x="0" y="9428242"/>
            <a:ext cx="6797675" cy="496809"/>
          </a:xfrm>
          <a:prstGeom prst="rect">
            <a:avLst/>
          </a:prstGeom>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3849688" y="9428242"/>
            <a:ext cx="2946400" cy="496809"/>
          </a:xfrm>
          <a:prstGeom prst="rect">
            <a:avLst/>
          </a:prstGeom>
        </p:spPr>
        <p:txBody>
          <a:bodyPr/>
          <a:lstStyle/>
          <a:p>
            <a:fld id="{2EE7F4BE-7597-43EE-BD9F-9B933B45D060}"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289105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a:xfrm>
            <a:off x="0" y="0"/>
            <a:ext cx="6797675" cy="496809"/>
          </a:xfrm>
          <a:prstGeom prst="rect">
            <a:avLst/>
          </a:prstGeom>
        </p:spPr>
        <p:txBody>
          <a:bodyPr/>
          <a:lstStyle/>
          <a:p>
            <a:endParaRPr lang="en-GB" dirty="0">
              <a:solidFill>
                <a:prstClr val="black"/>
              </a:solidFill>
            </a:endParaRPr>
          </a:p>
        </p:txBody>
      </p:sp>
      <p:sp>
        <p:nvSpPr>
          <p:cNvPr id="5" name="Footer Placeholder 4"/>
          <p:cNvSpPr>
            <a:spLocks noGrp="1"/>
          </p:cNvSpPr>
          <p:nvPr>
            <p:ph type="ftr" sz="quarter" idx="11"/>
          </p:nvPr>
        </p:nvSpPr>
        <p:spPr>
          <a:xfrm>
            <a:off x="0" y="9428242"/>
            <a:ext cx="6797675" cy="496809"/>
          </a:xfrm>
          <a:prstGeom prst="rect">
            <a:avLst/>
          </a:prstGeom>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3849688" y="9428242"/>
            <a:ext cx="2946400" cy="496809"/>
          </a:xfrm>
          <a:prstGeom prst="rect">
            <a:avLst/>
          </a:prstGeom>
        </p:spPr>
        <p:txBody>
          <a:bodyPr/>
          <a:lstStyle/>
          <a:p>
            <a:fld id="{2EE7F4BE-7597-43EE-BD9F-9B933B45D060}"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102030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a:xfrm>
            <a:off x="0" y="0"/>
            <a:ext cx="6797675" cy="496809"/>
          </a:xfrm>
          <a:prstGeom prst="rect">
            <a:avLst/>
          </a:prstGeom>
        </p:spPr>
        <p:txBody>
          <a:bodyPr/>
          <a:lstStyle/>
          <a:p>
            <a:endParaRPr lang="en-GB" dirty="0">
              <a:solidFill>
                <a:prstClr val="black"/>
              </a:solidFill>
            </a:endParaRPr>
          </a:p>
        </p:txBody>
      </p:sp>
      <p:sp>
        <p:nvSpPr>
          <p:cNvPr id="5" name="Footer Placeholder 4"/>
          <p:cNvSpPr>
            <a:spLocks noGrp="1"/>
          </p:cNvSpPr>
          <p:nvPr>
            <p:ph type="ftr" sz="quarter" idx="11"/>
          </p:nvPr>
        </p:nvSpPr>
        <p:spPr>
          <a:xfrm>
            <a:off x="0" y="9428242"/>
            <a:ext cx="6797675" cy="496809"/>
          </a:xfrm>
          <a:prstGeom prst="rect">
            <a:avLst/>
          </a:prstGeom>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3849688" y="9428242"/>
            <a:ext cx="2946400" cy="496809"/>
          </a:xfrm>
          <a:prstGeom prst="rect">
            <a:avLst/>
          </a:prstGeom>
        </p:spPr>
        <p:txBody>
          <a:bodyPr/>
          <a:lstStyle/>
          <a:p>
            <a:fld id="{2EE7F4BE-7597-43EE-BD9F-9B933B45D060}"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253507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a:xfrm>
            <a:off x="0" y="0"/>
            <a:ext cx="6797675" cy="496809"/>
          </a:xfrm>
          <a:prstGeom prst="rect">
            <a:avLst/>
          </a:prstGeom>
        </p:spPr>
        <p:txBody>
          <a:bodyPr/>
          <a:lstStyle/>
          <a:p>
            <a:endParaRPr lang="en-GB" dirty="0">
              <a:solidFill>
                <a:prstClr val="black"/>
              </a:solidFill>
            </a:endParaRPr>
          </a:p>
        </p:txBody>
      </p:sp>
      <p:sp>
        <p:nvSpPr>
          <p:cNvPr id="5" name="Footer Placeholder 4"/>
          <p:cNvSpPr>
            <a:spLocks noGrp="1"/>
          </p:cNvSpPr>
          <p:nvPr>
            <p:ph type="ftr" sz="quarter" idx="11"/>
          </p:nvPr>
        </p:nvSpPr>
        <p:spPr>
          <a:xfrm>
            <a:off x="0" y="9428242"/>
            <a:ext cx="6797675" cy="496809"/>
          </a:xfrm>
          <a:prstGeom prst="rect">
            <a:avLst/>
          </a:prstGeom>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3849688" y="9428242"/>
            <a:ext cx="2946400" cy="496809"/>
          </a:xfrm>
          <a:prstGeom prst="rect">
            <a:avLst/>
          </a:prstGeom>
        </p:spPr>
        <p:txBody>
          <a:bodyPr/>
          <a:lstStyle/>
          <a:p>
            <a:fld id="{2EE7F4BE-7597-43EE-BD9F-9B933B45D060}"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1874780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jpe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Single column layou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267604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931"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400" b="0" i="0" baseline="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smtClean="0"/>
              <a:t>Click to edit Master title style</a:t>
            </a:r>
            <a:endParaRPr lang="en-GB" dirty="0"/>
          </a:p>
        </p:txBody>
      </p:sp>
      <p:cxnSp>
        <p:nvCxnSpPr>
          <p:cNvPr id="166" name="Straight Connector 165"/>
          <p:cNvCxnSpPr/>
          <p:nvPr userDrawn="1"/>
        </p:nvCxnSpPr>
        <p:spPr>
          <a:xfrm>
            <a:off x="-4112" y="1709193"/>
            <a:ext cx="12196112"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6" name="Date Placeholder 3"/>
          <p:cNvSpPr>
            <a:spLocks noGrp="1"/>
          </p:cNvSpPr>
          <p:nvPr>
            <p:ph type="dt" sz="half" idx="2"/>
          </p:nvPr>
        </p:nvSpPr>
        <p:spPr>
          <a:xfrm>
            <a:off x="958848" y="6480000"/>
            <a:ext cx="2495552" cy="378000"/>
          </a:xfrm>
          <a:prstGeom prst="rect">
            <a:avLst/>
          </a:prstGeom>
        </p:spPr>
        <p:txBody>
          <a:bodyPr lIns="0" tIns="0" rIns="0" bIns="0" anchor="ctr"/>
          <a:lstStyle>
            <a:lvl1pPr>
              <a:defRPr sz="800">
                <a:solidFill>
                  <a:schemeClr val="accent1"/>
                </a:solidFill>
              </a:defRPr>
            </a:lvl1pPr>
          </a:lstStyle>
          <a:p>
            <a:fld id="{4AC23DB2-FB1A-4E43-8F6F-8E1E5CEC6EBA}" type="datetime3">
              <a:rPr lang="en-GB" smtClean="0"/>
              <a:t>29 April, 2020</a:t>
            </a:fld>
            <a:endParaRPr lang="en-GB" dirty="0"/>
          </a:p>
        </p:txBody>
      </p:sp>
      <p:sp>
        <p:nvSpPr>
          <p:cNvPr id="57" name="Footer Placeholder 4"/>
          <p:cNvSpPr>
            <a:spLocks noGrp="1"/>
          </p:cNvSpPr>
          <p:nvPr>
            <p:ph type="ftr" sz="quarter" idx="3"/>
          </p:nvPr>
        </p:nvSpPr>
        <p:spPr>
          <a:xfrm>
            <a:off x="0" y="6480000"/>
            <a:ext cx="12192000" cy="378000"/>
          </a:xfrm>
          <a:prstGeom prst="rect">
            <a:avLst/>
          </a:prstGeom>
        </p:spPr>
        <p:txBody>
          <a:bodyPr lIns="0" tIns="0" rIns="0" bIns="0" anchor="ctr"/>
          <a:lstStyle>
            <a:lvl1pPr algn="ctr" eaLnBrk="1">
              <a:defRPr lang="en-GB"/>
            </a:lvl1pPr>
          </a:lstStyle>
          <a:p>
            <a:endParaRPr lang="en-GB" dirty="0"/>
          </a:p>
        </p:txBody>
      </p:sp>
      <p:sp>
        <p:nvSpPr>
          <p:cNvPr id="59" name="Slide Number Placeholder 5"/>
          <p:cNvSpPr>
            <a:spLocks noGrp="1"/>
          </p:cNvSpPr>
          <p:nvPr>
            <p:ph type="sldNum" sz="quarter" idx="4"/>
          </p:nvPr>
        </p:nvSpPr>
        <p:spPr>
          <a:xfrm>
            <a:off x="11039423" y="6480000"/>
            <a:ext cx="480003"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
        <p:nvSpPr>
          <p:cNvPr id="4" name="Text Placeholder 3"/>
          <p:cNvSpPr>
            <a:spLocks noGrp="1"/>
          </p:cNvSpPr>
          <p:nvPr>
            <p:ph type="body" sz="quarter" idx="10"/>
          </p:nvPr>
        </p:nvSpPr>
        <p:spPr>
          <a:xfrm>
            <a:off x="958851" y="1803401"/>
            <a:ext cx="10274300" cy="4321175"/>
          </a:xfrm>
        </p:spPr>
        <p:txBody>
          <a:bodyPr/>
          <a:lstStyle>
            <a:lvl1pPr>
              <a:defRPr sz="1600"/>
            </a:lvl1pPr>
            <a:lvl2pPr>
              <a:defRPr sz="1600"/>
            </a:lvl2pPr>
            <a:lvl3pPr>
              <a:defRPr sz="1600"/>
            </a:lvl3pPr>
            <a:lvl4pPr>
              <a:defRPr sz="1600"/>
            </a:lvl4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p:txBody>
      </p:sp>
    </p:spTree>
    <p:extLst>
      <p:ext uri="{BB962C8B-B14F-4D97-AF65-F5344CB8AC3E}">
        <p14:creationId xmlns:p14="http://schemas.microsoft.com/office/powerpoint/2010/main" val="2076291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ext + imag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88702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55"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400" b="0" i="0" baseline="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descr="Ideally your title should fit on one line." title="Slide title"/>
          <p:cNvSpPr>
            <a:spLocks noGrp="1"/>
          </p:cNvSpPr>
          <p:nvPr>
            <p:ph type="title"/>
          </p:nvPr>
        </p:nvSpPr>
        <p:spPr/>
        <p:txBody>
          <a:bodyPr/>
          <a:lstStyle/>
          <a:p>
            <a:r>
              <a:rPr lang="en-GB" dirty="0" smtClean="0"/>
              <a:t>Click to edit Master title style</a:t>
            </a:r>
            <a:endParaRPr lang="en-GB" dirty="0"/>
          </a:p>
        </p:txBody>
      </p:sp>
      <p:sp>
        <p:nvSpPr>
          <p:cNvPr id="7" name="Text Placeholder 6" descr="First level - paragraph text&#10;Second level - bullet 1&#10;Third level - bullet 2&#10;&#10;No more than 100 words per slide" title="Main text copy"/>
          <p:cNvSpPr>
            <a:spLocks noGrp="1"/>
          </p:cNvSpPr>
          <p:nvPr>
            <p:ph type="body" sz="quarter" idx="13"/>
          </p:nvPr>
        </p:nvSpPr>
        <p:spPr>
          <a:xfrm>
            <a:off x="960966" y="2160588"/>
            <a:ext cx="3357033" cy="3779411"/>
          </a:xfrm>
          <a:prstGeom prst="rect">
            <a:avLst/>
          </a:prstGeom>
        </p:spPr>
        <p:txBody>
          <a:bodyPr>
            <a:norm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smtClean="0">
                <a:ln>
                  <a:noFill/>
                </a:ln>
                <a:solidFill>
                  <a:srgbClr val="58595B"/>
                </a:solidFill>
                <a:effectLst/>
                <a:uLnTx/>
                <a:uFillTx/>
                <a:latin typeface="Arial" pitchFamily="34" charset="0"/>
                <a:ea typeface="ＭＳ Ｐゴシック" charset="0"/>
                <a:cs typeface="Arial" pitchFamily="34" charset="0"/>
              </a:rPr>
              <a:t>Click to edit Master text styles</a:t>
            </a:r>
          </a:p>
          <a:p>
            <a:pPr marL="179388" marR="0" lvl="1" indent="-179388" algn="l" defTabSz="914400" rtl="0" eaLnBrk="0" fontAlgn="base" latinLnBrk="0" hangingPunct="0">
              <a:lnSpc>
                <a:spcPct val="100000"/>
              </a:lnSpc>
              <a:spcBef>
                <a:spcPts val="0"/>
              </a:spcBef>
              <a:spcAft>
                <a:spcPts val="1200"/>
              </a:spcAft>
              <a:buClrTx/>
              <a:buSzTx/>
              <a:buFont typeface="Arial" charset="0"/>
              <a:buChar char="•"/>
              <a:tabLst/>
              <a:defRPr/>
            </a:pPr>
            <a:r>
              <a:rPr kumimoji="0" lang="en-GB" sz="1200" b="0" i="0" u="none" strike="noStrike" kern="1200" cap="none" spc="0" normalizeH="0" baseline="0" noProof="0" dirty="0" smtClean="0">
                <a:ln>
                  <a:noFill/>
                </a:ln>
                <a:solidFill>
                  <a:srgbClr val="58595B"/>
                </a:solidFill>
                <a:effectLst/>
                <a:uLnTx/>
                <a:uFillTx/>
                <a:latin typeface="Arial" pitchFamily="34" charset="0"/>
                <a:ea typeface="Arial" charset="0"/>
                <a:cs typeface="Arial" pitchFamily="34" charset="0"/>
              </a:rPr>
              <a:t>Second level</a:t>
            </a:r>
          </a:p>
          <a:p>
            <a:pPr marL="360000" marR="0" lvl="2" indent="-180000" algn="l" defTabSz="914400" rtl="0" eaLnBrk="0" fontAlgn="base" latinLnBrk="0" hangingPunct="0">
              <a:lnSpc>
                <a:spcPct val="100000"/>
              </a:lnSpc>
              <a:spcBef>
                <a:spcPts val="0"/>
              </a:spcBef>
              <a:spcAft>
                <a:spcPts val="1200"/>
              </a:spcAft>
              <a:buClrTx/>
              <a:buSzTx/>
              <a:buFont typeface="Arial"/>
              <a:buChar char="•"/>
              <a:tabLst/>
              <a:defRPr/>
            </a:pPr>
            <a:r>
              <a:rPr kumimoji="0" lang="en-GB" sz="1200" b="0" i="0" u="none" strike="noStrike" kern="1200" cap="none" spc="0" normalizeH="0" baseline="0" noProof="0" dirty="0" smtClean="0">
                <a:ln>
                  <a:noFill/>
                </a:ln>
                <a:solidFill>
                  <a:srgbClr val="58595B"/>
                </a:solidFill>
                <a:effectLst/>
                <a:uLnTx/>
                <a:uFillTx/>
                <a:latin typeface="Arial" pitchFamily="34" charset="0"/>
                <a:ea typeface="Arial" charset="0"/>
                <a:cs typeface="Arial" pitchFamily="34" charset="0"/>
              </a:rPr>
              <a:t>Third level</a:t>
            </a:r>
          </a:p>
          <a:p>
            <a:pPr marL="540000" marR="0" lvl="3" indent="-180000" algn="l" defTabSz="914400" rtl="0" eaLnBrk="0" fontAlgn="base" latinLnBrk="0" hangingPunct="0">
              <a:lnSpc>
                <a:spcPct val="100000"/>
              </a:lnSpc>
              <a:spcBef>
                <a:spcPts val="0"/>
              </a:spcBef>
              <a:spcAft>
                <a:spcPts val="1200"/>
              </a:spcAft>
              <a:buClrTx/>
              <a:buSzTx/>
              <a:buFont typeface="Arial"/>
              <a:buChar char="•"/>
              <a:tabLst/>
              <a:defRPr/>
            </a:pPr>
            <a:r>
              <a:rPr kumimoji="0" lang="en-GB" sz="1200" b="0" i="0" u="none" strike="noStrike" kern="1200" cap="none" spc="0" normalizeH="0" baseline="0" noProof="0" dirty="0" smtClean="0">
                <a:ln>
                  <a:noFill/>
                </a:ln>
                <a:solidFill>
                  <a:srgbClr val="58595B"/>
                </a:solidFill>
                <a:effectLst/>
                <a:uLnTx/>
                <a:uFillTx/>
                <a:latin typeface="Arial" pitchFamily="34" charset="0"/>
                <a:ea typeface="Arial" charset="0"/>
                <a:cs typeface="Arial" pitchFamily="34" charset="0"/>
              </a:rPr>
              <a:t>Fourth level</a:t>
            </a:r>
          </a:p>
        </p:txBody>
      </p:sp>
      <p:cxnSp>
        <p:nvCxnSpPr>
          <p:cNvPr id="99" name="Straight Connector 98"/>
          <p:cNvCxnSpPr/>
          <p:nvPr userDrawn="1"/>
        </p:nvCxnSpPr>
        <p:spPr>
          <a:xfrm>
            <a:off x="-4112" y="1709193"/>
            <a:ext cx="12196112"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3"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7"/>
          </p:nvPr>
        </p:nvSpPr>
        <p:spPr>
          <a:xfrm>
            <a:off x="4798481" y="2160588"/>
            <a:ext cx="2878667" cy="3779411"/>
          </a:xfrm>
          <a:prstGeom prst="roundRect">
            <a:avLst>
              <a:gd name="adj" fmla="val 5286"/>
            </a:avLst>
          </a:prstGeom>
        </p:spPr>
        <p:txBody>
          <a:bodyPr/>
          <a:lstStyle/>
          <a:p>
            <a:pPr lvl="0"/>
            <a:r>
              <a:rPr lang="en-GB" noProof="0" dirty="0" smtClean="0"/>
              <a:t>Click icon to add picture</a:t>
            </a:r>
            <a:endParaRPr lang="en-GB" noProof="0" dirty="0"/>
          </a:p>
        </p:txBody>
      </p:sp>
      <p:sp>
        <p:nvSpPr>
          <p:cNvPr id="10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8"/>
          </p:nvPr>
        </p:nvSpPr>
        <p:spPr>
          <a:xfrm>
            <a:off x="8157631" y="2180104"/>
            <a:ext cx="2878667" cy="3779411"/>
          </a:xfrm>
          <a:prstGeom prst="roundRect">
            <a:avLst>
              <a:gd name="adj" fmla="val 5286"/>
            </a:avLst>
          </a:prstGeom>
        </p:spPr>
        <p:txBody>
          <a:bodyPr/>
          <a:lstStyle/>
          <a:p>
            <a:pPr lvl="0"/>
            <a:r>
              <a:rPr lang="en-GB" noProof="0" dirty="0" smtClean="0"/>
              <a:t>Click icon to add picture</a:t>
            </a:r>
            <a:endParaRPr lang="en-GB" noProof="0" dirty="0"/>
          </a:p>
        </p:txBody>
      </p:sp>
      <p:sp>
        <p:nvSpPr>
          <p:cNvPr id="102" name="Date Placeholder 3"/>
          <p:cNvSpPr>
            <a:spLocks noGrp="1"/>
          </p:cNvSpPr>
          <p:nvPr>
            <p:ph type="dt" sz="half" idx="2"/>
          </p:nvPr>
        </p:nvSpPr>
        <p:spPr>
          <a:xfrm>
            <a:off x="958848" y="6480000"/>
            <a:ext cx="2495552" cy="378000"/>
          </a:xfrm>
          <a:prstGeom prst="rect">
            <a:avLst/>
          </a:prstGeom>
        </p:spPr>
        <p:txBody>
          <a:bodyPr lIns="0" tIns="0" rIns="0" bIns="0" anchor="ctr"/>
          <a:lstStyle>
            <a:lvl1pPr>
              <a:defRPr sz="800">
                <a:solidFill>
                  <a:schemeClr val="accent1"/>
                </a:solidFill>
              </a:defRPr>
            </a:lvl1pPr>
          </a:lstStyle>
          <a:p>
            <a:fld id="{EDCE6523-1D77-094B-8E5B-28D72BCF4B9A}" type="datetime3">
              <a:rPr lang="en-GB" smtClean="0"/>
              <a:t>29 April, 2020</a:t>
            </a:fld>
            <a:endParaRPr lang="en-GB" dirty="0"/>
          </a:p>
        </p:txBody>
      </p:sp>
      <p:sp>
        <p:nvSpPr>
          <p:cNvPr id="104" name="Footer Placeholder 4"/>
          <p:cNvSpPr>
            <a:spLocks noGrp="1"/>
          </p:cNvSpPr>
          <p:nvPr>
            <p:ph type="ftr" sz="quarter" idx="3"/>
          </p:nvPr>
        </p:nvSpPr>
        <p:spPr>
          <a:xfrm>
            <a:off x="0" y="6480000"/>
            <a:ext cx="12192000" cy="378000"/>
          </a:xfrm>
          <a:prstGeom prst="rect">
            <a:avLst/>
          </a:prstGeom>
        </p:spPr>
        <p:txBody>
          <a:bodyPr lIns="0" tIns="0" rIns="0" bIns="0" anchor="ctr"/>
          <a:lstStyle>
            <a:lvl1pPr algn="ctr" eaLnBrk="1">
              <a:defRPr lang="en-GB"/>
            </a:lvl1pPr>
          </a:lstStyle>
          <a:p>
            <a:endParaRPr lang="en-GB" dirty="0"/>
          </a:p>
        </p:txBody>
      </p:sp>
      <p:sp>
        <p:nvSpPr>
          <p:cNvPr id="101" name="Slide Number Placeholder 5"/>
          <p:cNvSpPr>
            <a:spLocks noGrp="1"/>
          </p:cNvSpPr>
          <p:nvPr>
            <p:ph type="sldNum" sz="quarter" idx="4"/>
          </p:nvPr>
        </p:nvSpPr>
        <p:spPr>
          <a:xfrm>
            <a:off x="11039423" y="6480000"/>
            <a:ext cx="480003"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Tree>
    <p:extLst>
      <p:ext uri="{BB962C8B-B14F-4D97-AF65-F5344CB8AC3E}">
        <p14:creationId xmlns:p14="http://schemas.microsoft.com/office/powerpoint/2010/main" val="30944020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Content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0084518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79"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pPr marL="0" lvl="0" indent="0" algn="ctr" eaLnBrk="1">
              <a:spcAft>
                <a:spcPts val="600"/>
              </a:spcAft>
            </a:pPr>
            <a:endParaRPr lang="en-GB" sz="2400" b="0" i="0" baseline="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1"/>
          <p:cNvSpPr>
            <a:spLocks noGrp="1"/>
          </p:cNvSpPr>
          <p:nvPr>
            <p:ph type="title"/>
          </p:nvPr>
        </p:nvSpPr>
        <p:spPr>
          <a:xfrm>
            <a:off x="958845" y="1"/>
            <a:ext cx="8388355" cy="1079499"/>
          </a:xfrm>
        </p:spPr>
        <p:txBody>
          <a:bodyPr/>
          <a:lstStyle/>
          <a:p>
            <a:r>
              <a:rPr lang="en-GB" dirty="0" smtClean="0"/>
              <a:t>Click to edit Master title style</a:t>
            </a:r>
            <a:endParaRPr lang="en-GB" dirty="0"/>
          </a:p>
        </p:txBody>
      </p:sp>
      <p:sp>
        <p:nvSpPr>
          <p:cNvPr id="4" name="Text Placeholder 3"/>
          <p:cNvSpPr>
            <a:spLocks noGrp="1"/>
          </p:cNvSpPr>
          <p:nvPr>
            <p:ph type="body" sz="half" idx="2"/>
          </p:nvPr>
        </p:nvSpPr>
        <p:spPr>
          <a:xfrm>
            <a:off x="6718297" y="2160589"/>
            <a:ext cx="4801127" cy="3959775"/>
          </a:xfrm>
          <a:prstGeom prst="rect">
            <a:avLst/>
          </a:prstGeom>
        </p:spPr>
        <p:txBody>
          <a:bodyPr>
            <a:normAutofit/>
          </a:bodyPr>
          <a:lstStyle>
            <a:lvl1pPr marL="0" marR="0" indent="0" algn="l" defTabSz="914400" rtl="0" eaLnBrk="0" fontAlgn="base" latinLnBrk="0" hangingPunct="0">
              <a:lnSpc>
                <a:spcPct val="100000"/>
              </a:lnSpc>
              <a:spcBef>
                <a:spcPts val="0"/>
              </a:spcBef>
              <a:spcAft>
                <a:spcPts val="1200"/>
              </a:spcAft>
              <a:buClrTx/>
              <a:buSzTx/>
              <a:buFontTx/>
              <a:buNone/>
              <a:tabLst/>
              <a:defRPr>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atin typeface="Franklin Gothic Book"/>
                <a:ea typeface="Franklin Gothic Book"/>
                <a:cs typeface="Franklin Gothic Book"/>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smtClean="0">
                <a:ln>
                  <a:noFill/>
                </a:ln>
                <a:solidFill>
                  <a:srgbClr val="58595B"/>
                </a:solidFill>
                <a:effectLst/>
                <a:uLnTx/>
                <a:uFillTx/>
                <a:latin typeface="Arial" pitchFamily="34" charset="0"/>
                <a:ea typeface="ＭＳ Ｐゴシック" charset="0"/>
                <a:cs typeface="Arial" pitchFamily="34" charset="0"/>
              </a:rPr>
              <a:t>Click to edit Master text styles</a:t>
            </a:r>
          </a:p>
          <a:p>
            <a:pPr marL="179388" marR="0" lvl="1" indent="-179388" algn="l" defTabSz="914400" rtl="0" eaLnBrk="0" fontAlgn="base" latinLnBrk="0" hangingPunct="0">
              <a:lnSpc>
                <a:spcPct val="100000"/>
              </a:lnSpc>
              <a:spcBef>
                <a:spcPts val="0"/>
              </a:spcBef>
              <a:spcAft>
                <a:spcPts val="1200"/>
              </a:spcAft>
              <a:buClrTx/>
              <a:buSzTx/>
              <a:buFont typeface="Arial" charset="0"/>
              <a:buChar char="•"/>
              <a:tabLst/>
              <a:defRPr/>
            </a:pPr>
            <a:r>
              <a:rPr kumimoji="0" lang="en-GB" sz="1200" b="0" i="0" u="none" strike="noStrike" kern="1200" cap="none" spc="0" normalizeH="0" baseline="0" noProof="0" dirty="0" smtClean="0">
                <a:ln>
                  <a:noFill/>
                </a:ln>
                <a:solidFill>
                  <a:srgbClr val="58595B"/>
                </a:solidFill>
                <a:effectLst/>
                <a:uLnTx/>
                <a:uFillTx/>
                <a:latin typeface="Arial" pitchFamily="34" charset="0"/>
                <a:ea typeface="Arial" charset="0"/>
                <a:cs typeface="Arial" pitchFamily="34" charset="0"/>
              </a:rPr>
              <a:t>Second level</a:t>
            </a:r>
          </a:p>
          <a:p>
            <a:pPr marL="360000" marR="0" lvl="2" indent="-180000" algn="l" defTabSz="914400" rtl="0" eaLnBrk="0" fontAlgn="base" latinLnBrk="0" hangingPunct="0">
              <a:lnSpc>
                <a:spcPct val="100000"/>
              </a:lnSpc>
              <a:spcBef>
                <a:spcPts val="0"/>
              </a:spcBef>
              <a:spcAft>
                <a:spcPts val="1200"/>
              </a:spcAft>
              <a:buClrTx/>
              <a:buSzTx/>
              <a:buFont typeface="Arial"/>
              <a:buChar char="•"/>
              <a:tabLst/>
              <a:defRPr/>
            </a:pPr>
            <a:r>
              <a:rPr kumimoji="0" lang="en-GB" sz="1200" b="0" i="0" u="none" strike="noStrike" kern="1200" cap="none" spc="0" normalizeH="0" baseline="0" noProof="0" dirty="0" smtClean="0">
                <a:ln>
                  <a:noFill/>
                </a:ln>
                <a:solidFill>
                  <a:srgbClr val="58595B"/>
                </a:solidFill>
                <a:effectLst/>
                <a:uLnTx/>
                <a:uFillTx/>
                <a:latin typeface="Arial" pitchFamily="34" charset="0"/>
                <a:ea typeface="Arial" charset="0"/>
                <a:cs typeface="Arial" pitchFamily="34" charset="0"/>
              </a:rPr>
              <a:t>Third level</a:t>
            </a:r>
          </a:p>
          <a:p>
            <a:pPr marL="540000" marR="0" lvl="3" indent="-180000" algn="l" defTabSz="914400" rtl="0" eaLnBrk="0" fontAlgn="base" latinLnBrk="0" hangingPunct="0">
              <a:lnSpc>
                <a:spcPct val="100000"/>
              </a:lnSpc>
              <a:spcBef>
                <a:spcPts val="0"/>
              </a:spcBef>
              <a:spcAft>
                <a:spcPts val="1200"/>
              </a:spcAft>
              <a:buClrTx/>
              <a:buSzTx/>
              <a:buFont typeface="Arial"/>
              <a:buChar char="•"/>
              <a:tabLst/>
              <a:defRPr/>
            </a:pPr>
            <a:r>
              <a:rPr kumimoji="0" lang="en-GB" sz="1200" b="0" i="0" u="none" strike="noStrike" kern="1200" cap="none" spc="0" normalizeH="0" baseline="0" noProof="0" dirty="0" smtClean="0">
                <a:ln>
                  <a:noFill/>
                </a:ln>
                <a:solidFill>
                  <a:srgbClr val="58595B"/>
                </a:solidFill>
                <a:effectLst/>
                <a:uLnTx/>
                <a:uFillTx/>
                <a:latin typeface="Arial" pitchFamily="34" charset="0"/>
                <a:ea typeface="Arial" charset="0"/>
                <a:cs typeface="Arial" pitchFamily="34" charset="0"/>
              </a:rPr>
              <a:t>Fourth level</a:t>
            </a:r>
          </a:p>
        </p:txBody>
      </p:sp>
      <p:sp>
        <p:nvSpPr>
          <p:cNvPr id="54" name="Date Placeholder 3"/>
          <p:cNvSpPr>
            <a:spLocks noGrp="1"/>
          </p:cNvSpPr>
          <p:nvPr>
            <p:ph type="dt" sz="half" idx="10"/>
          </p:nvPr>
        </p:nvSpPr>
        <p:spPr>
          <a:xfrm>
            <a:off x="958848" y="6480000"/>
            <a:ext cx="2495552" cy="378000"/>
          </a:xfrm>
          <a:prstGeom prst="rect">
            <a:avLst/>
          </a:prstGeom>
        </p:spPr>
        <p:txBody>
          <a:bodyPr lIns="0" tIns="0" rIns="0" bIns="0" anchor="ctr"/>
          <a:lstStyle>
            <a:lvl1pPr>
              <a:defRPr sz="800">
                <a:solidFill>
                  <a:schemeClr val="accent1"/>
                </a:solidFill>
              </a:defRPr>
            </a:lvl1pPr>
          </a:lstStyle>
          <a:p>
            <a:fld id="{64815ECD-0D2A-4942-A2BB-9C0FFC9E6DD9}" type="datetime3">
              <a:rPr lang="en-GB" smtClean="0"/>
              <a:t>29 April, 2020</a:t>
            </a:fld>
            <a:endParaRPr lang="en-GB" dirty="0"/>
          </a:p>
        </p:txBody>
      </p:sp>
      <p:sp>
        <p:nvSpPr>
          <p:cNvPr id="55" name="Footer Placeholder 4"/>
          <p:cNvSpPr>
            <a:spLocks noGrp="1"/>
          </p:cNvSpPr>
          <p:nvPr>
            <p:ph type="ftr" sz="quarter" idx="3"/>
          </p:nvPr>
        </p:nvSpPr>
        <p:spPr>
          <a:xfrm>
            <a:off x="0" y="6480000"/>
            <a:ext cx="12192000" cy="378000"/>
          </a:xfrm>
          <a:prstGeom prst="rect">
            <a:avLst/>
          </a:prstGeom>
        </p:spPr>
        <p:txBody>
          <a:bodyPr lIns="0" tIns="0" rIns="0" bIns="0" anchor="ctr"/>
          <a:lstStyle>
            <a:lvl1pPr algn="ctr" eaLnBrk="1">
              <a:defRPr lang="en-GB"/>
            </a:lvl1pPr>
          </a:lstStyle>
          <a:p>
            <a:endParaRPr lang="en-GB" dirty="0"/>
          </a:p>
        </p:txBody>
      </p:sp>
      <p:sp>
        <p:nvSpPr>
          <p:cNvPr id="58"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7"/>
          </p:nvPr>
        </p:nvSpPr>
        <p:spPr>
          <a:xfrm>
            <a:off x="959903" y="2160589"/>
            <a:ext cx="5277911" cy="719137"/>
          </a:xfrm>
          <a:prstGeom prst="roundRect">
            <a:avLst>
              <a:gd name="adj" fmla="val 5286"/>
            </a:avLst>
          </a:prstGeom>
        </p:spPr>
        <p:txBody>
          <a:bodyPr>
            <a:normAutofit/>
          </a:bodyPr>
          <a:lstStyle>
            <a:lvl1pPr>
              <a:defRPr sz="1200"/>
            </a:lvl1pPr>
          </a:lstStyle>
          <a:p>
            <a:pPr lvl="0"/>
            <a:r>
              <a:rPr lang="en-GB" noProof="0" dirty="0" smtClean="0"/>
              <a:t>Click icon to add picture</a:t>
            </a:r>
            <a:endParaRPr lang="en-GB" noProof="0" dirty="0"/>
          </a:p>
        </p:txBody>
      </p:sp>
      <p:sp>
        <p:nvSpPr>
          <p:cNvPr id="59"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8"/>
          </p:nvPr>
        </p:nvSpPr>
        <p:spPr>
          <a:xfrm>
            <a:off x="959904" y="3240788"/>
            <a:ext cx="2397129" cy="1078800"/>
          </a:xfrm>
          <a:prstGeom prst="roundRect">
            <a:avLst>
              <a:gd name="adj" fmla="val 5286"/>
            </a:avLst>
          </a:prstGeom>
        </p:spPr>
        <p:txBody>
          <a:bodyPr>
            <a:normAutofit/>
          </a:bodyPr>
          <a:lstStyle>
            <a:lvl1pPr>
              <a:defRPr sz="1200"/>
            </a:lvl1pPr>
          </a:lstStyle>
          <a:p>
            <a:pPr lvl="0"/>
            <a:r>
              <a:rPr lang="en-GB" noProof="0" dirty="0" smtClean="0"/>
              <a:t>Click icon to add picture</a:t>
            </a:r>
            <a:endParaRPr lang="en-GB" noProof="0" dirty="0"/>
          </a:p>
        </p:txBody>
      </p:sp>
      <p:sp>
        <p:nvSpPr>
          <p:cNvPr id="61" name="Text Placeholder 6"/>
          <p:cNvSpPr>
            <a:spLocks noGrp="1"/>
          </p:cNvSpPr>
          <p:nvPr>
            <p:ph type="body" sz="quarter" idx="13"/>
          </p:nvPr>
        </p:nvSpPr>
        <p:spPr>
          <a:xfrm>
            <a:off x="958848" y="5760001"/>
            <a:ext cx="5278965" cy="360363"/>
          </a:xfrm>
          <a:prstGeom prst="rect">
            <a:avLst/>
          </a:prstGeom>
        </p:spPr>
        <p:txBody>
          <a:bodyPr>
            <a:normAutofit/>
          </a:bodyPr>
          <a:lstStyle>
            <a:lvl1pPr marL="0" marR="0" indent="0" algn="l" defTabSz="914400" rtl="0" eaLnBrk="0" fontAlgn="base" latinLnBrk="0" hangingPunct="0">
              <a:lnSpc>
                <a:spcPct val="100000"/>
              </a:lnSpc>
              <a:spcBef>
                <a:spcPts val="0"/>
              </a:spcBef>
              <a:spcAft>
                <a:spcPts val="1200"/>
              </a:spcAft>
              <a:buClrTx/>
              <a:buSzTx/>
              <a:buFontTx/>
              <a:buNone/>
              <a:tabLst/>
              <a:defRPr sz="2000">
                <a:solidFill>
                  <a:schemeClr val="tx1"/>
                </a:solidFill>
                <a:latin typeface="Franklin Gothic Book"/>
                <a:cs typeface="Franklin Gothic Book"/>
              </a:defRPr>
            </a:lvl1pPr>
            <a:lvl2pPr marL="179388" marR="0" indent="-179388" algn="l" defTabSz="914400" rtl="0" eaLnBrk="0" fontAlgn="base" latinLnBrk="0" hangingPunct="0">
              <a:lnSpc>
                <a:spcPct val="100000"/>
              </a:lnSpc>
              <a:spcBef>
                <a:spcPts val="0"/>
              </a:spcBef>
              <a:spcAft>
                <a:spcPts val="1200"/>
              </a:spcAft>
              <a:buClrTx/>
              <a:buSzTx/>
              <a:buFont typeface="Arial" charset="0"/>
              <a:buChar char="•"/>
              <a:tabLst/>
              <a:defRPr>
                <a:solidFill>
                  <a:schemeClr val="tx1"/>
                </a:solidFill>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a:solidFill>
                  <a:schemeClr val="tx1"/>
                </a:solidFill>
              </a:defRPr>
            </a:lvl3pPr>
            <a:lvl4pPr marL="540000" marR="0" indent="-180000" algn="l" defTabSz="914400" rtl="0" eaLnBrk="0" fontAlgn="base" latinLnBrk="0" hangingPunct="0">
              <a:lnSpc>
                <a:spcPct val="100000"/>
              </a:lnSpc>
              <a:spcBef>
                <a:spcPts val="0"/>
              </a:spcBef>
              <a:spcAft>
                <a:spcPts val="1200"/>
              </a:spcAft>
              <a:buClrTx/>
              <a:buSzTx/>
              <a:buFont typeface="Arial"/>
              <a:buChar char="•"/>
              <a:tabLst/>
              <a:defRPr/>
            </a:lvl4pPr>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0" lang="en-GB" sz="1200" b="0" i="0" u="none" strike="noStrike" kern="1200" cap="none" spc="0" normalizeH="0" baseline="0" noProof="0" dirty="0" smtClean="0">
                <a:ln>
                  <a:noFill/>
                </a:ln>
                <a:solidFill>
                  <a:srgbClr val="58595B"/>
                </a:solidFill>
                <a:effectLst/>
                <a:uLnTx/>
                <a:uFillTx/>
                <a:latin typeface="Arial" pitchFamily="34" charset="0"/>
                <a:ea typeface="ＭＳ Ｐゴシック" charset="0"/>
                <a:cs typeface="Arial" pitchFamily="34" charset="0"/>
              </a:rPr>
              <a:t>Click to edit Master text styles</a:t>
            </a:r>
          </a:p>
        </p:txBody>
      </p:sp>
      <p:sp>
        <p:nvSpPr>
          <p:cNvPr id="62"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19"/>
          </p:nvPr>
        </p:nvSpPr>
        <p:spPr>
          <a:xfrm>
            <a:off x="3837515" y="3240788"/>
            <a:ext cx="2400299" cy="720025"/>
          </a:xfrm>
          <a:prstGeom prst="roundRect">
            <a:avLst>
              <a:gd name="adj" fmla="val 5286"/>
            </a:avLst>
          </a:prstGeom>
        </p:spPr>
        <p:txBody>
          <a:bodyPr>
            <a:normAutofit/>
          </a:bodyPr>
          <a:lstStyle>
            <a:lvl1pPr>
              <a:defRPr sz="1200"/>
            </a:lvl1pPr>
          </a:lstStyle>
          <a:p>
            <a:pPr lvl="0"/>
            <a:r>
              <a:rPr lang="en-GB" noProof="0" dirty="0" smtClean="0"/>
              <a:t>Click icon to add picture</a:t>
            </a:r>
            <a:endParaRPr lang="en-GB" noProof="0" dirty="0"/>
          </a:p>
        </p:txBody>
      </p:sp>
      <p:sp>
        <p:nvSpPr>
          <p:cNvPr id="60"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20"/>
          </p:nvPr>
        </p:nvSpPr>
        <p:spPr>
          <a:xfrm>
            <a:off x="959904" y="4679950"/>
            <a:ext cx="2397128" cy="720050"/>
          </a:xfrm>
          <a:prstGeom prst="roundRect">
            <a:avLst>
              <a:gd name="adj" fmla="val 5286"/>
            </a:avLst>
          </a:prstGeom>
        </p:spPr>
        <p:txBody>
          <a:bodyPr>
            <a:normAutofit/>
          </a:bodyPr>
          <a:lstStyle>
            <a:lvl1pPr>
              <a:defRPr sz="1200"/>
            </a:lvl1pPr>
          </a:lstStyle>
          <a:p>
            <a:pPr lvl="0"/>
            <a:r>
              <a:rPr lang="en-GB" noProof="0" dirty="0" smtClean="0"/>
              <a:t>Click icon to add picture</a:t>
            </a:r>
            <a:endParaRPr lang="en-GB" noProof="0" dirty="0"/>
          </a:p>
        </p:txBody>
      </p:sp>
      <p:sp>
        <p:nvSpPr>
          <p:cNvPr id="63" name="Picture Placeholder 8" descr="Images should be chosen for their relevance and impact. Only one image should be used on a page unless you are trying to show a process or 'before and after'.&#10;If you expect the slides to be printed then check the colour settings by selecting the image and then 'black and white' settings. From this menu you will be able to determine how best the image will be converted to black and white and how much printer ink it will use." title="Photo slot"/>
          <p:cNvSpPr>
            <a:spLocks noGrp="1"/>
          </p:cNvSpPr>
          <p:nvPr>
            <p:ph type="pic" sz="quarter" idx="21"/>
          </p:nvPr>
        </p:nvSpPr>
        <p:spPr>
          <a:xfrm>
            <a:off x="3837513" y="4319588"/>
            <a:ext cx="2397128" cy="1080750"/>
          </a:xfrm>
          <a:prstGeom prst="roundRect">
            <a:avLst>
              <a:gd name="adj" fmla="val 5286"/>
            </a:avLst>
          </a:prstGeom>
        </p:spPr>
        <p:txBody>
          <a:bodyPr>
            <a:normAutofit/>
          </a:bodyPr>
          <a:lstStyle>
            <a:lvl1pPr>
              <a:defRPr sz="1200"/>
            </a:lvl1pPr>
          </a:lstStyle>
          <a:p>
            <a:pPr lvl="0"/>
            <a:r>
              <a:rPr lang="en-GB" noProof="0" dirty="0" smtClean="0"/>
              <a:t>Click icon to add picture</a:t>
            </a:r>
            <a:endParaRPr lang="en-GB" noProof="0" dirty="0"/>
          </a:p>
        </p:txBody>
      </p:sp>
      <p:sp>
        <p:nvSpPr>
          <p:cNvPr id="64" name="Slide Number Placeholder 5"/>
          <p:cNvSpPr>
            <a:spLocks noGrp="1"/>
          </p:cNvSpPr>
          <p:nvPr>
            <p:ph type="sldNum" sz="quarter" idx="4"/>
          </p:nvPr>
        </p:nvSpPr>
        <p:spPr>
          <a:xfrm>
            <a:off x="11039423" y="6480000"/>
            <a:ext cx="480003" cy="378000"/>
          </a:xfrm>
          <a:prstGeom prst="rect">
            <a:avLst/>
          </a:prstGeom>
        </p:spPr>
        <p:txBody>
          <a:bodyPr lIns="0" tIns="0" rIns="0" bIns="0" anchor="ctr"/>
          <a:lstStyle>
            <a:lvl1pPr algn="r">
              <a:defRPr sz="800">
                <a:solidFill>
                  <a:schemeClr val="accent1"/>
                </a:solidFill>
              </a:defRPr>
            </a:lvl1pPr>
          </a:lstStyle>
          <a:p>
            <a:fld id="{71F9F866-B438-9445-8D9F-1F8FF6608833}" type="slidenum">
              <a:rPr lang="en-GB" smtClean="0"/>
              <a:pPr/>
              <a:t>‹#›</a:t>
            </a:fld>
            <a:endParaRPr lang="en-GB" dirty="0"/>
          </a:p>
        </p:txBody>
      </p:sp>
    </p:spTree>
    <p:extLst>
      <p:ext uri="{BB962C8B-B14F-4D97-AF65-F5344CB8AC3E}">
        <p14:creationId xmlns:p14="http://schemas.microsoft.com/office/powerpoint/2010/main" val="22675448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standard brand backgrou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31056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003"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59" name="Straight Connector 69"/>
          <p:cNvSpPr/>
          <p:nvPr/>
        </p:nvSpPr>
        <p:spPr>
          <a:xfrm>
            <a:off x="-4111" y="1079500"/>
            <a:ext cx="12192001" cy="0"/>
          </a:xfrm>
          <a:prstGeom prst="line">
            <a:avLst/>
          </a:prstGeom>
          <a:ln w="3175">
            <a:solidFill>
              <a:srgbClr val="005197"/>
            </a:solidFill>
          </a:ln>
        </p:spPr>
        <p:txBody>
          <a:bodyPr lIns="45719" rIns="45719"/>
          <a:lstStyle/>
          <a:p>
            <a:pPr eaLnBrk="1"/>
            <a:endParaRPr lang="en-GB" dirty="0"/>
          </a:p>
        </p:txBody>
      </p:sp>
      <p:sp>
        <p:nvSpPr>
          <p:cNvPr id="3260" name="Straight Connector 80"/>
          <p:cNvSpPr/>
          <p:nvPr/>
        </p:nvSpPr>
        <p:spPr>
          <a:xfrm>
            <a:off x="-4111" y="6479999"/>
            <a:ext cx="12196112" cy="1"/>
          </a:xfrm>
          <a:prstGeom prst="line">
            <a:avLst/>
          </a:prstGeom>
          <a:ln w="3175">
            <a:solidFill>
              <a:srgbClr val="005197"/>
            </a:solidFill>
          </a:ln>
        </p:spPr>
        <p:txBody>
          <a:bodyPr lIns="45719" rIns="45719"/>
          <a:lstStyle/>
          <a:p>
            <a:pPr eaLnBrk="1"/>
            <a:endParaRPr lang="en-GB" dirty="0"/>
          </a:p>
        </p:txBody>
      </p:sp>
      <p:pic>
        <p:nvPicPr>
          <p:cNvPr id="3261" name="Picture 10" descr="Picture 10"/>
          <p:cNvPicPr>
            <a:picLocks noChangeAspect="1"/>
          </p:cNvPicPr>
          <p:nvPr/>
        </p:nvPicPr>
        <p:blipFill>
          <a:blip r:embed="rId6">
            <a:extLst/>
          </a:blip>
          <a:stretch>
            <a:fillRect/>
          </a:stretch>
        </p:blipFill>
        <p:spPr>
          <a:xfrm>
            <a:off x="9864500" y="228600"/>
            <a:ext cx="1368653" cy="720000"/>
          </a:xfrm>
          <a:prstGeom prst="rect">
            <a:avLst/>
          </a:prstGeom>
          <a:ln w="12700">
            <a:miter lim="400000"/>
          </a:ln>
        </p:spPr>
      </p:pic>
      <p:pic>
        <p:nvPicPr>
          <p:cNvPr id="3262" name="Picture 2" descr="Picture 2"/>
          <p:cNvPicPr>
            <a:picLocks noChangeAspect="1"/>
          </p:cNvPicPr>
          <p:nvPr/>
        </p:nvPicPr>
        <p:blipFill>
          <a:blip r:embed="rId7">
            <a:extLst/>
          </a:blip>
          <a:stretch>
            <a:fillRect/>
          </a:stretch>
        </p:blipFill>
        <p:spPr>
          <a:xfrm>
            <a:off x="-151694" y="0"/>
            <a:ext cx="12343695" cy="6943329"/>
          </a:xfrm>
          <a:prstGeom prst="rect">
            <a:avLst/>
          </a:prstGeom>
          <a:ln w="12700">
            <a:miter lim="400000"/>
          </a:ln>
        </p:spPr>
      </p:pic>
      <p:sp>
        <p:nvSpPr>
          <p:cNvPr id="3263" name="Rectangle 1"/>
          <p:cNvSpPr/>
          <p:nvPr/>
        </p:nvSpPr>
        <p:spPr>
          <a:xfrm>
            <a:off x="149289" y="4407789"/>
            <a:ext cx="11915194" cy="2176273"/>
          </a:xfrm>
          <a:prstGeom prst="rect">
            <a:avLst/>
          </a:prstGeom>
          <a:solidFill>
            <a:srgbClr val="FFFFFF"/>
          </a:solidFill>
          <a:ln w="12700">
            <a:miter lim="400000"/>
          </a:ln>
        </p:spPr>
        <p:txBody>
          <a:bodyPr lIns="45719" rIns="45719"/>
          <a:lstStyle/>
          <a:p>
            <a:pPr algn="ctr" eaLnBrk="1">
              <a:spcBef>
                <a:spcPts val="600"/>
              </a:spcBef>
              <a:defRPr>
                <a:solidFill>
                  <a:srgbClr val="FFFFFF"/>
                </a:solidFill>
              </a:defRPr>
            </a:pPr>
            <a:endParaRPr lang="en-GB" dirty="0"/>
          </a:p>
        </p:txBody>
      </p:sp>
      <p:pic>
        <p:nvPicPr>
          <p:cNvPr id="3264" name="Picture 6" descr="Picture 6"/>
          <p:cNvPicPr>
            <a:picLocks noChangeAspect="1"/>
          </p:cNvPicPr>
          <p:nvPr/>
        </p:nvPicPr>
        <p:blipFill>
          <a:blip r:embed="rId6">
            <a:extLst/>
          </a:blip>
          <a:stretch>
            <a:fillRect/>
          </a:stretch>
        </p:blipFill>
        <p:spPr>
          <a:xfrm>
            <a:off x="9209571" y="4972050"/>
            <a:ext cx="2023581" cy="1064536"/>
          </a:xfrm>
          <a:prstGeom prst="rect">
            <a:avLst/>
          </a:prstGeom>
          <a:ln w="12700">
            <a:miter lim="400000"/>
          </a:ln>
        </p:spPr>
      </p:pic>
      <p:sp>
        <p:nvSpPr>
          <p:cNvPr id="3265" name="Текст заголовка"/>
          <p:cNvSpPr txBox="1">
            <a:spLocks noGrp="1"/>
          </p:cNvSpPr>
          <p:nvPr>
            <p:ph type="title"/>
          </p:nvPr>
        </p:nvSpPr>
        <p:spPr>
          <a:xfrm>
            <a:off x="958846" y="4552950"/>
            <a:ext cx="7718430" cy="1226461"/>
          </a:xfrm>
          <a:prstGeom prst="rect">
            <a:avLst/>
          </a:prstGeom>
        </p:spPr>
        <p:txBody>
          <a:bodyPr anchor="b"/>
          <a:lstStyle>
            <a:lvl1pPr>
              <a:defRPr sz="3200"/>
            </a:lvl1pPr>
          </a:lstStyle>
          <a:p>
            <a:r>
              <a:rPr lang="en-GB" dirty="0" err="1" smtClean="0"/>
              <a:t>Текст</a:t>
            </a:r>
            <a:r>
              <a:rPr lang="en-GB" dirty="0" smtClean="0"/>
              <a:t> </a:t>
            </a:r>
            <a:r>
              <a:rPr lang="en-GB" dirty="0" err="1" smtClean="0"/>
              <a:t>заголовка</a:t>
            </a:r>
            <a:endParaRPr lang="en-GB" dirty="0"/>
          </a:p>
        </p:txBody>
      </p:sp>
      <p:sp>
        <p:nvSpPr>
          <p:cNvPr id="3266" name="Уровень текста 1…"/>
          <p:cNvSpPr txBox="1">
            <a:spLocks noGrp="1"/>
          </p:cNvSpPr>
          <p:nvPr>
            <p:ph type="body" sz="quarter" idx="1"/>
          </p:nvPr>
        </p:nvSpPr>
        <p:spPr>
          <a:xfrm>
            <a:off x="958850" y="5779410"/>
            <a:ext cx="7718426" cy="609601"/>
          </a:xfrm>
          <a:prstGeom prst="rect">
            <a:avLst/>
          </a:prstGeom>
        </p:spPr>
        <p:txBody>
          <a:bodyPr>
            <a:normAutofit/>
          </a:bodyPr>
          <a:lstStyle>
            <a:lvl1pPr>
              <a:spcBef>
                <a:spcPts val="0"/>
              </a:spcBef>
              <a:defRPr>
                <a:solidFill>
                  <a:schemeClr val="accent2"/>
                </a:solidFill>
                <a:latin typeface="Bodoni MT"/>
                <a:ea typeface="Bodoni MT"/>
                <a:cs typeface="Bodoni MT"/>
                <a:sym typeface="Bodoni MT"/>
              </a:defRPr>
            </a:lvl1pPr>
            <a:lvl2pPr>
              <a:spcBef>
                <a:spcPts val="0"/>
              </a:spcBef>
              <a:defRPr>
                <a:solidFill>
                  <a:schemeClr val="accent2"/>
                </a:solidFill>
                <a:latin typeface="Bodoni MT"/>
                <a:ea typeface="Bodoni MT"/>
                <a:cs typeface="Bodoni MT"/>
                <a:sym typeface="Bodoni MT"/>
              </a:defRPr>
            </a:lvl2pPr>
            <a:lvl3pPr>
              <a:spcBef>
                <a:spcPts val="0"/>
              </a:spcBef>
              <a:defRPr>
                <a:solidFill>
                  <a:schemeClr val="accent2"/>
                </a:solidFill>
                <a:latin typeface="Bodoni MT"/>
                <a:ea typeface="Bodoni MT"/>
                <a:cs typeface="Bodoni MT"/>
                <a:sym typeface="Bodoni MT"/>
              </a:defRPr>
            </a:lvl3pPr>
            <a:lvl4pPr>
              <a:spcBef>
                <a:spcPts val="0"/>
              </a:spcBef>
              <a:defRPr>
                <a:solidFill>
                  <a:schemeClr val="accent2"/>
                </a:solidFill>
                <a:latin typeface="Bodoni MT"/>
                <a:ea typeface="Bodoni MT"/>
                <a:cs typeface="Bodoni MT"/>
                <a:sym typeface="Bodoni MT"/>
              </a:defRPr>
            </a:lvl4pPr>
            <a:lvl5pPr>
              <a:spcBef>
                <a:spcPts val="0"/>
              </a:spcBef>
              <a:defRPr>
                <a:solidFill>
                  <a:schemeClr val="accent2"/>
                </a:solidFill>
                <a:latin typeface="Bodoni MT"/>
                <a:ea typeface="Bodoni MT"/>
                <a:cs typeface="Bodoni MT"/>
                <a:sym typeface="Bodoni MT"/>
              </a:defRPr>
            </a:lvl5pPr>
          </a:lstStyle>
          <a:p>
            <a:r>
              <a:rPr lang="en-GB" dirty="0" err="1" smtClean="0"/>
              <a:t>Уровень</a:t>
            </a:r>
            <a:r>
              <a:rPr lang="en-GB" dirty="0" smtClean="0"/>
              <a:t> </a:t>
            </a:r>
            <a:r>
              <a:rPr lang="en-GB" dirty="0" err="1" smtClean="0"/>
              <a:t>текста</a:t>
            </a:r>
            <a:r>
              <a:rPr lang="en-GB" dirty="0" smtClean="0"/>
              <a:t> 1</a:t>
            </a:r>
          </a:p>
          <a:p>
            <a:pPr lvl="1"/>
            <a:r>
              <a:rPr lang="en-GB" dirty="0" err="1" smtClean="0"/>
              <a:t>Уровень</a:t>
            </a:r>
            <a:r>
              <a:rPr lang="en-GB" dirty="0" smtClean="0"/>
              <a:t> </a:t>
            </a:r>
            <a:r>
              <a:rPr lang="en-GB" dirty="0" err="1" smtClean="0"/>
              <a:t>текста</a:t>
            </a:r>
            <a:r>
              <a:rPr lang="en-GB" dirty="0" smtClean="0"/>
              <a:t> 2</a:t>
            </a:r>
          </a:p>
          <a:p>
            <a:pPr lvl="2"/>
            <a:r>
              <a:rPr lang="en-GB" dirty="0" err="1" smtClean="0"/>
              <a:t>Уровень</a:t>
            </a:r>
            <a:r>
              <a:rPr lang="en-GB" dirty="0" smtClean="0"/>
              <a:t> </a:t>
            </a:r>
            <a:r>
              <a:rPr lang="en-GB" dirty="0" err="1" smtClean="0"/>
              <a:t>текста</a:t>
            </a:r>
            <a:r>
              <a:rPr lang="en-GB" dirty="0" smtClean="0"/>
              <a:t> 3</a:t>
            </a:r>
          </a:p>
          <a:p>
            <a:pPr lvl="3"/>
            <a:r>
              <a:rPr lang="en-GB" dirty="0" err="1" smtClean="0"/>
              <a:t>Уровень</a:t>
            </a:r>
            <a:r>
              <a:rPr lang="en-GB" dirty="0" smtClean="0"/>
              <a:t> </a:t>
            </a:r>
            <a:r>
              <a:rPr lang="en-GB" dirty="0" err="1" smtClean="0"/>
              <a:t>текста</a:t>
            </a:r>
            <a:r>
              <a:rPr lang="en-GB" dirty="0" smtClean="0"/>
              <a:t> 4</a:t>
            </a:r>
          </a:p>
          <a:p>
            <a:pPr lvl="4"/>
            <a:r>
              <a:rPr lang="en-GB" dirty="0" err="1" smtClean="0"/>
              <a:t>Уровень</a:t>
            </a:r>
            <a:r>
              <a:rPr lang="en-GB" dirty="0" smtClean="0"/>
              <a:t> </a:t>
            </a:r>
            <a:r>
              <a:rPr lang="en-GB" dirty="0" err="1" smtClean="0"/>
              <a:t>текста</a:t>
            </a:r>
            <a:r>
              <a:rPr lang="en-GB" dirty="0" smtClean="0"/>
              <a:t> 5</a:t>
            </a:r>
            <a:endParaRPr lang="en-GB" dirty="0"/>
          </a:p>
        </p:txBody>
      </p:sp>
      <p:sp>
        <p:nvSpPr>
          <p:cNvPr id="3267" name="Номер слайда"/>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rPr lang="en-GB" smtClean="0"/>
              <a:t>‹#›</a:t>
            </a:fld>
            <a:endParaRPr lang="en-GB" dirty="0"/>
          </a:p>
        </p:txBody>
      </p:sp>
    </p:spTree>
    <p:extLst>
      <p:ext uri="{BB962C8B-B14F-4D97-AF65-F5344CB8AC3E}">
        <p14:creationId xmlns:p14="http://schemas.microsoft.com/office/powerpoint/2010/main" val="857430588"/>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2.png"/><Relationship Id="rId5" Type="http://schemas.openxmlformats.org/officeDocument/2006/relationships/theme" Target="../theme/theme1.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7"/>
            </p:custDataLst>
            <p:extLst>
              <p:ext uri="{D42A27DB-BD31-4B8C-83A1-F6EECF244321}">
                <p14:modId xmlns:p14="http://schemas.microsoft.com/office/powerpoint/2010/main" val="75802689"/>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29765" name="think-cell Slide" r:id="rId9" imgW="421" imgH="423" progId="TCLayout.ActiveDocument.1">
                  <p:embed/>
                </p:oleObj>
              </mc:Choice>
              <mc:Fallback>
                <p:oleObj name="think-cell Slide" r:id="rId9" imgW="421" imgH="423" progId="TCLayout.ActiveDocument.1">
                  <p:embed/>
                  <p:pic>
                    <p:nvPicPr>
                      <p:cNvPr id="0" name=""/>
                      <p:cNvPicPr/>
                      <p:nvPr/>
                    </p:nvPicPr>
                    <p:blipFill>
                      <a:blip r:embed="rId10"/>
                      <a:stretch>
                        <a:fillRect/>
                      </a:stretch>
                    </p:blipFill>
                    <p:spPr>
                      <a:xfrm>
                        <a:off x="2118" y="1588"/>
                        <a:ext cx="2117" cy="1588"/>
                      </a:xfrm>
                      <a:prstGeom prst="rect">
                        <a:avLst/>
                      </a:prstGeom>
                    </p:spPr>
                  </p:pic>
                </p:oleObj>
              </mc:Fallback>
            </mc:AlternateContent>
          </a:graphicData>
        </a:graphic>
      </p:graphicFrame>
      <p:sp>
        <p:nvSpPr>
          <p:cNvPr id="3" name="Rectangle 2" hidden="1"/>
          <p:cNvSpPr/>
          <p:nvPr userDrawn="1">
            <p:custDataLst>
              <p:tags r:id="rId8"/>
            </p:custDataLst>
          </p:nvPr>
        </p:nvSpPr>
        <p:spPr>
          <a:xfrm>
            <a:off x="0" y="0"/>
            <a:ext cx="211667"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eaLnBrk="1">
              <a:spcAft>
                <a:spcPts val="600"/>
              </a:spcAft>
            </a:pPr>
            <a:endParaRPr lang="en-GB" sz="2400" b="0" i="0" baseline="0" dirty="0" smtClean="0">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2" name="Title Placeholder 1" descr="Ideally your title should fit on one line." title="Slide title"/>
          <p:cNvSpPr>
            <a:spLocks noGrp="1"/>
          </p:cNvSpPr>
          <p:nvPr>
            <p:ph type="title"/>
          </p:nvPr>
        </p:nvSpPr>
        <p:spPr>
          <a:xfrm>
            <a:off x="960967" y="-1"/>
            <a:ext cx="7871884" cy="1080000"/>
          </a:xfrm>
          <a:prstGeom prst="rect">
            <a:avLst/>
          </a:prstGeom>
        </p:spPr>
        <p:txBody>
          <a:bodyPr vert="horz" lIns="0" tIns="0" rIns="0" bIns="0" rtlCol="0" anchor="ctr">
            <a:normAutofit/>
          </a:bodyPr>
          <a:lstStyle/>
          <a:p>
            <a:r>
              <a:rPr lang="en-GB" dirty="0" smtClean="0"/>
              <a:t>Click to edit Master title style</a:t>
            </a:r>
            <a:endParaRPr lang="en-GB" dirty="0"/>
          </a:p>
        </p:txBody>
      </p:sp>
      <p:cxnSp>
        <p:nvCxnSpPr>
          <p:cNvPr id="70" name="Straight Connector 69"/>
          <p:cNvCxnSpPr/>
          <p:nvPr userDrawn="1"/>
        </p:nvCxnSpPr>
        <p:spPr bwMode="auto">
          <a:xfrm>
            <a:off x="-4111" y="1079500"/>
            <a:ext cx="12192000"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auto">
          <a:xfrm>
            <a:off x="-4110" y="6480000"/>
            <a:ext cx="12196111"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55" name="Text Placeholder 2" descr="First level - paragraph text&#10;Second level - bullet 1&#10;Third level - bullet 2&#10;&#10;No more than 100 words per slide" title="Main body text"/>
          <p:cNvSpPr>
            <a:spLocks noGrp="1"/>
          </p:cNvSpPr>
          <p:nvPr>
            <p:ph type="body" idx="1"/>
          </p:nvPr>
        </p:nvSpPr>
        <p:spPr>
          <a:xfrm>
            <a:off x="960969" y="1800225"/>
            <a:ext cx="10272183" cy="4140200"/>
          </a:xfrm>
          <a:prstGeom prst="rect">
            <a:avLst/>
          </a:prstGeom>
        </p:spPr>
        <p:txBody>
          <a:bodyPr vert="horz" lIns="0" tIns="0" rIns="0" bIns="0" rtlCol="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p:txBody>
      </p:sp>
      <p:sp>
        <p:nvSpPr>
          <p:cNvPr id="56" name="Date Placeholder 3"/>
          <p:cNvSpPr>
            <a:spLocks noGrp="1"/>
          </p:cNvSpPr>
          <p:nvPr>
            <p:ph type="dt" sz="half" idx="2"/>
          </p:nvPr>
        </p:nvSpPr>
        <p:spPr>
          <a:xfrm>
            <a:off x="958848" y="6480000"/>
            <a:ext cx="2495552" cy="378000"/>
          </a:xfrm>
          <a:prstGeom prst="rect">
            <a:avLst/>
          </a:prstGeom>
        </p:spPr>
        <p:txBody>
          <a:bodyPr lIns="0" tIns="0" rIns="0" bIns="0" anchor="ctr"/>
          <a:lstStyle>
            <a:lvl1pPr>
              <a:defRPr sz="800">
                <a:solidFill>
                  <a:schemeClr val="accent1"/>
                </a:solidFill>
                <a:latin typeface="Franklin Gothic Book"/>
                <a:cs typeface="Franklin Gothic Book"/>
              </a:defRPr>
            </a:lvl1pPr>
          </a:lstStyle>
          <a:p>
            <a:fld id="{8B6E079F-0502-CC4C-9C8B-39554E94F19E}" type="datetime3">
              <a:rPr lang="en-GB" smtClean="0"/>
              <a:pPr/>
              <a:t>29 April, 2020</a:t>
            </a:fld>
            <a:endParaRPr lang="en-GB" dirty="0"/>
          </a:p>
        </p:txBody>
      </p:sp>
      <p:sp>
        <p:nvSpPr>
          <p:cNvPr id="57" name="Footer Placeholder 4"/>
          <p:cNvSpPr>
            <a:spLocks noGrp="1"/>
          </p:cNvSpPr>
          <p:nvPr>
            <p:ph type="ftr" sz="quarter" idx="3"/>
          </p:nvPr>
        </p:nvSpPr>
        <p:spPr>
          <a:xfrm>
            <a:off x="0" y="6480000"/>
            <a:ext cx="12192000" cy="378000"/>
          </a:xfrm>
          <a:prstGeom prst="rect">
            <a:avLst/>
          </a:prstGeom>
        </p:spPr>
        <p:txBody>
          <a:bodyPr lIns="0" tIns="0" rIns="0" bIns="0" anchor="ctr"/>
          <a:lstStyle>
            <a:lvl1pPr algn="ctr" eaLnBrk="1">
              <a:defRPr lang="en-GB"/>
            </a:lvl1pPr>
          </a:lstStyle>
          <a:p>
            <a:endParaRPr lang="en-GB" dirty="0"/>
          </a:p>
        </p:txBody>
      </p:sp>
      <p:sp>
        <p:nvSpPr>
          <p:cNvPr id="59" name="Slide Number Placeholder 5"/>
          <p:cNvSpPr>
            <a:spLocks noGrp="1"/>
          </p:cNvSpPr>
          <p:nvPr>
            <p:ph type="sldNum" sz="quarter" idx="4"/>
          </p:nvPr>
        </p:nvSpPr>
        <p:spPr>
          <a:xfrm>
            <a:off x="11039423" y="6480000"/>
            <a:ext cx="480003" cy="378000"/>
          </a:xfrm>
          <a:prstGeom prst="rect">
            <a:avLst/>
          </a:prstGeom>
        </p:spPr>
        <p:txBody>
          <a:bodyPr lIns="0" tIns="0" rIns="0" bIns="0" anchor="ctr"/>
          <a:lstStyle>
            <a:lvl1pPr algn="r">
              <a:defRPr sz="800">
                <a:solidFill>
                  <a:schemeClr val="accent1"/>
                </a:solidFill>
                <a:latin typeface="Franklin Gothic Book"/>
                <a:cs typeface="Franklin Gothic Book"/>
              </a:defRPr>
            </a:lvl1pPr>
          </a:lstStyle>
          <a:p>
            <a:fld id="{71F9F866-B438-9445-8D9F-1F8FF6608833}" type="slidenum">
              <a:rPr lang="en-GB" smtClean="0"/>
              <a:pPr/>
              <a:t>‹#›</a:t>
            </a:fld>
            <a:endParaRPr lang="en-GB" dirty="0"/>
          </a:p>
        </p:txBody>
      </p:sp>
      <p:pic>
        <p:nvPicPr>
          <p:cNvPr id="12" name="Picture 6" descr="Picture 6"/>
          <p:cNvPicPr>
            <a:picLocks noChangeAspect="1"/>
          </p:cNvPicPr>
          <p:nvPr userDrawn="1"/>
        </p:nvPicPr>
        <p:blipFill>
          <a:blip r:embed="rId11">
            <a:extLst/>
          </a:blip>
          <a:stretch>
            <a:fillRect/>
          </a:stretch>
        </p:blipFill>
        <p:spPr>
          <a:xfrm>
            <a:off x="9541152" y="105131"/>
            <a:ext cx="1692000" cy="890106"/>
          </a:xfrm>
          <a:prstGeom prst="rect">
            <a:avLst/>
          </a:prstGeom>
          <a:ln w="12700">
            <a:miter lim="400000"/>
          </a:ln>
        </p:spPr>
      </p:pic>
    </p:spTree>
    <p:extLst>
      <p:ext uri="{BB962C8B-B14F-4D97-AF65-F5344CB8AC3E}">
        <p14:creationId xmlns:p14="http://schemas.microsoft.com/office/powerpoint/2010/main" val="1059315579"/>
      </p:ext>
    </p:extLst>
  </p:cSld>
  <p:clrMap bg1="lt1" tx1="dk1" bg2="lt2" tx2="dk2" accent1="accent1" accent2="accent2" accent3="accent3" accent4="accent4" accent5="accent5" accent6="accent6" hlink="hlink" folHlink="folHlink"/>
  <p:sldLayoutIdLst>
    <p:sldLayoutId id="2147484004" r:id="rId1"/>
    <p:sldLayoutId id="2147484035" r:id="rId2"/>
    <p:sldLayoutId id="2147484049" r:id="rId3"/>
    <p:sldLayoutId id="2147484078" r:id="rId4"/>
  </p:sldLayoutIdLst>
  <p:timing>
    <p:tnLst>
      <p:par>
        <p:cTn id="1" dur="indefinite" restart="never" nodeType="tmRoot"/>
      </p:par>
    </p:tnLst>
  </p:timing>
  <p:hf hdr="0"/>
  <p:txStyles>
    <p:titleStyle>
      <a:lvl1pPr algn="l" rtl="0" eaLnBrk="0" fontAlgn="base" hangingPunct="0">
        <a:spcBef>
          <a:spcPct val="0"/>
        </a:spcBef>
        <a:spcAft>
          <a:spcPct val="0"/>
        </a:spcAft>
        <a:defRPr sz="24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0" fontAlgn="base" hangingPunct="0">
        <a:spcBef>
          <a:spcPct val="0"/>
        </a:spcBef>
        <a:spcAft>
          <a:spcPct val="0"/>
        </a:spcAft>
        <a:defRPr sz="2800">
          <a:solidFill>
            <a:schemeClr val="bg1"/>
          </a:solidFill>
          <a:latin typeface="Arial" charset="0"/>
          <a:ea typeface="ＭＳ Ｐゴシック" charset="0"/>
          <a:cs typeface="Arial" charset="0"/>
        </a:defRPr>
      </a:lvl2pPr>
      <a:lvl3pPr algn="l" rtl="0" eaLnBrk="0" fontAlgn="base" hangingPunct="0">
        <a:spcBef>
          <a:spcPct val="0"/>
        </a:spcBef>
        <a:spcAft>
          <a:spcPct val="0"/>
        </a:spcAft>
        <a:defRPr sz="2800">
          <a:solidFill>
            <a:schemeClr val="bg1"/>
          </a:solidFill>
          <a:latin typeface="Arial" charset="0"/>
          <a:ea typeface="ＭＳ Ｐゴシック" charset="0"/>
          <a:cs typeface="Arial" charset="0"/>
        </a:defRPr>
      </a:lvl3pPr>
      <a:lvl4pPr algn="l" rtl="0" eaLnBrk="0" fontAlgn="base" hangingPunct="0">
        <a:spcBef>
          <a:spcPct val="0"/>
        </a:spcBef>
        <a:spcAft>
          <a:spcPct val="0"/>
        </a:spcAft>
        <a:defRPr sz="2800">
          <a:solidFill>
            <a:schemeClr val="bg1"/>
          </a:solidFill>
          <a:latin typeface="Arial" charset="0"/>
          <a:ea typeface="ＭＳ Ｐゴシック" charset="0"/>
          <a:cs typeface="Arial" charset="0"/>
        </a:defRPr>
      </a:lvl4pPr>
      <a:lvl5pPr algn="l" rtl="0" eaLnBrk="0" fontAlgn="base" hangingPunct="0">
        <a:spcBef>
          <a:spcPct val="0"/>
        </a:spcBef>
        <a:spcAft>
          <a:spcPct val="0"/>
        </a:spcAft>
        <a:defRPr sz="2800">
          <a:solidFill>
            <a:schemeClr val="bg1"/>
          </a:solidFill>
          <a:latin typeface="Arial" charset="0"/>
          <a:ea typeface="ＭＳ Ｐゴシック" charset="0"/>
          <a:cs typeface="Arial" charset="0"/>
        </a:defRPr>
      </a:lvl5pPr>
      <a:lvl6pPr marL="457200" algn="l" rtl="0" fontAlgn="base">
        <a:spcBef>
          <a:spcPct val="0"/>
        </a:spcBef>
        <a:spcAft>
          <a:spcPct val="0"/>
        </a:spcAft>
        <a:defRPr sz="2800">
          <a:solidFill>
            <a:schemeClr val="bg1"/>
          </a:solidFill>
          <a:latin typeface="Arial" charset="0"/>
          <a:cs typeface="Arial" charset="0"/>
        </a:defRPr>
      </a:lvl6pPr>
      <a:lvl7pPr marL="914400" algn="l" rtl="0" fontAlgn="base">
        <a:spcBef>
          <a:spcPct val="0"/>
        </a:spcBef>
        <a:spcAft>
          <a:spcPct val="0"/>
        </a:spcAft>
        <a:defRPr sz="2800">
          <a:solidFill>
            <a:schemeClr val="bg1"/>
          </a:solidFill>
          <a:latin typeface="Arial" charset="0"/>
          <a:cs typeface="Arial" charset="0"/>
        </a:defRPr>
      </a:lvl7pPr>
      <a:lvl8pPr marL="1371600" algn="l" rtl="0" fontAlgn="base">
        <a:spcBef>
          <a:spcPct val="0"/>
        </a:spcBef>
        <a:spcAft>
          <a:spcPct val="0"/>
        </a:spcAft>
        <a:defRPr sz="2800">
          <a:solidFill>
            <a:schemeClr val="bg1"/>
          </a:solidFill>
          <a:latin typeface="Arial" charset="0"/>
          <a:cs typeface="Arial" charset="0"/>
        </a:defRPr>
      </a:lvl8pPr>
      <a:lvl9pPr marL="1828800" algn="l" rtl="0" fontAlgn="base">
        <a:spcBef>
          <a:spcPct val="0"/>
        </a:spcBef>
        <a:spcAft>
          <a:spcPct val="0"/>
        </a:spcAft>
        <a:defRPr sz="2800">
          <a:solidFill>
            <a:schemeClr val="bg1"/>
          </a:solidFill>
          <a:latin typeface="Arial" charset="0"/>
          <a:cs typeface="Arial" charset="0"/>
        </a:defRPr>
      </a:lvl9pPr>
    </p:titleStyle>
    <p:bodyStyle>
      <a:lvl1pPr marL="0" indent="0" algn="l" rtl="0" eaLnBrk="0" fontAlgn="base" hangingPunct="0">
        <a:lnSpc>
          <a:spcPct val="100000"/>
        </a:lnSpc>
        <a:spcBef>
          <a:spcPts val="0"/>
        </a:spcBef>
        <a:spcAft>
          <a:spcPts val="1200"/>
        </a:spcAft>
        <a:buClrTx/>
        <a:buFontTx/>
        <a:buNone/>
        <a:defRPr lang="en-US" sz="2000" kern="1200" smtClean="0">
          <a:solidFill>
            <a:srgbClr val="58595B"/>
          </a:solidFill>
          <a:latin typeface="Franklin Gothic Book"/>
          <a:ea typeface="ＭＳ Ｐゴシック" charset="0"/>
          <a:cs typeface="Franklin Gothic Book"/>
        </a:defRPr>
      </a:lvl1pPr>
      <a:lvl2pPr marL="179388" marR="0" indent="-179388" algn="l" defTabSz="914400" rtl="0" eaLnBrk="0" fontAlgn="base" latinLnBrk="0" hangingPunct="0">
        <a:lnSpc>
          <a:spcPct val="100000"/>
        </a:lnSpc>
        <a:spcBef>
          <a:spcPts val="0"/>
        </a:spcBef>
        <a:spcAft>
          <a:spcPts val="1200"/>
        </a:spcAft>
        <a:buClr>
          <a:srgbClr val="00539B"/>
        </a:buClr>
        <a:buSzTx/>
        <a:buFont typeface="Arial" charset="0"/>
        <a:buChar char="•"/>
        <a:tabLst/>
        <a:defRPr lang="en-US" sz="2000" kern="1200" smtClean="0">
          <a:solidFill>
            <a:srgbClr val="58595B"/>
          </a:solidFill>
          <a:latin typeface="Franklin Gothic Book"/>
          <a:ea typeface="Franklin Gothic Book"/>
          <a:cs typeface="Franklin Gothic Book"/>
        </a:defRPr>
      </a:lvl2pPr>
      <a:lvl3pPr marL="360000" marR="0" indent="-180000" algn="l" defTabSz="914400" rtl="0" eaLnBrk="0" fontAlgn="base" latinLnBrk="0" hangingPunct="0">
        <a:lnSpc>
          <a:spcPct val="100000"/>
        </a:lnSpc>
        <a:spcBef>
          <a:spcPts val="0"/>
        </a:spcBef>
        <a:spcAft>
          <a:spcPts val="1200"/>
        </a:spcAft>
        <a:buClrTx/>
        <a:buSzTx/>
        <a:buFont typeface="Arial"/>
        <a:buChar char="•"/>
        <a:tabLst/>
        <a:defRPr lang="en-US" sz="2000" kern="1200" smtClean="0">
          <a:solidFill>
            <a:srgbClr val="58595B"/>
          </a:solidFill>
          <a:latin typeface="Franklin Gothic Book"/>
          <a:ea typeface="Franklin Gothic Book"/>
          <a:cs typeface="Franklin Gothic Book"/>
        </a:defRPr>
      </a:lvl3pPr>
      <a:lvl4pPr marL="540000" marR="0" indent="-180000" algn="l" defTabSz="914400" rtl="0" eaLnBrk="0" fontAlgn="base" latinLnBrk="0" hangingPunct="0">
        <a:lnSpc>
          <a:spcPct val="100000"/>
        </a:lnSpc>
        <a:spcBef>
          <a:spcPts val="0"/>
        </a:spcBef>
        <a:spcAft>
          <a:spcPts val="1200"/>
        </a:spcAft>
        <a:buClrTx/>
        <a:buSzTx/>
        <a:buFont typeface="Arial" panose="020B0604020202020204" pitchFamily="34" charset="0"/>
        <a:buChar char="‒"/>
        <a:tabLst/>
        <a:defRPr lang="en-US" sz="2000" kern="1200" baseline="0" smtClean="0">
          <a:solidFill>
            <a:srgbClr val="58595B"/>
          </a:solidFill>
          <a:latin typeface="Franklin Gothic Book"/>
          <a:ea typeface="Franklin Gothic Book"/>
          <a:cs typeface="Franklin Gothic Book"/>
        </a:defRPr>
      </a:lvl4pPr>
      <a:lvl5pPr marL="2057400" indent="0" algn="l" rtl="0" eaLnBrk="0" fontAlgn="base" hangingPunct="0">
        <a:lnSpc>
          <a:spcPct val="100000"/>
        </a:lnSpc>
        <a:spcBef>
          <a:spcPts val="0"/>
        </a:spcBef>
        <a:spcAft>
          <a:spcPts val="1200"/>
        </a:spcAft>
        <a:buFont typeface="Arial" charset="0"/>
        <a:buNone/>
        <a:defRPr sz="1200" kern="1200">
          <a:solidFill>
            <a:srgbClr val="929395"/>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hyperlink" Target="https://github.com/" TargetMode="External"/><Relationship Id="rId3" Type="http://schemas.openxmlformats.org/officeDocument/2006/relationships/tags" Target="../tags/tag14.xml"/><Relationship Id="rId7" Type="http://schemas.openxmlformats.org/officeDocument/2006/relationships/oleObject" Target="../embeddings/oleObject8.bin"/><Relationship Id="rId12" Type="http://schemas.openxmlformats.org/officeDocument/2006/relationships/hyperlink" Target="https://github.com/EBRDDigitalTransformation/DigitalTools/wiki/EBRD-Open-Government-Lab" TargetMode="External"/><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hyperlink" Target="https://github.com/EBRDDigitalTransformation/DigitalTools/wiki" TargetMode="External"/><Relationship Id="rId11" Type="http://schemas.openxmlformats.org/officeDocument/2006/relationships/hyperlink" Target="https://github.com/EBRDDigitalTransformation/DigitalTools/wiki/EBRD-GPA-Technical-Cooperation-Facility" TargetMode="External"/><Relationship Id="rId5" Type="http://schemas.openxmlformats.org/officeDocument/2006/relationships/notesSlide" Target="../notesSlides/notesSlide3.xml"/><Relationship Id="rId10" Type="http://schemas.openxmlformats.org/officeDocument/2006/relationships/hyperlink" Target="https://github.com/EBRDDigitalTransformation/DigitalTools/wiki/EBRD-UNCITRAL-Public-Procurement-Initiative" TargetMode="External"/><Relationship Id="rId4" Type="http://schemas.openxmlformats.org/officeDocument/2006/relationships/slideLayout" Target="../slideLayouts/slideLayout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hyperlink" Target="mailto:everis@ppi-ebrd-uncitral.com" TargetMode="External"/><Relationship Id="rId3" Type="http://schemas.openxmlformats.org/officeDocument/2006/relationships/tags" Target="../tags/tag16.xml"/><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image" Target="../media/image8.png"/><Relationship Id="rId5" Type="http://schemas.openxmlformats.org/officeDocument/2006/relationships/notesSlide" Target="../notesSlides/notesSlide4.xml"/><Relationship Id="rId10" Type="http://schemas.openxmlformats.org/officeDocument/2006/relationships/image" Target="../media/image7.png"/><Relationship Id="rId4" Type="http://schemas.openxmlformats.org/officeDocument/2006/relationships/slideLayout" Target="../slideLayouts/slideLayout1.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 TargetMode="External"/><Relationship Id="rId3" Type="http://schemas.openxmlformats.org/officeDocument/2006/relationships/tags" Target="../tags/tag18.xml"/><Relationship Id="rId7" Type="http://schemas.openxmlformats.org/officeDocument/2006/relationships/image" Target="../media/image4.e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5.xml"/><Relationship Id="rId4" Type="http://schemas.openxmlformats.org/officeDocument/2006/relationships/slideLayout" Target="../slideLayouts/slideLayout1.xml"/><Relationship Id="rId9" Type="http://schemas.openxmlformats.org/officeDocument/2006/relationships/hyperlink" Target="https://pandao.github.io/editor.md/en.html"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tags" Target="../tags/tag20.xml"/><Relationship Id="rId7" Type="http://schemas.openxmlformats.org/officeDocument/2006/relationships/image" Target="../media/image4.emf"/><Relationship Id="rId12" Type="http://schemas.openxmlformats.org/officeDocument/2006/relationships/image" Target="../media/image14.png"/><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oleObject" Target="../embeddings/oleObject11.bin"/><Relationship Id="rId11" Type="http://schemas.openxmlformats.org/officeDocument/2006/relationships/image" Target="../media/image13.png"/><Relationship Id="rId5" Type="http://schemas.openxmlformats.org/officeDocument/2006/relationships/notesSlide" Target="../notesSlides/notesSlide6.xml"/><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slideLayout" Target="../slideLayouts/slideLayout1.xml"/><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2.xml"/><Relationship Id="rId7" Type="http://schemas.openxmlformats.org/officeDocument/2006/relationships/image" Target="../media/image4.emf"/><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7.xml"/><Relationship Id="rId10" Type="http://schemas.openxmlformats.org/officeDocument/2006/relationships/image" Target="../media/image17.png"/><Relationship Id="rId4" Type="http://schemas.openxmlformats.org/officeDocument/2006/relationships/slideLayout" Target="../slideLayouts/slideLayout1.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24.xml"/><Relationship Id="rId7" Type="http://schemas.openxmlformats.org/officeDocument/2006/relationships/image" Target="../media/image4.e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mtendereprocurementsystem.github.io/MTender-Documentation/" TargetMode="External"/><Relationship Id="rId13" Type="http://schemas.openxmlformats.org/officeDocument/2006/relationships/image" Target="../media/image19.wmf"/><Relationship Id="rId3" Type="http://schemas.openxmlformats.org/officeDocument/2006/relationships/hyperlink" Target="https://github.com/" TargetMode="External"/><Relationship Id="rId7" Type="http://schemas.openxmlformats.org/officeDocument/2006/relationships/hyperlink" Target="https://github.com/MTendereProcurementSystem/MTender-Description/wiki" TargetMode="External"/><Relationship Id="rId12"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hyperlink" Target="https://help.github.com/en/github/building-a-strong-community/documenting-your-project-with-wikis" TargetMode="External"/><Relationship Id="rId11" Type="http://schemas.openxmlformats.org/officeDocument/2006/relationships/hyperlink" Target="https://github.com/EBRDDigitalTransformation/DigitalTools/blob/master/TEMPLATES%20for%20Case%20studies/HUDDLE%20TEMPLATE_DETAILED_CASE%20STUDY_FOR%20GITHUB.docx" TargetMode="External"/><Relationship Id="rId5" Type="http://schemas.openxmlformats.org/officeDocument/2006/relationships/hyperlink" Target="https://github.com/MTendereProcurementSystem/MTender-Description" TargetMode="External"/><Relationship Id="rId10" Type="http://schemas.openxmlformats.org/officeDocument/2006/relationships/hyperlink" Target="https://github.com/EBRDDigitalTransformation/DigitalTools/wiki/Template-for-summary-case-study" TargetMode="External"/><Relationship Id="rId4" Type="http://schemas.openxmlformats.org/officeDocument/2006/relationships/hyperlink" Target="https://github.com/EBRDDigitalTransformation/DigitalTools" TargetMode="External"/><Relationship Id="rId9" Type="http://schemas.openxmlformats.org/officeDocument/2006/relationships/hyperlink" Target="https://pandao.github.io/editor.md/e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97903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13"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375" name="Title 4"/>
          <p:cNvSpPr txBox="1">
            <a:spLocks noGrp="1"/>
          </p:cNvSpPr>
          <p:nvPr>
            <p:ph type="title"/>
          </p:nvPr>
        </p:nvSpPr>
        <p:spPr>
          <a:xfrm>
            <a:off x="546266" y="4693626"/>
            <a:ext cx="8879088" cy="790947"/>
          </a:xfrm>
          <a:prstGeom prst="rect">
            <a:avLst/>
          </a:prstGeom>
        </p:spPr>
        <p:txBody>
          <a:bodyPr>
            <a:normAutofit/>
          </a:bodyPr>
          <a:lstStyle>
            <a:lvl1pPr defTabSz="841247">
              <a:defRPr sz="2576"/>
            </a:lvl1pPr>
          </a:lstStyle>
          <a:p>
            <a:r>
              <a:rPr lang="en-GB" dirty="0" smtClean="0"/>
              <a:t>EBRD GitHub Repository</a:t>
            </a:r>
            <a:endParaRPr lang="en-GB" dirty="0"/>
          </a:p>
        </p:txBody>
      </p:sp>
      <p:sp>
        <p:nvSpPr>
          <p:cNvPr id="3376" name="Text Placeholder 2"/>
          <p:cNvSpPr txBox="1">
            <a:spLocks noGrp="1"/>
          </p:cNvSpPr>
          <p:nvPr>
            <p:ph type="body" sz="quarter" idx="1"/>
          </p:nvPr>
        </p:nvSpPr>
        <p:spPr>
          <a:xfrm>
            <a:off x="546266" y="5581403"/>
            <a:ext cx="7718426" cy="606541"/>
          </a:xfrm>
          <a:prstGeom prst="rect">
            <a:avLst/>
          </a:prstGeom>
        </p:spPr>
        <p:txBody>
          <a:bodyPr>
            <a:normAutofit/>
          </a:bodyPr>
          <a:lstStyle>
            <a:lvl1pPr defTabSz="877823">
              <a:defRPr sz="1919"/>
            </a:lvl1pPr>
          </a:lstStyle>
          <a:p>
            <a:r>
              <a:rPr lang="en-GB" dirty="0" smtClean="0"/>
              <a:t>everis</a:t>
            </a:r>
            <a:endParaRPr lang="en-GB" dirty="0"/>
          </a:p>
        </p:txBody>
      </p:sp>
    </p:spTree>
    <p:extLst>
      <p:ext uri="{BB962C8B-B14F-4D97-AF65-F5344CB8AC3E}">
        <p14:creationId xmlns:p14="http://schemas.microsoft.com/office/powerpoint/2010/main" val="359922859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62"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GB" dirty="0" smtClean="0"/>
              <a:t>Index</a:t>
            </a:r>
            <a:endParaRPr lang="en-GB" dirty="0"/>
          </a:p>
        </p:txBody>
      </p:sp>
      <p:sp>
        <p:nvSpPr>
          <p:cNvPr id="3" name="Date Placeholder 2"/>
          <p:cNvSpPr>
            <a:spLocks noGrp="1"/>
          </p:cNvSpPr>
          <p:nvPr>
            <p:ph type="dt" sz="half" idx="2"/>
          </p:nvPr>
        </p:nvSpPr>
        <p:spPr/>
        <p:txBody>
          <a:bodyPr/>
          <a:lstStyle/>
          <a:p>
            <a:fld id="{4AC23DB2-FB1A-4E43-8F6F-8E1E5CEC6EBA}" type="datetime3">
              <a:rPr lang="en-GB" smtClean="0"/>
              <a:t>29 April, 2020</a:t>
            </a:fld>
            <a:endParaRPr lang="en-GB" dirty="0"/>
          </a:p>
        </p:txBody>
      </p:sp>
      <p:sp>
        <p:nvSpPr>
          <p:cNvPr id="4" name="Footer Placeholder 3"/>
          <p:cNvSpPr>
            <a:spLocks noGrp="1"/>
          </p:cNvSpPr>
          <p:nvPr>
            <p:ph type="ftr" sz="quarter" idx="3"/>
          </p:nvPr>
        </p:nvSpPr>
        <p:spPr/>
        <p:txBody>
          <a:bodyPr/>
          <a:lstStyle/>
          <a:p>
            <a:endParaRPr lang="en-GB" dirty="0"/>
          </a:p>
        </p:txBody>
      </p:sp>
      <p:sp>
        <p:nvSpPr>
          <p:cNvPr id="5" name="Slide Number Placeholder 4"/>
          <p:cNvSpPr>
            <a:spLocks noGrp="1"/>
          </p:cNvSpPr>
          <p:nvPr>
            <p:ph type="sldNum" sz="quarter" idx="4"/>
          </p:nvPr>
        </p:nvSpPr>
        <p:spPr/>
        <p:txBody>
          <a:bodyPr/>
          <a:lstStyle/>
          <a:p>
            <a:fld id="{71F9F866-B438-9445-8D9F-1F8FF6608833}" type="slidenum">
              <a:rPr lang="en-GB" smtClean="0"/>
              <a:pPr/>
              <a:t>2</a:t>
            </a:fld>
            <a:endParaRPr lang="en-GB" dirty="0"/>
          </a:p>
        </p:txBody>
      </p:sp>
      <p:sp>
        <p:nvSpPr>
          <p:cNvPr id="6" name="Text Placeholder 5"/>
          <p:cNvSpPr>
            <a:spLocks noGrp="1"/>
          </p:cNvSpPr>
          <p:nvPr>
            <p:ph type="body" sz="quarter" idx="10"/>
          </p:nvPr>
        </p:nvSpPr>
        <p:spPr/>
        <p:txBody>
          <a:bodyPr/>
          <a:lstStyle/>
          <a:p>
            <a:pPr marL="342900" indent="-576000">
              <a:spcBef>
                <a:spcPts val="3600"/>
              </a:spcBef>
              <a:buClr>
                <a:srgbClr val="00747A"/>
              </a:buClr>
              <a:buSzPct val="300000"/>
              <a:buFont typeface="+mj-lt"/>
              <a:buAutoNum type="arabicPeriod"/>
            </a:pPr>
            <a:r>
              <a:rPr lang="en-GB" sz="2000" b="1" dirty="0" smtClean="0"/>
              <a:t>  Objective of the EBRD GitHub</a:t>
            </a:r>
            <a:endParaRPr lang="en-GB" sz="2000" b="1" dirty="0"/>
          </a:p>
          <a:p>
            <a:pPr marL="342900" indent="-576000">
              <a:spcBef>
                <a:spcPts val="3600"/>
              </a:spcBef>
              <a:buClr>
                <a:srgbClr val="00747A"/>
              </a:buClr>
              <a:buSzPct val="300000"/>
              <a:buFont typeface="+mj-lt"/>
              <a:buAutoNum type="arabicPeriod"/>
            </a:pPr>
            <a:r>
              <a:rPr lang="en-GB" sz="2000" b="1" dirty="0"/>
              <a:t> </a:t>
            </a:r>
            <a:r>
              <a:rPr lang="en-GB" sz="2000" b="1" dirty="0" smtClean="0"/>
              <a:t> How to start collaborating in this GitHub</a:t>
            </a:r>
            <a:endParaRPr lang="en-GB" sz="2000" b="1" dirty="0"/>
          </a:p>
          <a:p>
            <a:pPr marL="342900" indent="-576000">
              <a:spcBef>
                <a:spcPts val="3600"/>
              </a:spcBef>
              <a:buClr>
                <a:srgbClr val="00747A"/>
              </a:buClr>
              <a:buSzPct val="300000"/>
              <a:buFont typeface="+mj-lt"/>
              <a:buAutoNum type="arabicPeriod"/>
            </a:pPr>
            <a:r>
              <a:rPr lang="en-GB" sz="2000" b="1" dirty="0" smtClean="0"/>
              <a:t>  Uploading content to GitHub</a:t>
            </a:r>
            <a:endParaRPr lang="en-GB" sz="2000" b="1" dirty="0"/>
          </a:p>
          <a:p>
            <a:pPr marL="285750" indent="-285750">
              <a:buFontTx/>
              <a:buChar char="-"/>
            </a:pPr>
            <a:endParaRPr lang="en-GB" dirty="0"/>
          </a:p>
        </p:txBody>
      </p:sp>
    </p:spTree>
    <p:extLst>
      <p:ext uri="{BB962C8B-B14F-4D97-AF65-F5344CB8AC3E}">
        <p14:creationId xmlns:p14="http://schemas.microsoft.com/office/powerpoint/2010/main" val="425572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Placeholder 5"/>
          <p:cNvSpPr>
            <a:spLocks noGrp="1"/>
          </p:cNvSpPr>
          <p:nvPr>
            <p:ph type="body" sz="quarter" idx="4294967295"/>
          </p:nvPr>
        </p:nvSpPr>
        <p:spPr>
          <a:xfrm>
            <a:off x="541551" y="3955171"/>
            <a:ext cx="5162125" cy="1954781"/>
          </a:xfrm>
          <a:prstGeom prst="rect">
            <a:avLst/>
          </a:prstGeom>
        </p:spPr>
        <p:txBody>
          <a:bodyPr/>
          <a:lstStyle/>
          <a:p>
            <a:pPr algn="just"/>
            <a:r>
              <a:rPr lang="en-GB" sz="1800" dirty="0" smtClean="0"/>
              <a:t>EBRD </a:t>
            </a:r>
            <a:r>
              <a:rPr lang="en-GB" sz="1800" dirty="0" smtClean="0">
                <a:hlinkClick r:id="rId6"/>
              </a:rPr>
              <a:t>GitHub</a:t>
            </a:r>
            <a:r>
              <a:rPr lang="en-GB" sz="1800" dirty="0" smtClean="0"/>
              <a:t> aims to </a:t>
            </a:r>
            <a:r>
              <a:rPr lang="en-GB" sz="1800" b="1" dirty="0" smtClean="0"/>
              <a:t>share digital tools prototyped under the EBRD-funded technical cooperation projects</a:t>
            </a:r>
            <a:r>
              <a:rPr lang="en-GB" sz="1800" dirty="0" smtClean="0"/>
              <a:t>, with the </a:t>
            </a:r>
            <a:r>
              <a:rPr lang="en-GB" sz="1800" dirty="0" smtClean="0">
                <a:solidFill>
                  <a:schemeClr val="tx1">
                    <a:lumMod val="75000"/>
                  </a:schemeClr>
                </a:solidFill>
              </a:rPr>
              <a:t>objective </a:t>
            </a:r>
            <a:r>
              <a:rPr lang="en-GB" sz="1800" dirty="0" smtClean="0"/>
              <a:t>of sharing experiences and </a:t>
            </a:r>
            <a:r>
              <a:rPr lang="en-GB" sz="1800" dirty="0"/>
              <a:t>problem-solving </a:t>
            </a:r>
            <a:r>
              <a:rPr lang="en-GB" sz="1800" dirty="0" smtClean="0"/>
              <a:t>ideas. </a:t>
            </a:r>
            <a:r>
              <a:rPr lang="en-US" sz="1800" dirty="0"/>
              <a:t>Through this tool, everyone will be able to access a unified information repository where they will find the developments of the different teams collaborating on the </a:t>
            </a:r>
            <a:r>
              <a:rPr lang="en-US" sz="1800" dirty="0" smtClean="0"/>
              <a:t>projects.</a:t>
            </a:r>
            <a:endParaRPr lang="en-GB" sz="1800" dirty="0" smtClean="0"/>
          </a:p>
          <a:p>
            <a:endParaRPr lang="en-GB" sz="1800" dirty="0" smtClean="0"/>
          </a:p>
          <a:p>
            <a:endParaRPr lang="en-GB" sz="1800" dirty="0"/>
          </a:p>
          <a:p>
            <a:endParaRPr lang="en-GB" sz="1800" dirty="0"/>
          </a:p>
        </p:txBody>
      </p:sp>
      <p:graphicFrame>
        <p:nvGraphicFramePr>
          <p:cNvPr id="8" name="7 Objeto"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56351" name="think-cell Slide" r:id="rId7" imgW="216" imgH="216" progId="TCLayout.ActiveDocument.1">
                  <p:embed/>
                </p:oleObj>
              </mc:Choice>
              <mc:Fallback>
                <p:oleObj name="think-cell Slide" r:id="rId7" imgW="216" imgH="216" progId="TCLayout.ActiveDocument.1">
                  <p:embed/>
                  <p:pic>
                    <p:nvPicPr>
                      <p:cNvPr id="0" name=""/>
                      <p:cNvPicPr/>
                      <p:nvPr/>
                    </p:nvPicPr>
                    <p:blipFill>
                      <a:blip r:embed="rId8"/>
                      <a:stretch>
                        <a:fillRect/>
                      </a:stretch>
                    </p:blipFill>
                    <p:spPr>
                      <a:xfrm>
                        <a:off x="1525589" y="1589"/>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152400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4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Date Placeholder 3"/>
          <p:cNvSpPr>
            <a:spLocks noGrp="1"/>
          </p:cNvSpPr>
          <p:nvPr>
            <p:ph type="dt" sz="half" idx="2"/>
          </p:nvPr>
        </p:nvSpPr>
        <p:spPr>
          <a:xfrm>
            <a:off x="10801282" y="6607444"/>
            <a:ext cx="718145" cy="123111"/>
          </a:xfrm>
        </p:spPr>
        <p:txBody>
          <a:bodyPr/>
          <a:lstStyle/>
          <a:p>
            <a:fld id="{03FC501E-561B-4B83-A318-7D3252190099}" type="datetime3">
              <a:rPr lang="en-GB" smtClean="0"/>
              <a:t>29 April, 2020</a:t>
            </a:fld>
            <a:endParaRPr lang="en-GB" dirty="0"/>
          </a:p>
        </p:txBody>
      </p:sp>
      <p:sp>
        <p:nvSpPr>
          <p:cNvPr id="6" name="5 Marcador de número de diapositiva"/>
          <p:cNvSpPr>
            <a:spLocks noGrp="1"/>
          </p:cNvSpPr>
          <p:nvPr>
            <p:ph type="sldNum" sz="quarter" idx="4294967295"/>
          </p:nvPr>
        </p:nvSpPr>
        <p:spPr>
          <a:xfrm>
            <a:off x="10250607" y="6480000"/>
            <a:ext cx="360002" cy="378000"/>
          </a:xfrm>
          <a:prstGeom prst="rect">
            <a:avLst/>
          </a:prstGeom>
        </p:spPr>
        <p:txBody>
          <a:bodyPr/>
          <a:lstStyle/>
          <a:p>
            <a:fld id="{71F9F866-B438-9445-8D9F-1F8FF6608833}" type="slidenum">
              <a:rPr lang="en-GB" smtClean="0">
                <a:solidFill>
                  <a:srgbClr val="00539B"/>
                </a:solidFill>
                <a:latin typeface="Franklin Gothic Book" panose="020B0503020102020204" pitchFamily="34" charset="0"/>
              </a:rPr>
              <a:pPr/>
              <a:t>3</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2143126"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5" name="Title 4"/>
          <p:cNvSpPr>
            <a:spLocks noGrp="1"/>
          </p:cNvSpPr>
          <p:nvPr>
            <p:ph type="title"/>
          </p:nvPr>
        </p:nvSpPr>
        <p:spPr/>
        <p:txBody>
          <a:bodyPr/>
          <a:lstStyle/>
          <a:p>
            <a:r>
              <a:rPr lang="en-GB" dirty="0" smtClean="0"/>
              <a:t>1. Objective of the EBRD GitHub</a:t>
            </a:r>
            <a:endParaRPr lang="en-GB" dirty="0"/>
          </a:p>
        </p:txBody>
      </p:sp>
      <p:grpSp>
        <p:nvGrpSpPr>
          <p:cNvPr id="23" name="Grupo 22"/>
          <p:cNvGrpSpPr/>
          <p:nvPr/>
        </p:nvGrpSpPr>
        <p:grpSpPr>
          <a:xfrm>
            <a:off x="12399782" y="5973014"/>
            <a:ext cx="3312707" cy="316006"/>
            <a:chOff x="397934" y="5439335"/>
            <a:chExt cx="3312707" cy="316006"/>
          </a:xfrm>
        </p:grpSpPr>
        <p:sp>
          <p:nvSpPr>
            <p:cNvPr id="24" name="Rectángulo 23"/>
            <p:cNvSpPr/>
            <p:nvPr/>
          </p:nvSpPr>
          <p:spPr>
            <a:xfrm>
              <a:off x="960967" y="5439335"/>
              <a:ext cx="563033" cy="316006"/>
            </a:xfrm>
            <a:prstGeom prst="rect">
              <a:avLst/>
            </a:prstGeom>
            <a:solidFill>
              <a:srgbClr val="00748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25" name="Rectángulo 24"/>
            <p:cNvSpPr/>
            <p:nvPr/>
          </p:nvSpPr>
          <p:spPr>
            <a:xfrm>
              <a:off x="1458509" y="5439335"/>
              <a:ext cx="563033" cy="316006"/>
            </a:xfrm>
            <a:prstGeom prst="rect">
              <a:avLst/>
            </a:prstGeom>
            <a:solidFill>
              <a:srgbClr val="0071BA"/>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26" name="Rectángulo 25"/>
            <p:cNvSpPr/>
            <p:nvPr/>
          </p:nvSpPr>
          <p:spPr>
            <a:xfrm>
              <a:off x="2021542" y="5439335"/>
              <a:ext cx="563033" cy="316006"/>
            </a:xfrm>
            <a:prstGeom prst="rect">
              <a:avLst/>
            </a:prstGeom>
            <a:solidFill>
              <a:srgbClr val="602455"/>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27" name="Rectángulo 26"/>
            <p:cNvSpPr/>
            <p:nvPr/>
          </p:nvSpPr>
          <p:spPr>
            <a:xfrm>
              <a:off x="2584575" y="5439335"/>
              <a:ext cx="563033" cy="316006"/>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28" name="Rectángulo 27"/>
            <p:cNvSpPr/>
            <p:nvPr/>
          </p:nvSpPr>
          <p:spPr>
            <a:xfrm>
              <a:off x="3147608" y="5439335"/>
              <a:ext cx="563033" cy="316006"/>
            </a:xfrm>
            <a:prstGeom prst="rect">
              <a:avLst/>
            </a:prstGeom>
            <a:solidFill>
              <a:srgbClr val="E1731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E17311"/>
                </a:solidFill>
              </a:endParaRPr>
            </a:p>
          </p:txBody>
        </p:sp>
        <p:sp>
          <p:nvSpPr>
            <p:cNvPr id="29" name="Rectángulo 28"/>
            <p:cNvSpPr/>
            <p:nvPr/>
          </p:nvSpPr>
          <p:spPr>
            <a:xfrm>
              <a:off x="397934" y="5439335"/>
              <a:ext cx="563033" cy="316006"/>
            </a:xfrm>
            <a:prstGeom prst="rect">
              <a:avLst/>
            </a:prstGeom>
            <a:solidFill>
              <a:srgbClr val="04569D"/>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grpSp>
      <p:grpSp>
        <p:nvGrpSpPr>
          <p:cNvPr id="2" name="Grupo 1"/>
          <p:cNvGrpSpPr/>
          <p:nvPr/>
        </p:nvGrpSpPr>
        <p:grpSpPr>
          <a:xfrm>
            <a:off x="6104525" y="2344125"/>
            <a:ext cx="5803969" cy="3324843"/>
            <a:chOff x="6176525" y="1969725"/>
            <a:chExt cx="5803969" cy="3324843"/>
          </a:xfrm>
        </p:grpSpPr>
        <p:grpSp>
          <p:nvGrpSpPr>
            <p:cNvPr id="45" name="Grupo 44"/>
            <p:cNvGrpSpPr/>
            <p:nvPr/>
          </p:nvGrpSpPr>
          <p:grpSpPr>
            <a:xfrm>
              <a:off x="6176525" y="1969725"/>
              <a:ext cx="5803969" cy="2292141"/>
              <a:chOff x="6388031" y="2843093"/>
              <a:chExt cx="5803969" cy="2292141"/>
            </a:xfrm>
          </p:grpSpPr>
          <p:pic>
            <p:nvPicPr>
              <p:cNvPr id="33822" name="Picture 30" descr="Así es GitHub, la (casi) desconocida plataforma para ..."/>
              <p:cNvPicPr>
                <a:picLocks noChangeAspect="1" noChangeArrowheads="1"/>
              </p:cNvPicPr>
              <p:nvPr/>
            </p:nvPicPr>
            <p:blipFill rotWithShape="1">
              <a:blip r:embed="rId9" cstate="email">
                <a:extLst>
                  <a:ext uri="{28A0092B-C50C-407E-A947-70E740481C1C}">
                    <a14:useLocalDpi xmlns:a14="http://schemas.microsoft.com/office/drawing/2010/main" val="0"/>
                  </a:ext>
                </a:extLst>
              </a:blip>
              <a:srcRect t="25437" b="32019"/>
              <a:stretch/>
            </p:blipFill>
            <p:spPr bwMode="auto">
              <a:xfrm>
                <a:off x="6388031" y="3375893"/>
                <a:ext cx="5465054" cy="1307867"/>
              </a:xfrm>
              <a:prstGeom prst="rect">
                <a:avLst/>
              </a:prstGeom>
              <a:noFill/>
              <a:extLst>
                <a:ext uri="{909E8E84-426E-40DD-AFC4-6F175D3DCCD1}">
                  <a14:hiddenFill xmlns:a14="http://schemas.microsoft.com/office/drawing/2010/main">
                    <a:solidFill>
                      <a:srgbClr val="FFFFFF"/>
                    </a:solidFill>
                  </a14:hiddenFill>
                </a:ext>
              </a:extLst>
            </p:spPr>
          </p:pic>
          <p:sp>
            <p:nvSpPr>
              <p:cNvPr id="44" name="Rectángulo 43"/>
              <p:cNvSpPr/>
              <p:nvPr/>
            </p:nvSpPr>
            <p:spPr>
              <a:xfrm>
                <a:off x="6398191" y="2843093"/>
                <a:ext cx="5793809" cy="2292141"/>
              </a:xfrm>
              <a:prstGeom prst="rect">
                <a:avLst/>
              </a:prstGeom>
              <a:solidFill>
                <a:schemeClr val="bg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grpSp>
        <p:sp>
          <p:nvSpPr>
            <p:cNvPr id="42" name="Rectángulo redondeado 41"/>
            <p:cNvSpPr/>
            <p:nvPr/>
          </p:nvSpPr>
          <p:spPr>
            <a:xfrm>
              <a:off x="6638459" y="3825670"/>
              <a:ext cx="4921946" cy="1468898"/>
            </a:xfrm>
            <a:prstGeom prst="roundRect">
              <a:avLst/>
            </a:prstGeom>
            <a:noFill/>
            <a:ln w="63500">
              <a:solidFill>
                <a:srgbClr val="E17311"/>
              </a:solidFill>
            </a:ln>
            <a:effectLst/>
          </p:spPr>
          <p:style>
            <a:lnRef idx="1">
              <a:schemeClr val="accent1"/>
            </a:lnRef>
            <a:fillRef idx="3">
              <a:schemeClr val="accent1"/>
            </a:fillRef>
            <a:effectRef idx="2">
              <a:schemeClr val="accent1"/>
            </a:effectRef>
            <a:fontRef idx="minor">
              <a:schemeClr val="lt1"/>
            </a:fontRef>
          </p:style>
          <p:txBody>
            <a:bodyPr rtlCol="0" anchor="t"/>
            <a:lstStyle/>
            <a:p>
              <a:pPr lvl="0" eaLnBrk="0" hangingPunct="0">
                <a:spcBef>
                  <a:spcPts val="0"/>
                </a:spcBef>
                <a:spcAft>
                  <a:spcPts val="1200"/>
                </a:spcAft>
              </a:pPr>
              <a:r>
                <a:rPr lang="en-GB" sz="1400" dirty="0">
                  <a:solidFill>
                    <a:schemeClr val="tx1">
                      <a:lumMod val="75000"/>
                    </a:schemeClr>
                  </a:solidFill>
                  <a:latin typeface="Franklin Gothic Book"/>
                  <a:ea typeface="ＭＳ Ｐゴシック" charset="0"/>
                </a:rPr>
                <a:t>Currently, the GitHub contains Information related to the following EBRD TC pipelines:</a:t>
              </a:r>
            </a:p>
            <a:p>
              <a:pPr marL="465138" lvl="1" indent="-285750" eaLnBrk="0" hangingPunct="0">
                <a:spcBef>
                  <a:spcPts val="0"/>
                </a:spcBef>
                <a:spcAft>
                  <a:spcPts val="0"/>
                </a:spcAft>
                <a:buClr>
                  <a:srgbClr val="00539B"/>
                </a:buClr>
                <a:buFont typeface="Arial" panose="020B0604020202020204" pitchFamily="34" charset="0"/>
                <a:buChar char="•"/>
              </a:pPr>
              <a:r>
                <a:rPr lang="en-GB" sz="1400" dirty="0">
                  <a:solidFill>
                    <a:srgbClr val="58595B"/>
                  </a:solidFill>
                  <a:latin typeface="Franklin Gothic Book"/>
                  <a:hlinkClick r:id="rId10"/>
                </a:rPr>
                <a:t>EBRD UNCITRAL Public Procurement Initiative</a:t>
              </a:r>
              <a:endParaRPr lang="en-GB" sz="1400" dirty="0">
                <a:solidFill>
                  <a:srgbClr val="58595B"/>
                </a:solidFill>
                <a:latin typeface="Franklin Gothic Book"/>
              </a:endParaRPr>
            </a:p>
            <a:p>
              <a:pPr marL="465138" lvl="1" indent="-285750" eaLnBrk="0" hangingPunct="0">
                <a:spcBef>
                  <a:spcPts val="0"/>
                </a:spcBef>
                <a:spcAft>
                  <a:spcPts val="0"/>
                </a:spcAft>
                <a:buClr>
                  <a:srgbClr val="00539B"/>
                </a:buClr>
                <a:buFont typeface="Arial" panose="020B0604020202020204" pitchFamily="34" charset="0"/>
                <a:buChar char="•"/>
              </a:pPr>
              <a:r>
                <a:rPr lang="en-GB" sz="1400" dirty="0">
                  <a:solidFill>
                    <a:srgbClr val="58595B"/>
                  </a:solidFill>
                  <a:latin typeface="Franklin Gothic Book"/>
                  <a:hlinkClick r:id="rId11"/>
                </a:rPr>
                <a:t>EBRD GPA Technical Cooperation Facility</a:t>
              </a:r>
              <a:endParaRPr lang="en-GB" sz="1400" dirty="0">
                <a:solidFill>
                  <a:srgbClr val="58595B"/>
                </a:solidFill>
                <a:latin typeface="Franklin Gothic Book"/>
              </a:endParaRPr>
            </a:p>
            <a:p>
              <a:pPr marL="465138" lvl="1" indent="-285750" eaLnBrk="0" hangingPunct="0">
                <a:spcBef>
                  <a:spcPts val="0"/>
                </a:spcBef>
                <a:spcAft>
                  <a:spcPts val="0"/>
                </a:spcAft>
                <a:buClr>
                  <a:srgbClr val="00539B"/>
                </a:buClr>
                <a:buFont typeface="Arial" panose="020B0604020202020204" pitchFamily="34" charset="0"/>
                <a:buChar char="•"/>
              </a:pPr>
              <a:r>
                <a:rPr lang="en-GB" sz="1400" dirty="0">
                  <a:solidFill>
                    <a:srgbClr val="58595B"/>
                  </a:solidFill>
                  <a:latin typeface="Franklin Gothic Book"/>
                  <a:hlinkClick r:id="rId12"/>
                </a:rPr>
                <a:t>EBRD Open Government Lab</a:t>
              </a:r>
              <a:endParaRPr lang="en-GB" sz="1400" dirty="0">
                <a:solidFill>
                  <a:srgbClr val="58595B"/>
                </a:solidFill>
                <a:latin typeface="Franklin Gothic Book"/>
              </a:endParaRPr>
            </a:p>
            <a:p>
              <a:pPr lvl="0" eaLnBrk="0" hangingPunct="0">
                <a:spcBef>
                  <a:spcPts val="0"/>
                </a:spcBef>
                <a:spcAft>
                  <a:spcPts val="1200"/>
                </a:spcAft>
              </a:pPr>
              <a:endParaRPr lang="en-GB" sz="1800" dirty="0">
                <a:solidFill>
                  <a:srgbClr val="58595B"/>
                </a:solidFill>
                <a:latin typeface="Franklin Gothic Book"/>
                <a:ea typeface="ＭＳ Ｐゴシック" charset="0"/>
                <a:cs typeface="Calibri" panose="020F0502020204030204" pitchFamily="34" charset="0"/>
                <a:sym typeface="Arial"/>
              </a:endParaRPr>
            </a:p>
          </p:txBody>
        </p:sp>
      </p:grpSp>
      <p:sp>
        <p:nvSpPr>
          <p:cNvPr id="32" name="Text Placeholder 5"/>
          <p:cNvSpPr>
            <a:spLocks noGrp="1"/>
          </p:cNvSpPr>
          <p:nvPr>
            <p:ph type="body" sz="quarter" idx="4294967295"/>
          </p:nvPr>
        </p:nvSpPr>
        <p:spPr>
          <a:xfrm>
            <a:off x="541551" y="1208476"/>
            <a:ext cx="10132799" cy="1010317"/>
          </a:xfrm>
          <a:prstGeom prst="rect">
            <a:avLst/>
          </a:prstGeom>
        </p:spPr>
        <p:txBody>
          <a:bodyPr/>
          <a:lstStyle/>
          <a:p>
            <a:pPr algn="just">
              <a:spcAft>
                <a:spcPts val="2400"/>
              </a:spcAft>
            </a:pPr>
            <a:r>
              <a:rPr lang="en-GB" sz="1800" dirty="0" smtClean="0">
                <a:hlinkClick r:id="rId13"/>
              </a:rPr>
              <a:t>GitHub</a:t>
            </a:r>
            <a:r>
              <a:rPr lang="en-GB" sz="1800" dirty="0" smtClean="0"/>
              <a:t> is a collaborative open source development platform that hosts projects using the  version control system Git. The information and the code are stored in a public repository, offering team working tools to develop the projects.</a:t>
            </a:r>
          </a:p>
          <a:p>
            <a:pPr algn="just"/>
            <a:r>
              <a:rPr lang="en-GB" sz="1800" b="1" dirty="0"/>
              <a:t>GitHub’s main advantages are</a:t>
            </a:r>
            <a:r>
              <a:rPr lang="en-GB" sz="1800" b="1" dirty="0" smtClean="0"/>
              <a:t>:</a:t>
            </a:r>
          </a:p>
          <a:p>
            <a:pPr algn="just"/>
            <a:endParaRPr lang="en-GB" sz="1800" dirty="0"/>
          </a:p>
        </p:txBody>
      </p:sp>
      <p:sp>
        <p:nvSpPr>
          <p:cNvPr id="33" name="Text Placeholder 5"/>
          <p:cNvSpPr>
            <a:spLocks noGrp="1"/>
          </p:cNvSpPr>
          <p:nvPr>
            <p:ph type="body" sz="quarter" idx="4294967295"/>
          </p:nvPr>
        </p:nvSpPr>
        <p:spPr>
          <a:xfrm>
            <a:off x="541551" y="2719932"/>
            <a:ext cx="3448555" cy="395511"/>
          </a:xfrm>
          <a:prstGeom prst="rect">
            <a:avLst/>
          </a:prstGeom>
        </p:spPr>
        <p:txBody>
          <a:bodyPr/>
          <a:lstStyle/>
          <a:p>
            <a:pPr marL="285750" indent="-285750">
              <a:buClr>
                <a:srgbClr val="007482"/>
              </a:buClr>
              <a:buSzPct val="120000"/>
              <a:buFont typeface="Arial" panose="020B0604020202020204" pitchFamily="34" charset="0"/>
              <a:buChar char="•"/>
            </a:pPr>
            <a:r>
              <a:rPr lang="en-GB" sz="1800" dirty="0" smtClean="0">
                <a:cs typeface="Calibri" panose="020F0502020204030204" pitchFamily="34" charset="0"/>
                <a:sym typeface="Arial"/>
              </a:rPr>
              <a:t>Public repository</a:t>
            </a:r>
          </a:p>
          <a:p>
            <a:pPr marL="285750" indent="-285750">
              <a:buClr>
                <a:srgbClr val="007482"/>
              </a:buClr>
              <a:buSzPct val="120000"/>
              <a:buFont typeface="Arial" panose="020B0604020202020204" pitchFamily="34" charset="0"/>
              <a:buChar char="•"/>
            </a:pPr>
            <a:r>
              <a:rPr lang="en-GB" sz="1800" kern="1200" dirty="0" smtClean="0">
                <a:solidFill>
                  <a:schemeClr val="tx1"/>
                </a:solidFill>
                <a:cs typeface="Calibri" panose="020F0502020204030204" pitchFamily="34" charset="0"/>
                <a:sym typeface="Arial"/>
              </a:rPr>
              <a:t>Documentation</a:t>
            </a:r>
          </a:p>
          <a:p>
            <a:pPr marL="285750" indent="-285750">
              <a:buClr>
                <a:srgbClr val="007482"/>
              </a:buClr>
              <a:buSzPct val="120000"/>
              <a:buFont typeface="Arial" panose="020B0604020202020204" pitchFamily="34" charset="0"/>
              <a:buChar char="•"/>
            </a:pPr>
            <a:endParaRPr lang="en-GB" sz="1800" kern="1200" dirty="0">
              <a:solidFill>
                <a:schemeClr val="tx1"/>
              </a:solidFill>
              <a:cs typeface="Calibri" panose="020F0502020204030204" pitchFamily="34" charset="0"/>
              <a:sym typeface="Arial"/>
            </a:endParaRPr>
          </a:p>
        </p:txBody>
      </p:sp>
      <p:sp>
        <p:nvSpPr>
          <p:cNvPr id="35" name="Text Placeholder 5"/>
          <p:cNvSpPr>
            <a:spLocks noGrp="1"/>
          </p:cNvSpPr>
          <p:nvPr>
            <p:ph type="body" sz="quarter" idx="4294967295"/>
          </p:nvPr>
        </p:nvSpPr>
        <p:spPr>
          <a:xfrm>
            <a:off x="3040072" y="2719931"/>
            <a:ext cx="3448555" cy="395511"/>
          </a:xfrm>
          <a:prstGeom prst="rect">
            <a:avLst/>
          </a:prstGeom>
        </p:spPr>
        <p:txBody>
          <a:bodyPr/>
          <a:lstStyle/>
          <a:p>
            <a:pPr marL="285750" indent="-285750">
              <a:buClr>
                <a:srgbClr val="007482"/>
              </a:buClr>
              <a:buSzPct val="120000"/>
              <a:buFont typeface="Arial" panose="020B0604020202020204" pitchFamily="34" charset="0"/>
              <a:buChar char="•"/>
            </a:pPr>
            <a:r>
              <a:rPr lang="en-GB" sz="1800" dirty="0" smtClean="0">
                <a:cs typeface="Calibri" panose="020F0502020204030204" pitchFamily="34" charset="0"/>
                <a:sym typeface="Arial"/>
              </a:rPr>
              <a:t>User friendly interface</a:t>
            </a:r>
          </a:p>
          <a:p>
            <a:pPr marL="285750" indent="-285750">
              <a:buClr>
                <a:srgbClr val="007482"/>
              </a:buClr>
              <a:buSzPct val="120000"/>
              <a:buFont typeface="Arial" panose="020B0604020202020204" pitchFamily="34" charset="0"/>
              <a:buChar char="•"/>
            </a:pPr>
            <a:r>
              <a:rPr lang="en-GB" sz="1800" kern="1200" dirty="0" smtClean="0">
                <a:solidFill>
                  <a:schemeClr val="tx1"/>
                </a:solidFill>
                <a:cs typeface="Calibri" panose="020F0502020204030204" pitchFamily="34" charset="0"/>
                <a:sym typeface="Arial"/>
              </a:rPr>
              <a:t>Track changes</a:t>
            </a:r>
          </a:p>
          <a:p>
            <a:pPr marL="285750" indent="-285750">
              <a:buClr>
                <a:srgbClr val="007482"/>
              </a:buClr>
              <a:buSzPct val="120000"/>
              <a:buFont typeface="Arial" panose="020B0604020202020204" pitchFamily="34" charset="0"/>
              <a:buChar char="•"/>
            </a:pPr>
            <a:endParaRPr lang="en-GB" sz="1800" kern="1200" dirty="0">
              <a:solidFill>
                <a:schemeClr val="tx1"/>
              </a:solidFill>
              <a:cs typeface="Calibri" panose="020F0502020204030204" pitchFamily="34" charset="0"/>
              <a:sym typeface="Arial"/>
            </a:endParaRPr>
          </a:p>
        </p:txBody>
      </p:sp>
    </p:spTree>
    <p:extLst>
      <p:ext uri="{BB962C8B-B14F-4D97-AF65-F5344CB8AC3E}">
        <p14:creationId xmlns:p14="http://schemas.microsoft.com/office/powerpoint/2010/main" val="3016464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927356912"/>
              </p:ex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48190"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25589" y="1589"/>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152400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4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Date Placeholder 3"/>
          <p:cNvSpPr>
            <a:spLocks noGrp="1"/>
          </p:cNvSpPr>
          <p:nvPr>
            <p:ph type="dt" sz="half" idx="2"/>
          </p:nvPr>
        </p:nvSpPr>
        <p:spPr>
          <a:xfrm>
            <a:off x="10801282" y="6607444"/>
            <a:ext cx="718145" cy="123111"/>
          </a:xfrm>
        </p:spPr>
        <p:txBody>
          <a:bodyPr/>
          <a:lstStyle/>
          <a:p>
            <a:fld id="{03FC501E-561B-4B83-A318-7D3252190099}" type="datetime3">
              <a:rPr lang="en-GB" smtClean="0"/>
              <a:t>29 April, 2020</a:t>
            </a:fld>
            <a:endParaRPr lang="en-GB" dirty="0"/>
          </a:p>
        </p:txBody>
      </p:sp>
      <p:sp>
        <p:nvSpPr>
          <p:cNvPr id="6" name="5 Marcador de número de diapositiva"/>
          <p:cNvSpPr>
            <a:spLocks noGrp="1"/>
          </p:cNvSpPr>
          <p:nvPr>
            <p:ph type="sldNum" sz="quarter" idx="4294967295"/>
          </p:nvPr>
        </p:nvSpPr>
        <p:spPr>
          <a:xfrm>
            <a:off x="10250607" y="6480000"/>
            <a:ext cx="360002" cy="378000"/>
          </a:xfrm>
          <a:prstGeom prst="rect">
            <a:avLst/>
          </a:prstGeom>
        </p:spPr>
        <p:txBody>
          <a:bodyPr/>
          <a:lstStyle/>
          <a:p>
            <a:fld id="{71F9F866-B438-9445-8D9F-1F8FF6608833}" type="slidenum">
              <a:rPr lang="en-GB" smtClean="0">
                <a:solidFill>
                  <a:srgbClr val="00539B"/>
                </a:solidFill>
                <a:latin typeface="Franklin Gothic Book" panose="020B0503020102020204" pitchFamily="34" charset="0"/>
              </a:rPr>
              <a:pPr/>
              <a:t>4</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2143126"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5" name="Title 4"/>
          <p:cNvSpPr>
            <a:spLocks noGrp="1"/>
          </p:cNvSpPr>
          <p:nvPr>
            <p:ph type="title"/>
          </p:nvPr>
        </p:nvSpPr>
        <p:spPr/>
        <p:txBody>
          <a:bodyPr/>
          <a:lstStyle/>
          <a:p>
            <a:r>
              <a:rPr lang="en-GB" dirty="0" smtClean="0"/>
              <a:t>2. Creating a GitHub</a:t>
            </a:r>
            <a:endParaRPr lang="en-GB" dirty="0"/>
          </a:p>
        </p:txBody>
      </p:sp>
      <p:sp>
        <p:nvSpPr>
          <p:cNvPr id="61" name="Text Placeholder 5"/>
          <p:cNvSpPr>
            <a:spLocks noGrp="1"/>
          </p:cNvSpPr>
          <p:nvPr>
            <p:ph type="body" sz="quarter" idx="4294967295"/>
          </p:nvPr>
        </p:nvSpPr>
        <p:spPr>
          <a:xfrm>
            <a:off x="633898" y="4720335"/>
            <a:ext cx="8174040" cy="2030529"/>
          </a:xfrm>
          <a:prstGeom prst="rect">
            <a:avLst/>
          </a:prstGeom>
        </p:spPr>
        <p:txBody>
          <a:bodyPr/>
          <a:lstStyle/>
          <a:p>
            <a:pPr marL="342900" indent="-342900">
              <a:buClr>
                <a:srgbClr val="04618C"/>
              </a:buClr>
              <a:buFont typeface="Arial" panose="020B0604020202020204" pitchFamily="34" charset="0"/>
              <a:buChar char="•"/>
            </a:pPr>
            <a:r>
              <a:rPr lang="en-GB" sz="1600" b="1" dirty="0"/>
              <a:t>Create a </a:t>
            </a:r>
            <a:r>
              <a:rPr lang="en-GB" sz="1600" b="1" dirty="0" smtClean="0"/>
              <a:t>GitHub </a:t>
            </a:r>
            <a:r>
              <a:rPr lang="en-GB" sz="1600" b="1" dirty="0"/>
              <a:t>account </a:t>
            </a:r>
            <a:r>
              <a:rPr lang="en-GB" sz="1600" dirty="0"/>
              <a:t>(if you already have one, you can avoid this </a:t>
            </a:r>
            <a:r>
              <a:rPr lang="en-GB" sz="1600" dirty="0" smtClean="0"/>
              <a:t>step)</a:t>
            </a:r>
          </a:p>
          <a:p>
            <a:pPr marL="342900" indent="-342900">
              <a:buClr>
                <a:srgbClr val="04618C"/>
              </a:buClr>
              <a:buFont typeface="Arial" panose="020B0604020202020204" pitchFamily="34" charset="0"/>
              <a:buChar char="•"/>
            </a:pPr>
            <a:r>
              <a:rPr lang="en-GB" sz="1600" b="1" dirty="0" smtClean="0"/>
              <a:t>Mail the </a:t>
            </a:r>
            <a:r>
              <a:rPr lang="en-GB" sz="1600" b="1" dirty="0"/>
              <a:t>manager </a:t>
            </a:r>
            <a:r>
              <a:rPr lang="en-GB" sz="1600" dirty="0"/>
              <a:t>(</a:t>
            </a:r>
            <a:r>
              <a:rPr lang="en-GB" sz="1600" u="sng" dirty="0" smtClean="0">
                <a:hlinkClick r:id="rId8"/>
              </a:rPr>
              <a:t>everis@ppi-ebrd-uncitral.com</a:t>
            </a:r>
            <a:r>
              <a:rPr lang="en-GB" sz="1600" dirty="0" smtClean="0"/>
              <a:t>). Providing the GitHub username and the name of </a:t>
            </a:r>
            <a:r>
              <a:rPr lang="en-GB" sz="1600" dirty="0"/>
              <a:t>the </a:t>
            </a:r>
            <a:r>
              <a:rPr lang="en-GB" sz="1600" dirty="0" smtClean="0"/>
              <a:t>Organization, should be something similar to</a:t>
            </a:r>
            <a:r>
              <a:rPr lang="en-GB" sz="1600" dirty="0"/>
              <a:t> </a:t>
            </a:r>
            <a:r>
              <a:rPr lang="en-GB" sz="1600" b="1" i="1" dirty="0" smtClean="0">
                <a:solidFill>
                  <a:srgbClr val="04618C"/>
                </a:solidFill>
              </a:rPr>
              <a:t>EBRD-</a:t>
            </a:r>
            <a:r>
              <a:rPr lang="en-GB" sz="1600" b="1" i="1" dirty="0" err="1" smtClean="0">
                <a:solidFill>
                  <a:srgbClr val="04618C"/>
                </a:solidFill>
              </a:rPr>
              <a:t>ProjectName</a:t>
            </a:r>
            <a:r>
              <a:rPr lang="en-GB" sz="1600" i="1" dirty="0"/>
              <a:t>.</a:t>
            </a:r>
            <a:endParaRPr lang="en-GB" sz="1600" dirty="0"/>
          </a:p>
          <a:p>
            <a:pPr marL="342900" indent="-342900">
              <a:buClr>
                <a:srgbClr val="04618C"/>
              </a:buClr>
              <a:buFont typeface="Arial" panose="020B0604020202020204" pitchFamily="34" charset="0"/>
              <a:buChar char="•"/>
            </a:pPr>
            <a:r>
              <a:rPr lang="en-GB" sz="1600" b="1" dirty="0" smtClean="0"/>
              <a:t>The </a:t>
            </a:r>
            <a:r>
              <a:rPr lang="en-GB" sz="1600" b="1" dirty="0"/>
              <a:t>manager will </a:t>
            </a:r>
            <a:r>
              <a:rPr lang="en-GB" sz="1600" b="1" dirty="0" smtClean="0"/>
              <a:t>add the account </a:t>
            </a:r>
            <a:r>
              <a:rPr lang="en-GB" sz="1600" b="1" dirty="0"/>
              <a:t>as member </a:t>
            </a:r>
            <a:r>
              <a:rPr lang="en-GB" sz="1600" dirty="0"/>
              <a:t>of the Organization, so that the collaborator is able to create the repositories</a:t>
            </a:r>
            <a:r>
              <a:rPr lang="en-GB" sz="1600" dirty="0" smtClean="0"/>
              <a:t>.</a:t>
            </a:r>
            <a:endParaRPr lang="en-GB" sz="1600" dirty="0"/>
          </a:p>
        </p:txBody>
      </p:sp>
      <p:sp>
        <p:nvSpPr>
          <p:cNvPr id="18" name="Triángulo rectángulo 17"/>
          <p:cNvSpPr/>
          <p:nvPr/>
        </p:nvSpPr>
        <p:spPr>
          <a:xfrm rot="20875855">
            <a:off x="11086451" y="3345223"/>
            <a:ext cx="501152" cy="483756"/>
          </a:xfrm>
          <a:prstGeom prst="rtTriangle">
            <a:avLst/>
          </a:prstGeom>
          <a:solidFill>
            <a:srgbClr val="01A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9" name="Grupo 18"/>
          <p:cNvGrpSpPr/>
          <p:nvPr/>
        </p:nvGrpSpPr>
        <p:grpSpPr>
          <a:xfrm>
            <a:off x="197806" y="1281743"/>
            <a:ext cx="11488273" cy="3133402"/>
            <a:chOff x="197806" y="1159823"/>
            <a:chExt cx="11488273" cy="3133402"/>
          </a:xfrm>
          <a:gradFill>
            <a:gsLst>
              <a:gs pos="100000">
                <a:srgbClr val="00AE9E"/>
              </a:gs>
              <a:gs pos="0">
                <a:srgbClr val="04569D"/>
              </a:gs>
            </a:gsLst>
            <a:lin ang="18600000" scaled="0"/>
          </a:gradFill>
        </p:grpSpPr>
        <p:sp>
          <p:nvSpPr>
            <p:cNvPr id="20" name="Arco de bloque 19"/>
            <p:cNvSpPr/>
            <p:nvPr/>
          </p:nvSpPr>
          <p:spPr>
            <a:xfrm flipH="1">
              <a:off x="8585518" y="1182663"/>
              <a:ext cx="3100561" cy="3100561"/>
            </a:xfrm>
            <a:prstGeom prst="blockArc">
              <a:avLst>
                <a:gd name="adj1" fmla="val 8908643"/>
                <a:gd name="adj2" fmla="val 21541617"/>
                <a:gd name="adj3" fmla="val 9812"/>
              </a:avLst>
            </a:prstGeom>
            <a:grp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1" name="Arco de bloque 20"/>
            <p:cNvSpPr/>
            <p:nvPr/>
          </p:nvSpPr>
          <p:spPr>
            <a:xfrm flipH="1">
              <a:off x="5790885" y="1159823"/>
              <a:ext cx="3100561" cy="3100561"/>
            </a:xfrm>
            <a:prstGeom prst="blockArc">
              <a:avLst>
                <a:gd name="adj1" fmla="val 78792"/>
                <a:gd name="adj2" fmla="val 10811086"/>
                <a:gd name="adj3" fmla="val 9838"/>
              </a:avLst>
            </a:prstGeom>
            <a:grp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2" name="Arco de bloque 21"/>
            <p:cNvSpPr/>
            <p:nvPr/>
          </p:nvSpPr>
          <p:spPr>
            <a:xfrm flipH="1">
              <a:off x="2994346" y="1192664"/>
              <a:ext cx="3100561" cy="3100561"/>
            </a:xfrm>
            <a:prstGeom prst="blockArc">
              <a:avLst>
                <a:gd name="adj1" fmla="val 10786343"/>
                <a:gd name="adj2" fmla="val 21566108"/>
                <a:gd name="adj3" fmla="val 9857"/>
              </a:avLst>
            </a:prstGeom>
            <a:grp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3" name="Arco de bloque 22"/>
            <p:cNvSpPr/>
            <p:nvPr/>
          </p:nvSpPr>
          <p:spPr>
            <a:xfrm flipH="1">
              <a:off x="197806" y="1176244"/>
              <a:ext cx="3100561" cy="3100561"/>
            </a:xfrm>
            <a:prstGeom prst="blockArc">
              <a:avLst>
                <a:gd name="adj1" fmla="val 18705842"/>
                <a:gd name="adj2" fmla="val 10811086"/>
                <a:gd name="adj3" fmla="val 9838"/>
              </a:avLst>
            </a:prstGeom>
            <a:grp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24" name="Triángulo rectángulo 23"/>
          <p:cNvSpPr/>
          <p:nvPr/>
        </p:nvSpPr>
        <p:spPr>
          <a:xfrm rot="8871430">
            <a:off x="8462618" y="2659375"/>
            <a:ext cx="501152" cy="483756"/>
          </a:xfrm>
          <a:prstGeom prst="rtTriangle">
            <a:avLst/>
          </a:prstGeom>
          <a:solidFill>
            <a:srgbClr val="02A39E"/>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Triángulo rectángulo 24"/>
          <p:cNvSpPr/>
          <p:nvPr/>
        </p:nvSpPr>
        <p:spPr>
          <a:xfrm rot="18673392">
            <a:off x="5691523" y="2560236"/>
            <a:ext cx="501152" cy="483756"/>
          </a:xfrm>
          <a:prstGeom prst="rtTriangle">
            <a:avLst/>
          </a:prstGeom>
          <a:solidFill>
            <a:srgbClr val="03969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Triángulo rectángulo 25"/>
          <p:cNvSpPr/>
          <p:nvPr/>
        </p:nvSpPr>
        <p:spPr>
          <a:xfrm rot="8636758">
            <a:off x="2877524" y="2746188"/>
            <a:ext cx="501152" cy="483756"/>
          </a:xfrm>
          <a:prstGeom prst="rtTriangle">
            <a:avLst/>
          </a:prstGeom>
          <a:solidFill>
            <a:srgbClr val="04809E"/>
          </a:solidFill>
          <a:ln>
            <a:noFill/>
          </a:ln>
          <a:effectLst>
            <a:outerShdw blurRad="50800" dist="38100" dir="174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7" name="Grupo 26"/>
          <p:cNvGrpSpPr/>
          <p:nvPr/>
        </p:nvGrpSpPr>
        <p:grpSpPr>
          <a:xfrm>
            <a:off x="12399782" y="5973014"/>
            <a:ext cx="3312707" cy="316006"/>
            <a:chOff x="397934" y="5439335"/>
            <a:chExt cx="3312707" cy="316006"/>
          </a:xfrm>
        </p:grpSpPr>
        <p:sp>
          <p:nvSpPr>
            <p:cNvPr id="28" name="Rectángulo 27"/>
            <p:cNvSpPr/>
            <p:nvPr/>
          </p:nvSpPr>
          <p:spPr>
            <a:xfrm>
              <a:off x="960967" y="5439335"/>
              <a:ext cx="563033" cy="316006"/>
            </a:xfrm>
            <a:prstGeom prst="rect">
              <a:avLst/>
            </a:prstGeom>
            <a:solidFill>
              <a:srgbClr val="00748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29" name="Rectángulo 28"/>
            <p:cNvSpPr/>
            <p:nvPr/>
          </p:nvSpPr>
          <p:spPr>
            <a:xfrm>
              <a:off x="1458509" y="5439335"/>
              <a:ext cx="563033" cy="316006"/>
            </a:xfrm>
            <a:prstGeom prst="rect">
              <a:avLst/>
            </a:prstGeom>
            <a:solidFill>
              <a:srgbClr val="0071BA"/>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30" name="Rectángulo 29"/>
            <p:cNvSpPr/>
            <p:nvPr/>
          </p:nvSpPr>
          <p:spPr>
            <a:xfrm>
              <a:off x="2021542" y="5439335"/>
              <a:ext cx="563033" cy="316006"/>
            </a:xfrm>
            <a:prstGeom prst="rect">
              <a:avLst/>
            </a:prstGeom>
            <a:solidFill>
              <a:srgbClr val="602455"/>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31" name="Rectángulo 30"/>
            <p:cNvSpPr/>
            <p:nvPr/>
          </p:nvSpPr>
          <p:spPr>
            <a:xfrm>
              <a:off x="2584575" y="5439335"/>
              <a:ext cx="563033" cy="316006"/>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32" name="Rectángulo 31"/>
            <p:cNvSpPr/>
            <p:nvPr/>
          </p:nvSpPr>
          <p:spPr>
            <a:xfrm>
              <a:off x="3147608" y="5439335"/>
              <a:ext cx="563033" cy="316006"/>
            </a:xfrm>
            <a:prstGeom prst="rect">
              <a:avLst/>
            </a:prstGeom>
            <a:solidFill>
              <a:srgbClr val="E1731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E17311"/>
                </a:solidFill>
              </a:endParaRPr>
            </a:p>
          </p:txBody>
        </p:sp>
        <p:sp>
          <p:nvSpPr>
            <p:cNvPr id="33" name="Rectángulo 32"/>
            <p:cNvSpPr/>
            <p:nvPr/>
          </p:nvSpPr>
          <p:spPr>
            <a:xfrm>
              <a:off x="397934" y="5439335"/>
              <a:ext cx="563033" cy="316006"/>
            </a:xfrm>
            <a:prstGeom prst="rect">
              <a:avLst/>
            </a:prstGeom>
            <a:solidFill>
              <a:srgbClr val="04569D"/>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grpSp>
      <p:sp>
        <p:nvSpPr>
          <p:cNvPr id="35" name="Elipse 27"/>
          <p:cNvSpPr/>
          <p:nvPr/>
        </p:nvSpPr>
        <p:spPr>
          <a:xfrm>
            <a:off x="887976" y="1967760"/>
            <a:ext cx="1751346" cy="175134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p:cNvSpPr txBox="1"/>
          <p:nvPr/>
        </p:nvSpPr>
        <p:spPr>
          <a:xfrm>
            <a:off x="970847" y="3025024"/>
            <a:ext cx="1554480" cy="523220"/>
          </a:xfrm>
          <a:prstGeom prst="rect">
            <a:avLst/>
          </a:prstGeom>
          <a:noFill/>
        </p:spPr>
        <p:txBody>
          <a:bodyPr wrap="square" rtlCol="0">
            <a:spAutoFit/>
          </a:bodyPr>
          <a:lstStyle/>
          <a:p>
            <a:pPr algn="ctr"/>
            <a:r>
              <a:rPr lang="en-GB" sz="1400" b="1" dirty="0" smtClean="0">
                <a:solidFill>
                  <a:schemeClr val="accent5">
                    <a:lumMod val="50000"/>
                  </a:schemeClr>
                </a:solidFill>
              </a:rPr>
              <a:t>Create a GitHub account</a:t>
            </a:r>
            <a:endParaRPr lang="en-GB" sz="1400" b="1" dirty="0">
              <a:solidFill>
                <a:schemeClr val="accent5">
                  <a:lumMod val="50000"/>
                </a:schemeClr>
              </a:solidFill>
            </a:endParaRPr>
          </a:p>
        </p:txBody>
      </p:sp>
      <p:sp>
        <p:nvSpPr>
          <p:cNvPr id="38" name="Elipse 27"/>
          <p:cNvSpPr/>
          <p:nvPr/>
        </p:nvSpPr>
        <p:spPr>
          <a:xfrm>
            <a:off x="6439304" y="1925870"/>
            <a:ext cx="1751346" cy="175134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CuadroTexto 38"/>
          <p:cNvSpPr txBox="1"/>
          <p:nvPr/>
        </p:nvSpPr>
        <p:spPr>
          <a:xfrm>
            <a:off x="6563925" y="3025024"/>
            <a:ext cx="1554480" cy="523220"/>
          </a:xfrm>
          <a:prstGeom prst="rect">
            <a:avLst/>
          </a:prstGeom>
          <a:noFill/>
        </p:spPr>
        <p:txBody>
          <a:bodyPr wrap="square" rtlCol="0">
            <a:spAutoFit/>
          </a:bodyPr>
          <a:lstStyle/>
          <a:p>
            <a:pPr algn="ctr"/>
            <a:r>
              <a:rPr lang="en-GB" sz="1400" b="1" dirty="0" smtClean="0">
                <a:solidFill>
                  <a:schemeClr val="accent5">
                    <a:lumMod val="50000"/>
                  </a:schemeClr>
                </a:solidFill>
              </a:rPr>
              <a:t>Be added as a member</a:t>
            </a:r>
            <a:endParaRPr lang="en-GB" sz="1400" b="1" dirty="0">
              <a:solidFill>
                <a:schemeClr val="accent5">
                  <a:lumMod val="50000"/>
                </a:schemeClr>
              </a:solidFill>
            </a:endParaRPr>
          </a:p>
        </p:txBody>
      </p:sp>
      <p:sp>
        <p:nvSpPr>
          <p:cNvPr id="41" name="Elipse 27"/>
          <p:cNvSpPr/>
          <p:nvPr/>
        </p:nvSpPr>
        <p:spPr>
          <a:xfrm>
            <a:off x="3671493" y="1958711"/>
            <a:ext cx="1751346" cy="175134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41"/>
          <p:cNvSpPr txBox="1"/>
          <p:nvPr/>
        </p:nvSpPr>
        <p:spPr>
          <a:xfrm>
            <a:off x="3761248" y="3025024"/>
            <a:ext cx="1554480" cy="523220"/>
          </a:xfrm>
          <a:prstGeom prst="rect">
            <a:avLst/>
          </a:prstGeom>
          <a:noFill/>
        </p:spPr>
        <p:txBody>
          <a:bodyPr wrap="square" rtlCol="0">
            <a:spAutoFit/>
          </a:bodyPr>
          <a:lstStyle/>
          <a:p>
            <a:pPr algn="ctr"/>
            <a:r>
              <a:rPr lang="en-GB" sz="1400" b="1" dirty="0" smtClean="0">
                <a:solidFill>
                  <a:schemeClr val="accent5">
                    <a:lumMod val="50000"/>
                  </a:schemeClr>
                </a:solidFill>
              </a:rPr>
              <a:t>Mail the manager</a:t>
            </a:r>
            <a:endParaRPr lang="en-GB" sz="1400" b="1" dirty="0">
              <a:solidFill>
                <a:schemeClr val="accent5">
                  <a:lumMod val="50000"/>
                </a:schemeClr>
              </a:solidFill>
            </a:endParaRPr>
          </a:p>
        </p:txBody>
      </p:sp>
      <p:sp>
        <p:nvSpPr>
          <p:cNvPr id="44" name="Elipse 27"/>
          <p:cNvSpPr/>
          <p:nvPr/>
        </p:nvSpPr>
        <p:spPr>
          <a:xfrm>
            <a:off x="9259490" y="1967760"/>
            <a:ext cx="1751346" cy="1751346"/>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CuadroTexto 44"/>
          <p:cNvSpPr txBox="1"/>
          <p:nvPr/>
        </p:nvSpPr>
        <p:spPr>
          <a:xfrm>
            <a:off x="9358558" y="3025024"/>
            <a:ext cx="1554480" cy="523220"/>
          </a:xfrm>
          <a:prstGeom prst="rect">
            <a:avLst/>
          </a:prstGeom>
          <a:noFill/>
        </p:spPr>
        <p:txBody>
          <a:bodyPr wrap="square" rtlCol="0">
            <a:spAutoFit/>
          </a:bodyPr>
          <a:lstStyle/>
          <a:p>
            <a:pPr algn="ctr"/>
            <a:r>
              <a:rPr lang="en-GB" sz="1400" b="1" dirty="0" smtClean="0">
                <a:solidFill>
                  <a:schemeClr val="tx1">
                    <a:lumMod val="75000"/>
                  </a:schemeClr>
                </a:solidFill>
              </a:rPr>
              <a:t>Create repositories</a:t>
            </a:r>
            <a:endParaRPr lang="en-GB" sz="1400" b="1" dirty="0">
              <a:solidFill>
                <a:schemeClr val="tx1">
                  <a:lumMod val="75000"/>
                </a:schemeClr>
              </a:solidFill>
            </a:endParaRPr>
          </a:p>
        </p:txBody>
      </p:sp>
      <p:pic>
        <p:nvPicPr>
          <p:cNvPr id="48133" name="Picture 5" descr="https://iconmonstr.com/wp-content/g/gd/makefg.php?i=../assets/preview/2012/png/iconmonstr-email-3.png&amp;r=0&amp;g=81&amp;b=15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flipH="1">
            <a:off x="4194753" y="2300596"/>
            <a:ext cx="687470" cy="687470"/>
          </a:xfrm>
          <a:prstGeom prst="rect">
            <a:avLst/>
          </a:prstGeom>
          <a:noFill/>
          <a:extLst>
            <a:ext uri="{909E8E84-426E-40DD-AFC4-6F175D3DCCD1}">
              <a14:hiddenFill xmlns:a14="http://schemas.microsoft.com/office/drawing/2010/main">
                <a:solidFill>
                  <a:srgbClr val="FFFFFF"/>
                </a:solidFill>
              </a14:hiddenFill>
            </a:ext>
          </a:extLst>
        </p:spPr>
      </p:pic>
      <p:pic>
        <p:nvPicPr>
          <p:cNvPr id="48135" name="Picture 7" descr="https://iconmonstr.com/wp-content/g/gd/makefg.php?i=../assets/preview/2012/png/iconmonstr-user-9.png&amp;r=0&amp;g=81&amp;b=153"/>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6962011" y="2229759"/>
            <a:ext cx="758307" cy="758307"/>
          </a:xfrm>
          <a:prstGeom prst="rect">
            <a:avLst/>
          </a:prstGeom>
          <a:noFill/>
          <a:extLst>
            <a:ext uri="{909E8E84-426E-40DD-AFC4-6F175D3DCCD1}">
              <a14:hiddenFill xmlns:a14="http://schemas.microsoft.com/office/drawing/2010/main">
                <a:solidFill>
                  <a:srgbClr val="FFFFFF"/>
                </a:solidFill>
              </a14:hiddenFill>
            </a:ext>
          </a:extLst>
        </p:spPr>
      </p:pic>
      <p:pic>
        <p:nvPicPr>
          <p:cNvPr id="48137" name="Picture 9" descr="https://iconmonstr.com/wp-content/g/gd/makefg.php?i=../assets/preview/2014/png/iconmonstr-archive-3.png&amp;r=0&amp;g=81&amp;b=153"/>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9833971" y="2385682"/>
            <a:ext cx="602384" cy="602384"/>
          </a:xfrm>
          <a:prstGeom prst="rect">
            <a:avLst/>
          </a:prstGeom>
          <a:noFill/>
          <a:extLst>
            <a:ext uri="{909E8E84-426E-40DD-AFC4-6F175D3DCCD1}">
              <a14:hiddenFill xmlns:a14="http://schemas.microsoft.com/office/drawing/2010/main">
                <a:solidFill>
                  <a:srgbClr val="FFFFFF"/>
                </a:solidFill>
              </a14:hiddenFill>
            </a:ext>
          </a:extLst>
        </p:spPr>
      </p:pic>
      <p:pic>
        <p:nvPicPr>
          <p:cNvPr id="48139" name="Picture 11" descr="https://iconmonstr.com/wp-content/g/gd/makefg.php?i=../assets/preview/2014/png/iconmonstr-id-card-8.png&amp;r=0&amp;g=81&amp;b=153"/>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1398374" y="2263638"/>
            <a:ext cx="724428" cy="724428"/>
          </a:xfrm>
          <a:prstGeom prst="rect">
            <a:avLst/>
          </a:prstGeom>
          <a:noFill/>
          <a:extLst>
            <a:ext uri="{909E8E84-426E-40DD-AFC4-6F175D3DCCD1}">
              <a14:hiddenFill xmlns:a14="http://schemas.microsoft.com/office/drawing/2010/main">
                <a:solidFill>
                  <a:srgbClr val="FFFFFF"/>
                </a:solidFill>
              </a14:hiddenFill>
            </a:ext>
          </a:extLst>
        </p:spPr>
      </p:pic>
      <p:sp>
        <p:nvSpPr>
          <p:cNvPr id="49" name="Rectángulo redondeado 48"/>
          <p:cNvSpPr/>
          <p:nvPr/>
        </p:nvSpPr>
        <p:spPr>
          <a:xfrm>
            <a:off x="9125720" y="4981658"/>
            <a:ext cx="2776520" cy="1106443"/>
          </a:xfrm>
          <a:prstGeom prst="roundRect">
            <a:avLst/>
          </a:prstGeom>
          <a:noFill/>
          <a:ln w="25400">
            <a:solidFill>
              <a:srgbClr val="E173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eaLnBrk="0" hangingPunct="0">
              <a:spcBef>
                <a:spcPts val="0"/>
              </a:spcBef>
              <a:spcAft>
                <a:spcPts val="600"/>
              </a:spcAft>
            </a:pPr>
            <a:r>
              <a:rPr lang="en-GB" dirty="0">
                <a:solidFill>
                  <a:srgbClr val="58595B"/>
                </a:solidFill>
                <a:latin typeface="Franklin Gothic Book"/>
                <a:ea typeface="ＭＳ Ｐゴシック" charset="0"/>
              </a:rPr>
              <a:t>Organisations are used in this GitHub to compile all repositories of the same project under one single entity. </a:t>
            </a:r>
          </a:p>
        </p:txBody>
      </p:sp>
    </p:spTree>
    <p:extLst>
      <p:ext uri="{BB962C8B-B14F-4D97-AF65-F5344CB8AC3E}">
        <p14:creationId xmlns:p14="http://schemas.microsoft.com/office/powerpoint/2010/main" val="313623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927356912"/>
              </p:ex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58386"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25589" y="1589"/>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152400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4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Date Placeholder 3"/>
          <p:cNvSpPr>
            <a:spLocks noGrp="1"/>
          </p:cNvSpPr>
          <p:nvPr>
            <p:ph type="dt" sz="half" idx="2"/>
          </p:nvPr>
        </p:nvSpPr>
        <p:spPr>
          <a:xfrm>
            <a:off x="10801282" y="6607444"/>
            <a:ext cx="718145" cy="123111"/>
          </a:xfrm>
        </p:spPr>
        <p:txBody>
          <a:bodyPr/>
          <a:lstStyle/>
          <a:p>
            <a:fld id="{03FC501E-561B-4B83-A318-7D3252190099}" type="datetime3">
              <a:rPr lang="en-GB" smtClean="0"/>
              <a:t>29 April, 2020</a:t>
            </a:fld>
            <a:endParaRPr lang="en-GB" dirty="0"/>
          </a:p>
        </p:txBody>
      </p:sp>
      <p:sp>
        <p:nvSpPr>
          <p:cNvPr id="6" name="5 Marcador de número de diapositiva"/>
          <p:cNvSpPr>
            <a:spLocks noGrp="1"/>
          </p:cNvSpPr>
          <p:nvPr>
            <p:ph type="sldNum" sz="quarter" idx="4294967295"/>
          </p:nvPr>
        </p:nvSpPr>
        <p:spPr>
          <a:xfrm>
            <a:off x="10250607" y="6480000"/>
            <a:ext cx="360002" cy="378000"/>
          </a:xfrm>
          <a:prstGeom prst="rect">
            <a:avLst/>
          </a:prstGeom>
        </p:spPr>
        <p:txBody>
          <a:bodyPr/>
          <a:lstStyle/>
          <a:p>
            <a:fld id="{71F9F866-B438-9445-8D9F-1F8FF6608833}" type="slidenum">
              <a:rPr lang="en-GB" smtClean="0">
                <a:solidFill>
                  <a:srgbClr val="00539B"/>
                </a:solidFill>
                <a:latin typeface="Franklin Gothic Book" panose="020B0503020102020204" pitchFamily="34" charset="0"/>
              </a:rPr>
              <a:pPr/>
              <a:t>5</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2143126"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5" name="Title 4"/>
          <p:cNvSpPr>
            <a:spLocks noGrp="1"/>
          </p:cNvSpPr>
          <p:nvPr>
            <p:ph type="title"/>
          </p:nvPr>
        </p:nvSpPr>
        <p:spPr/>
        <p:txBody>
          <a:bodyPr/>
          <a:lstStyle/>
          <a:p>
            <a:r>
              <a:rPr lang="en-GB" dirty="0" smtClean="0"/>
              <a:t>2. Creating a GitHub</a:t>
            </a:r>
            <a:endParaRPr lang="en-GB" dirty="0"/>
          </a:p>
        </p:txBody>
      </p:sp>
      <p:grpSp>
        <p:nvGrpSpPr>
          <p:cNvPr id="27" name="Grupo 26"/>
          <p:cNvGrpSpPr/>
          <p:nvPr/>
        </p:nvGrpSpPr>
        <p:grpSpPr>
          <a:xfrm rot="5400000">
            <a:off x="10693649" y="5043645"/>
            <a:ext cx="3312707" cy="316006"/>
            <a:chOff x="397934" y="5439335"/>
            <a:chExt cx="3312707" cy="316006"/>
          </a:xfrm>
        </p:grpSpPr>
        <p:sp>
          <p:nvSpPr>
            <p:cNvPr id="28" name="Rectángulo 27"/>
            <p:cNvSpPr/>
            <p:nvPr/>
          </p:nvSpPr>
          <p:spPr>
            <a:xfrm>
              <a:off x="960967" y="5439335"/>
              <a:ext cx="563033" cy="316006"/>
            </a:xfrm>
            <a:prstGeom prst="rect">
              <a:avLst/>
            </a:prstGeom>
            <a:solidFill>
              <a:srgbClr val="00748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29" name="Rectángulo 28"/>
            <p:cNvSpPr/>
            <p:nvPr/>
          </p:nvSpPr>
          <p:spPr>
            <a:xfrm>
              <a:off x="1458509" y="5439335"/>
              <a:ext cx="563033" cy="316006"/>
            </a:xfrm>
            <a:prstGeom prst="rect">
              <a:avLst/>
            </a:prstGeom>
            <a:solidFill>
              <a:srgbClr val="0071BA"/>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30" name="Rectángulo 29"/>
            <p:cNvSpPr/>
            <p:nvPr/>
          </p:nvSpPr>
          <p:spPr>
            <a:xfrm>
              <a:off x="2021542" y="5439335"/>
              <a:ext cx="563033" cy="316006"/>
            </a:xfrm>
            <a:prstGeom prst="rect">
              <a:avLst/>
            </a:prstGeom>
            <a:solidFill>
              <a:srgbClr val="602455"/>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31" name="Rectángulo 30"/>
            <p:cNvSpPr/>
            <p:nvPr/>
          </p:nvSpPr>
          <p:spPr>
            <a:xfrm>
              <a:off x="2584575" y="5439335"/>
              <a:ext cx="563033" cy="316006"/>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32" name="Rectángulo 31"/>
            <p:cNvSpPr/>
            <p:nvPr/>
          </p:nvSpPr>
          <p:spPr>
            <a:xfrm>
              <a:off x="3147608" y="5439335"/>
              <a:ext cx="563033" cy="316006"/>
            </a:xfrm>
            <a:prstGeom prst="rect">
              <a:avLst/>
            </a:prstGeom>
            <a:solidFill>
              <a:srgbClr val="E1731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E17311"/>
                </a:solidFill>
              </a:endParaRPr>
            </a:p>
          </p:txBody>
        </p:sp>
        <p:sp>
          <p:nvSpPr>
            <p:cNvPr id="33" name="Rectángulo 32"/>
            <p:cNvSpPr/>
            <p:nvPr/>
          </p:nvSpPr>
          <p:spPr>
            <a:xfrm>
              <a:off x="397934" y="5439335"/>
              <a:ext cx="563033" cy="316006"/>
            </a:xfrm>
            <a:prstGeom prst="rect">
              <a:avLst/>
            </a:prstGeom>
            <a:solidFill>
              <a:srgbClr val="04569D"/>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grpSp>
      <p:sp>
        <p:nvSpPr>
          <p:cNvPr id="49" name="Rectángulo redondeado 48"/>
          <p:cNvSpPr/>
          <p:nvPr/>
        </p:nvSpPr>
        <p:spPr>
          <a:xfrm>
            <a:off x="2068063" y="3840654"/>
            <a:ext cx="4687156" cy="2308365"/>
          </a:xfrm>
          <a:prstGeom prst="roundRect">
            <a:avLst/>
          </a:prstGeom>
          <a:noFill/>
          <a:ln w="25400">
            <a:solidFill>
              <a:srgbClr val="E173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eaLnBrk="0" hangingPunct="0">
              <a:spcBef>
                <a:spcPts val="0"/>
              </a:spcBef>
              <a:spcAft>
                <a:spcPts val="600"/>
              </a:spcAft>
            </a:pPr>
            <a:r>
              <a:rPr lang="en-GB" b="1" dirty="0" smtClean="0">
                <a:solidFill>
                  <a:srgbClr val="04618C"/>
                </a:solidFill>
                <a:latin typeface="Franklin Gothic Book"/>
                <a:ea typeface="ＭＳ Ｐゴシック" charset="0"/>
              </a:rPr>
              <a:t>CODE TAB</a:t>
            </a:r>
          </a:p>
          <a:p>
            <a:pPr lvl="0" eaLnBrk="0" hangingPunct="0">
              <a:spcBef>
                <a:spcPts val="0"/>
              </a:spcBef>
              <a:spcAft>
                <a:spcPts val="600"/>
              </a:spcAft>
            </a:pPr>
            <a:endParaRPr lang="en-GB" dirty="0">
              <a:solidFill>
                <a:srgbClr val="58595B"/>
              </a:solidFill>
              <a:latin typeface="Franklin Gothic Book"/>
              <a:ea typeface="ＭＳ Ｐゴシック" charset="0"/>
            </a:endParaRPr>
          </a:p>
          <a:p>
            <a:pPr marL="171450" lvl="0" indent="-171450" eaLnBrk="0" hangingPunct="0">
              <a:spcBef>
                <a:spcPts val="0"/>
              </a:spcBef>
              <a:spcAft>
                <a:spcPts val="600"/>
              </a:spcAft>
              <a:buClr>
                <a:srgbClr val="007482"/>
              </a:buClr>
              <a:buSzPct val="120000"/>
              <a:buFont typeface="Arial" panose="020B0604020202020204" pitchFamily="34" charset="0"/>
              <a:buChar char="•"/>
            </a:pPr>
            <a:r>
              <a:rPr lang="en-GB" dirty="0" smtClean="0">
                <a:solidFill>
                  <a:srgbClr val="58595B"/>
                </a:solidFill>
                <a:latin typeface="Franklin Gothic Book"/>
                <a:ea typeface="ＭＳ Ｐゴシック" charset="0"/>
              </a:rPr>
              <a:t>Tab should start with the </a:t>
            </a:r>
            <a:r>
              <a:rPr lang="en-GB" b="1" dirty="0" smtClean="0">
                <a:solidFill>
                  <a:srgbClr val="58595B"/>
                </a:solidFill>
                <a:latin typeface="Franklin Gothic Book"/>
                <a:ea typeface="ＭＳ Ｐゴシック" charset="0"/>
              </a:rPr>
              <a:t>automatic-generated files </a:t>
            </a:r>
            <a:r>
              <a:rPr lang="en-GB" dirty="0" smtClean="0">
                <a:solidFill>
                  <a:srgbClr val="58595B"/>
                </a:solidFill>
                <a:latin typeface="Franklin Gothic Book"/>
                <a:ea typeface="ＭＳ Ｐゴシック" charset="0"/>
              </a:rPr>
              <a:t>README.md and LICENSE.</a:t>
            </a:r>
          </a:p>
          <a:p>
            <a:pPr marL="171450" lvl="0" indent="-171450" eaLnBrk="0" hangingPunct="0">
              <a:spcBef>
                <a:spcPts val="0"/>
              </a:spcBef>
              <a:spcAft>
                <a:spcPts val="600"/>
              </a:spcAft>
              <a:buClr>
                <a:srgbClr val="007482"/>
              </a:buClr>
              <a:buSzPct val="120000"/>
              <a:buFont typeface="Arial" panose="020B0604020202020204" pitchFamily="34" charset="0"/>
              <a:buChar char="•"/>
            </a:pPr>
            <a:r>
              <a:rPr lang="en-GB" dirty="0" smtClean="0">
                <a:solidFill>
                  <a:srgbClr val="58595B"/>
                </a:solidFill>
                <a:latin typeface="Franklin Gothic Book"/>
                <a:ea typeface="ＭＳ Ｐゴシック" charset="0"/>
              </a:rPr>
              <a:t>You can click in the </a:t>
            </a:r>
            <a:r>
              <a:rPr lang="en-GB" b="1" dirty="0" smtClean="0">
                <a:solidFill>
                  <a:srgbClr val="58595B"/>
                </a:solidFill>
                <a:latin typeface="Franklin Gothic Book"/>
                <a:ea typeface="ＭＳ Ｐゴシック" charset="0"/>
              </a:rPr>
              <a:t>Upload Files button </a:t>
            </a:r>
            <a:r>
              <a:rPr lang="en-GB" dirty="0" smtClean="0">
                <a:solidFill>
                  <a:srgbClr val="58595B"/>
                </a:solidFill>
                <a:latin typeface="Franklin Gothic Book"/>
                <a:ea typeface="ＭＳ Ｐゴシック" charset="0"/>
              </a:rPr>
              <a:t>in order to upload the source code and the rest of documentation. </a:t>
            </a:r>
          </a:p>
          <a:p>
            <a:pPr lvl="0" eaLnBrk="0" hangingPunct="0">
              <a:spcBef>
                <a:spcPts val="0"/>
              </a:spcBef>
              <a:spcAft>
                <a:spcPts val="600"/>
              </a:spcAft>
            </a:pPr>
            <a:endParaRPr lang="en-GB" dirty="0">
              <a:solidFill>
                <a:srgbClr val="58595B"/>
              </a:solidFill>
              <a:latin typeface="Franklin Gothic Book"/>
              <a:ea typeface="ＭＳ Ｐゴシック" charset="0"/>
            </a:endParaRPr>
          </a:p>
        </p:txBody>
      </p:sp>
      <p:sp>
        <p:nvSpPr>
          <p:cNvPr id="7" name="Rectángulo redondeado 6"/>
          <p:cNvSpPr/>
          <p:nvPr/>
        </p:nvSpPr>
        <p:spPr>
          <a:xfrm>
            <a:off x="2068063" y="1589102"/>
            <a:ext cx="9664175" cy="1952491"/>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171450" indent="-171450">
              <a:spcAft>
                <a:spcPts val="1200"/>
              </a:spcAft>
              <a:buClr>
                <a:srgbClr val="007482"/>
              </a:buClr>
              <a:buSzPct val="130000"/>
              <a:buFont typeface="Arial" panose="020B0604020202020204" pitchFamily="34" charset="0"/>
              <a:buChar char="•"/>
            </a:pPr>
            <a:r>
              <a:rPr lang="en-GB" dirty="0" smtClean="0"/>
              <a:t>Click on the “New” repository button on the</a:t>
            </a:r>
            <a:r>
              <a:rPr lang="en-US" dirty="0"/>
              <a:t>in the left panel of the </a:t>
            </a:r>
            <a:r>
              <a:rPr lang="en-US" u="sng" dirty="0">
                <a:hlinkClick r:id="rId8"/>
              </a:rPr>
              <a:t>main </a:t>
            </a:r>
            <a:r>
              <a:rPr lang="en-US" u="sng" dirty="0" smtClean="0">
                <a:hlinkClick r:id="rId8"/>
              </a:rPr>
              <a:t>page</a:t>
            </a:r>
            <a:r>
              <a:rPr lang="en-US" dirty="0" smtClean="0"/>
              <a:t>.</a:t>
            </a:r>
          </a:p>
          <a:p>
            <a:pPr marL="171450" indent="-171450">
              <a:spcAft>
                <a:spcPts val="1200"/>
              </a:spcAft>
              <a:buClr>
                <a:srgbClr val="007482"/>
              </a:buClr>
              <a:buSzPct val="130000"/>
              <a:buFont typeface="Arial" panose="020B0604020202020204" pitchFamily="34" charset="0"/>
              <a:buChar char="•"/>
            </a:pPr>
            <a:r>
              <a:rPr lang="en-US" dirty="0" smtClean="0"/>
              <a:t>Provide a name to the repository.</a:t>
            </a:r>
            <a:endParaRPr lang="en-US" dirty="0"/>
          </a:p>
          <a:p>
            <a:pPr marL="171450" lvl="0" indent="-171450">
              <a:spcAft>
                <a:spcPts val="1200"/>
              </a:spcAft>
              <a:buClr>
                <a:srgbClr val="007482"/>
              </a:buClr>
              <a:buSzPct val="130000"/>
              <a:buFont typeface="Arial" panose="020B0604020202020204" pitchFamily="34" charset="0"/>
              <a:buChar char="•"/>
            </a:pPr>
            <a:r>
              <a:rPr lang="en-US" dirty="0"/>
              <a:t>Setup if the repository as Public so that it can be accessible for everyone.</a:t>
            </a:r>
          </a:p>
          <a:p>
            <a:pPr marL="171450" lvl="0" indent="-171450">
              <a:spcAft>
                <a:spcPts val="1200"/>
              </a:spcAft>
              <a:buClr>
                <a:srgbClr val="007482"/>
              </a:buClr>
              <a:buSzPct val="130000"/>
              <a:buFont typeface="Arial" panose="020B0604020202020204" pitchFamily="34" charset="0"/>
              <a:buChar char="•"/>
            </a:pPr>
            <a:r>
              <a:rPr lang="en-US" dirty="0"/>
              <a:t>Select the </a:t>
            </a:r>
            <a:r>
              <a:rPr lang="en-US" dirty="0" smtClean="0"/>
              <a:t>“Initialize </a:t>
            </a:r>
            <a:r>
              <a:rPr lang="en-US" dirty="0"/>
              <a:t>this repository with a </a:t>
            </a:r>
            <a:r>
              <a:rPr lang="en-US" dirty="0" smtClean="0"/>
              <a:t>README” </a:t>
            </a:r>
            <a:r>
              <a:rPr lang="en-US" dirty="0"/>
              <a:t>option.</a:t>
            </a:r>
          </a:p>
          <a:p>
            <a:pPr marL="171450" lvl="0" indent="-171450">
              <a:spcAft>
                <a:spcPts val="1200"/>
              </a:spcAft>
              <a:buClr>
                <a:srgbClr val="007482"/>
              </a:buClr>
              <a:buSzPct val="130000"/>
              <a:buFont typeface="Arial" panose="020B0604020202020204" pitchFamily="34" charset="0"/>
              <a:buChar char="•"/>
            </a:pPr>
            <a:r>
              <a:rPr lang="en-US" dirty="0"/>
              <a:t>Add a license type between GNU General Public License v3.0 and Apache License 2.0.</a:t>
            </a:r>
            <a:r>
              <a:rPr lang="es-ES" dirty="0"/>
              <a:t> </a:t>
            </a:r>
            <a:endParaRPr lang="en-US" dirty="0"/>
          </a:p>
          <a:p>
            <a:pPr>
              <a:spcAft>
                <a:spcPts val="600"/>
              </a:spcAft>
            </a:pPr>
            <a:endParaRPr lang="en-US" dirty="0"/>
          </a:p>
          <a:p>
            <a:pPr>
              <a:spcAft>
                <a:spcPts val="600"/>
              </a:spcAft>
            </a:pPr>
            <a:endParaRPr lang="en-US" dirty="0"/>
          </a:p>
        </p:txBody>
      </p:sp>
      <p:sp>
        <p:nvSpPr>
          <p:cNvPr id="40" name="Rectángulo redondeado 39"/>
          <p:cNvSpPr/>
          <p:nvPr/>
        </p:nvSpPr>
        <p:spPr>
          <a:xfrm>
            <a:off x="7112626" y="3834055"/>
            <a:ext cx="4619612" cy="2308365"/>
          </a:xfrm>
          <a:prstGeom prst="roundRect">
            <a:avLst/>
          </a:prstGeom>
          <a:noFill/>
          <a:ln w="25400">
            <a:solidFill>
              <a:srgbClr val="156C9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eaLnBrk="0" hangingPunct="0">
              <a:spcBef>
                <a:spcPts val="0"/>
              </a:spcBef>
              <a:spcAft>
                <a:spcPts val="600"/>
              </a:spcAft>
            </a:pPr>
            <a:r>
              <a:rPr lang="en-GB" b="1" dirty="0" smtClean="0">
                <a:solidFill>
                  <a:srgbClr val="E17311"/>
                </a:solidFill>
                <a:latin typeface="Franklin Gothic Book"/>
                <a:ea typeface="ＭＳ Ｐゴシック" charset="0"/>
              </a:rPr>
              <a:t>WIKI TAB</a:t>
            </a:r>
            <a:endParaRPr lang="en-GB" b="1" dirty="0">
              <a:solidFill>
                <a:srgbClr val="E17311"/>
              </a:solidFill>
              <a:latin typeface="Franklin Gothic Book"/>
              <a:ea typeface="ＭＳ Ｐゴシック" charset="0"/>
            </a:endParaRPr>
          </a:p>
          <a:p>
            <a:pPr lvl="0" eaLnBrk="0" hangingPunct="0">
              <a:spcBef>
                <a:spcPts val="0"/>
              </a:spcBef>
              <a:spcAft>
                <a:spcPts val="600"/>
              </a:spcAft>
            </a:pPr>
            <a:endParaRPr lang="en-GB" dirty="0">
              <a:solidFill>
                <a:srgbClr val="58595B"/>
              </a:solidFill>
              <a:latin typeface="Franklin Gothic Book"/>
              <a:ea typeface="ＭＳ Ｐゴシック" charset="0"/>
            </a:endParaRPr>
          </a:p>
          <a:p>
            <a:pPr marL="171450" indent="-171450" eaLnBrk="0" hangingPunct="0">
              <a:spcBef>
                <a:spcPts val="0"/>
              </a:spcBef>
              <a:spcAft>
                <a:spcPts val="600"/>
              </a:spcAft>
              <a:buClr>
                <a:srgbClr val="007482"/>
              </a:buClr>
              <a:buSzPct val="120000"/>
              <a:buFont typeface="Arial" panose="020B0604020202020204" pitchFamily="34" charset="0"/>
              <a:buChar char="•"/>
            </a:pPr>
            <a:r>
              <a:rPr lang="en-GB" dirty="0">
                <a:solidFill>
                  <a:srgbClr val="58595B"/>
                </a:solidFill>
                <a:latin typeface="Franklin Gothic Book"/>
                <a:ea typeface="ＭＳ Ｐゴシック" charset="0"/>
              </a:rPr>
              <a:t>Wiki </a:t>
            </a:r>
            <a:r>
              <a:rPr lang="en-GB" dirty="0" smtClean="0">
                <a:solidFill>
                  <a:srgbClr val="58595B"/>
                </a:solidFill>
                <a:latin typeface="Franklin Gothic Book"/>
                <a:ea typeface="ＭＳ Ｐゴシック" charset="0"/>
              </a:rPr>
              <a:t>front page </a:t>
            </a:r>
            <a:r>
              <a:rPr lang="en-GB" dirty="0">
                <a:solidFill>
                  <a:srgbClr val="58595B"/>
                </a:solidFill>
                <a:latin typeface="Franklin Gothic Book"/>
                <a:ea typeface="ＭＳ Ｐゴシック" charset="0"/>
              </a:rPr>
              <a:t>should contain the information of the Summary Case Study.</a:t>
            </a:r>
          </a:p>
          <a:p>
            <a:pPr marL="171450" indent="-171450" eaLnBrk="0" hangingPunct="0">
              <a:spcBef>
                <a:spcPts val="0"/>
              </a:spcBef>
              <a:spcAft>
                <a:spcPts val="600"/>
              </a:spcAft>
              <a:buClr>
                <a:srgbClr val="007482"/>
              </a:buClr>
              <a:buSzPct val="120000"/>
              <a:buFont typeface="Arial" panose="020B0604020202020204" pitchFamily="34" charset="0"/>
              <a:buChar char="•"/>
            </a:pPr>
            <a:r>
              <a:rPr lang="en-GB" dirty="0">
                <a:solidFill>
                  <a:srgbClr val="58595B"/>
                </a:solidFill>
                <a:latin typeface="Franklin Gothic Book"/>
                <a:ea typeface="ＭＳ Ｐゴシック" charset="0"/>
              </a:rPr>
              <a:t>Rest of the documentation should appear as links in the </a:t>
            </a:r>
            <a:r>
              <a:rPr lang="en-GB" dirty="0" smtClean="0">
                <a:solidFill>
                  <a:srgbClr val="58595B"/>
                </a:solidFill>
                <a:latin typeface="Franklin Gothic Book"/>
                <a:ea typeface="ＭＳ Ｐゴシック" charset="0"/>
              </a:rPr>
              <a:t>sidebar. </a:t>
            </a:r>
            <a:endParaRPr lang="en-GB" dirty="0">
              <a:solidFill>
                <a:srgbClr val="58595B"/>
              </a:solidFill>
              <a:latin typeface="Franklin Gothic Book"/>
              <a:ea typeface="ＭＳ Ｐゴシック" charset="0"/>
            </a:endParaRPr>
          </a:p>
          <a:p>
            <a:pPr marL="171450" indent="-171450" eaLnBrk="0" hangingPunct="0">
              <a:spcBef>
                <a:spcPts val="0"/>
              </a:spcBef>
              <a:spcAft>
                <a:spcPts val="600"/>
              </a:spcAft>
              <a:buClr>
                <a:srgbClr val="007482"/>
              </a:buClr>
              <a:buSzPct val="120000"/>
              <a:buFont typeface="Arial" panose="020B0604020202020204" pitchFamily="34" charset="0"/>
              <a:buChar char="•"/>
            </a:pPr>
            <a:r>
              <a:rPr lang="en-GB" dirty="0">
                <a:solidFill>
                  <a:srgbClr val="58595B"/>
                </a:solidFill>
                <a:latin typeface="Franklin Gothic Book"/>
                <a:ea typeface="ＭＳ Ｐゴシック" charset="0"/>
              </a:rPr>
              <a:t>To give markdown </a:t>
            </a:r>
            <a:r>
              <a:rPr lang="en-GB" dirty="0" smtClean="0">
                <a:solidFill>
                  <a:srgbClr val="58595B"/>
                </a:solidFill>
                <a:latin typeface="Franklin Gothic Book"/>
                <a:ea typeface="ＭＳ Ｐゴシック" charset="0"/>
              </a:rPr>
              <a:t>format </a:t>
            </a:r>
            <a:r>
              <a:rPr lang="en-GB" dirty="0">
                <a:solidFill>
                  <a:srgbClr val="58595B"/>
                </a:solidFill>
                <a:latin typeface="Franklin Gothic Book"/>
                <a:ea typeface="ＭＳ Ｐゴシック" charset="0"/>
              </a:rPr>
              <a:t>to the test in a easy way you can use </a:t>
            </a:r>
            <a:r>
              <a:rPr lang="en-US" dirty="0" smtClean="0">
                <a:solidFill>
                  <a:srgbClr val="58595B"/>
                </a:solidFill>
                <a:latin typeface="Franklin Gothic Book"/>
                <a:ea typeface="ＭＳ Ｐゴシック" charset="0"/>
              </a:rPr>
              <a:t>an </a:t>
            </a:r>
            <a:r>
              <a:rPr lang="en-US" dirty="0">
                <a:solidFill>
                  <a:srgbClr val="58595B"/>
                </a:solidFill>
                <a:latin typeface="Franklin Gothic Book"/>
                <a:ea typeface="ＭＳ Ｐゴシック" charset="0"/>
              </a:rPr>
              <a:t>Open source online Markdown editor </a:t>
            </a:r>
            <a:r>
              <a:rPr lang="en-US" dirty="0">
                <a:solidFill>
                  <a:srgbClr val="58595B"/>
                </a:solidFill>
                <a:latin typeface="Franklin Gothic Book"/>
                <a:ea typeface="ＭＳ Ｐゴシック" charset="0"/>
                <a:hlinkClick r:id="rId9"/>
              </a:rPr>
              <a:t>like this one. </a:t>
            </a:r>
            <a:endParaRPr lang="en-GB" dirty="0">
              <a:solidFill>
                <a:srgbClr val="58595B"/>
              </a:solidFill>
              <a:latin typeface="Franklin Gothic Book"/>
              <a:ea typeface="ＭＳ Ｐゴシック" charset="0"/>
            </a:endParaRPr>
          </a:p>
        </p:txBody>
      </p:sp>
      <p:sp>
        <p:nvSpPr>
          <p:cNvPr id="43" name="Elipse 42"/>
          <p:cNvSpPr/>
          <p:nvPr/>
        </p:nvSpPr>
        <p:spPr>
          <a:xfrm>
            <a:off x="346603" y="1920583"/>
            <a:ext cx="1344647" cy="1344647"/>
          </a:xfrm>
          <a:prstGeom prst="ellipse">
            <a:avLst/>
          </a:prstGeom>
          <a:solidFill>
            <a:schemeClr val="accent1">
              <a:alpha val="1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US" sz="3200" b="1" dirty="0" smtClean="0">
                <a:solidFill>
                  <a:srgbClr val="04569D"/>
                </a:solidFill>
              </a:rPr>
              <a:t>1</a:t>
            </a:r>
            <a:endParaRPr lang="en-US" sz="2800" b="1" dirty="0" smtClean="0">
              <a:solidFill>
                <a:srgbClr val="04569D"/>
              </a:solidFill>
            </a:endParaRPr>
          </a:p>
          <a:p>
            <a:pPr algn="ctr">
              <a:spcAft>
                <a:spcPts val="600"/>
              </a:spcAft>
            </a:pPr>
            <a:r>
              <a:rPr lang="en-US" sz="1050" b="1" dirty="0" smtClean="0">
                <a:solidFill>
                  <a:srgbClr val="04569D"/>
                </a:solidFill>
              </a:rPr>
              <a:t>Create a repository</a:t>
            </a:r>
          </a:p>
        </p:txBody>
      </p:sp>
      <p:sp>
        <p:nvSpPr>
          <p:cNvPr id="47" name="Elipse 46"/>
          <p:cNvSpPr/>
          <p:nvPr/>
        </p:nvSpPr>
        <p:spPr>
          <a:xfrm>
            <a:off x="338103" y="4350072"/>
            <a:ext cx="1344647" cy="1344647"/>
          </a:xfrm>
          <a:prstGeom prst="ellipse">
            <a:avLst/>
          </a:prstGeom>
          <a:solidFill>
            <a:schemeClr val="accent1">
              <a:alpha val="1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r>
              <a:rPr lang="en-US" sz="3200" b="1" dirty="0">
                <a:solidFill>
                  <a:srgbClr val="04569D"/>
                </a:solidFill>
              </a:rPr>
              <a:t>2</a:t>
            </a:r>
            <a:endParaRPr lang="en-US" sz="2800" b="1" dirty="0" smtClean="0">
              <a:solidFill>
                <a:srgbClr val="04569D"/>
              </a:solidFill>
            </a:endParaRPr>
          </a:p>
          <a:p>
            <a:pPr algn="ctr">
              <a:spcAft>
                <a:spcPts val="600"/>
              </a:spcAft>
            </a:pPr>
            <a:r>
              <a:rPr lang="en-US" sz="1050" b="1" dirty="0" smtClean="0">
                <a:solidFill>
                  <a:srgbClr val="04569D"/>
                </a:solidFill>
              </a:rPr>
              <a:t>Upload content</a:t>
            </a:r>
          </a:p>
        </p:txBody>
      </p:sp>
    </p:spTree>
    <p:extLst>
      <p:ext uri="{BB962C8B-B14F-4D97-AF65-F5344CB8AC3E}">
        <p14:creationId xmlns:p14="http://schemas.microsoft.com/office/powerpoint/2010/main" val="3868108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lamada rectangular redondeada 54"/>
          <p:cNvSpPr/>
          <p:nvPr/>
        </p:nvSpPr>
        <p:spPr>
          <a:xfrm>
            <a:off x="9368645" y="4714865"/>
            <a:ext cx="2728105" cy="1416152"/>
          </a:xfrm>
          <a:prstGeom prst="wedgeRoundRectCallout">
            <a:avLst>
              <a:gd name="adj1" fmla="val -2077"/>
              <a:gd name="adj2" fmla="val -103967"/>
              <a:gd name="adj3" fmla="val 16667"/>
            </a:avLst>
          </a:prstGeom>
          <a:noFill/>
          <a:ln w="28575">
            <a:solidFill>
              <a:srgbClr val="E1731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n-GB" dirty="0" smtClean="0"/>
          </a:p>
        </p:txBody>
      </p:sp>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53428836"/>
              </p:ex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52269"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25589" y="1589"/>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152400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4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Date Placeholder 3"/>
          <p:cNvSpPr>
            <a:spLocks noGrp="1"/>
          </p:cNvSpPr>
          <p:nvPr>
            <p:ph type="dt" sz="half" idx="2"/>
          </p:nvPr>
        </p:nvSpPr>
        <p:spPr>
          <a:xfrm>
            <a:off x="10801282" y="6607444"/>
            <a:ext cx="718145" cy="123111"/>
          </a:xfrm>
        </p:spPr>
        <p:txBody>
          <a:bodyPr/>
          <a:lstStyle/>
          <a:p>
            <a:fld id="{03FC501E-561B-4B83-A318-7D3252190099}" type="datetime3">
              <a:rPr lang="en-GB" smtClean="0"/>
              <a:t>29 April, 2020</a:t>
            </a:fld>
            <a:endParaRPr lang="en-GB" dirty="0"/>
          </a:p>
        </p:txBody>
      </p:sp>
      <p:sp>
        <p:nvSpPr>
          <p:cNvPr id="6" name="5 Marcador de número de diapositiva"/>
          <p:cNvSpPr>
            <a:spLocks noGrp="1"/>
          </p:cNvSpPr>
          <p:nvPr>
            <p:ph type="sldNum" sz="quarter" idx="4294967295"/>
          </p:nvPr>
        </p:nvSpPr>
        <p:spPr>
          <a:xfrm>
            <a:off x="10250607" y="6480000"/>
            <a:ext cx="360002" cy="378000"/>
          </a:xfrm>
          <a:prstGeom prst="rect">
            <a:avLst/>
          </a:prstGeom>
        </p:spPr>
        <p:txBody>
          <a:bodyPr/>
          <a:lstStyle/>
          <a:p>
            <a:fld id="{71F9F866-B438-9445-8D9F-1F8FF6608833}" type="slidenum">
              <a:rPr lang="en-GB" smtClean="0">
                <a:solidFill>
                  <a:srgbClr val="00539B"/>
                </a:solidFill>
                <a:latin typeface="Franklin Gothic Book" panose="020B0503020102020204" pitchFamily="34" charset="0"/>
              </a:rPr>
              <a:pPr/>
              <a:t>6</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2143126"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5" name="Title 4"/>
          <p:cNvSpPr>
            <a:spLocks noGrp="1"/>
          </p:cNvSpPr>
          <p:nvPr>
            <p:ph type="title"/>
          </p:nvPr>
        </p:nvSpPr>
        <p:spPr/>
        <p:txBody>
          <a:bodyPr/>
          <a:lstStyle/>
          <a:p>
            <a:r>
              <a:rPr lang="en-GB" dirty="0"/>
              <a:t>3</a:t>
            </a:r>
            <a:r>
              <a:rPr lang="en-GB" dirty="0" smtClean="0"/>
              <a:t>. Uploading content to GitHub</a:t>
            </a:r>
            <a:endParaRPr lang="en-GB" dirty="0"/>
          </a:p>
        </p:txBody>
      </p:sp>
      <p:sp>
        <p:nvSpPr>
          <p:cNvPr id="10" name="Rectángulo redondeado 9"/>
          <p:cNvSpPr/>
          <p:nvPr/>
        </p:nvSpPr>
        <p:spPr>
          <a:xfrm>
            <a:off x="138896" y="1218179"/>
            <a:ext cx="11957854" cy="705970"/>
          </a:xfrm>
          <a:prstGeom prst="roundRect">
            <a:avLst/>
          </a:prstGeom>
          <a:noFill/>
          <a:ln w="31750"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s-ES" sz="3600" b="1" dirty="0" smtClean="0">
                <a:solidFill>
                  <a:srgbClr val="04618C"/>
                </a:solidFill>
                <a:effectLst>
                  <a:outerShdw blurRad="50800" dist="38100" dir="2700000" algn="tl" rotWithShape="0">
                    <a:prstClr val="black">
                      <a:alpha val="8000"/>
                    </a:prstClr>
                  </a:outerShdw>
                </a:effectLst>
              </a:rPr>
              <a:t>REPOSITORY CONTENTS</a:t>
            </a:r>
          </a:p>
        </p:txBody>
      </p:sp>
      <p:grpSp>
        <p:nvGrpSpPr>
          <p:cNvPr id="48" name="Grupo 47"/>
          <p:cNvGrpSpPr/>
          <p:nvPr/>
        </p:nvGrpSpPr>
        <p:grpSpPr>
          <a:xfrm>
            <a:off x="3965034" y="4687534"/>
            <a:ext cx="4864461" cy="1443483"/>
            <a:chOff x="3436061" y="4680453"/>
            <a:chExt cx="4864461" cy="1443483"/>
          </a:xfrm>
        </p:grpSpPr>
        <p:sp>
          <p:nvSpPr>
            <p:cNvPr id="67" name="Elipse 66"/>
            <p:cNvSpPr/>
            <p:nvPr/>
          </p:nvSpPr>
          <p:spPr>
            <a:xfrm>
              <a:off x="3490301" y="4680453"/>
              <a:ext cx="1443483" cy="1443483"/>
            </a:xfrm>
            <a:prstGeom prst="ellipse">
              <a:avLst/>
            </a:prstGeom>
            <a:solidFill>
              <a:srgbClr val="0071BA">
                <a:alpha val="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04569D"/>
                </a:solidFill>
              </a:endParaRPr>
            </a:p>
          </p:txBody>
        </p:sp>
        <p:sp>
          <p:nvSpPr>
            <p:cNvPr id="27" name="CuadroTexto 26"/>
            <p:cNvSpPr txBox="1"/>
            <p:nvPr/>
          </p:nvSpPr>
          <p:spPr>
            <a:xfrm>
              <a:off x="3436061" y="5542062"/>
              <a:ext cx="1551963" cy="276999"/>
            </a:xfrm>
            <a:prstGeom prst="rect">
              <a:avLst/>
            </a:prstGeom>
            <a:noFill/>
            <a:effectLst>
              <a:outerShdw blurRad="50800" dist="38100" dir="2700000" algn="tl" rotWithShape="0">
                <a:prstClr val="black">
                  <a:alpha val="15000"/>
                </a:prstClr>
              </a:outerShdw>
            </a:effectLst>
          </p:spPr>
          <p:txBody>
            <a:bodyPr wrap="square" rtlCol="0">
              <a:spAutoFit/>
            </a:bodyPr>
            <a:lstStyle/>
            <a:p>
              <a:pPr algn="ctr"/>
              <a:r>
                <a:rPr lang="es-ES" dirty="0" smtClean="0">
                  <a:solidFill>
                    <a:schemeClr val="accent6">
                      <a:lumMod val="65000"/>
                      <a:lumOff val="35000"/>
                    </a:schemeClr>
                  </a:solidFill>
                </a:rPr>
                <a:t>LICENSE</a:t>
              </a:r>
            </a:p>
          </p:txBody>
        </p:sp>
        <p:pic>
          <p:nvPicPr>
            <p:cNvPr id="44037" name="Picture 5" descr="https://iconmonstr.com/wp-content/g/gd/makefg.php?i=../assets/preview/2013/png/iconmonstr-copyright-2.png&amp;r=0&amp;g=103&amp;b=171"/>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965034" y="4931693"/>
              <a:ext cx="494017" cy="494017"/>
            </a:xfrm>
            <a:prstGeom prst="rect">
              <a:avLst/>
            </a:prstGeom>
            <a:noFill/>
            <a:effectLst>
              <a:outerShdw blurRad="50800" dist="38100" dir="2700000" algn="tl"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66" name="Elipse 65"/>
            <p:cNvSpPr/>
            <p:nvPr/>
          </p:nvSpPr>
          <p:spPr>
            <a:xfrm>
              <a:off x="5146550" y="4680453"/>
              <a:ext cx="1443483" cy="1443483"/>
            </a:xfrm>
            <a:prstGeom prst="ellipse">
              <a:avLst/>
            </a:prstGeom>
            <a:solidFill>
              <a:srgbClr val="0071BA">
                <a:alpha val="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04569D"/>
                </a:solidFill>
              </a:endParaRPr>
            </a:p>
          </p:txBody>
        </p:sp>
        <p:sp>
          <p:nvSpPr>
            <p:cNvPr id="59" name="CuadroTexto 58"/>
            <p:cNvSpPr txBox="1"/>
            <p:nvPr/>
          </p:nvSpPr>
          <p:spPr>
            <a:xfrm>
              <a:off x="5092310" y="5542062"/>
              <a:ext cx="1551963" cy="461665"/>
            </a:xfrm>
            <a:prstGeom prst="rect">
              <a:avLst/>
            </a:prstGeom>
            <a:noFill/>
          </p:spPr>
          <p:txBody>
            <a:bodyPr wrap="square" rtlCol="0">
              <a:spAutoFit/>
            </a:bodyPr>
            <a:lstStyle/>
            <a:p>
              <a:pPr algn="ctr"/>
              <a:r>
                <a:rPr lang="es-ES" dirty="0" smtClean="0">
                  <a:solidFill>
                    <a:schemeClr val="accent6">
                      <a:lumMod val="65000"/>
                      <a:lumOff val="35000"/>
                    </a:schemeClr>
                  </a:solidFill>
                </a:rPr>
                <a:t>SUMMARY </a:t>
              </a:r>
            </a:p>
            <a:p>
              <a:pPr algn="ctr"/>
              <a:r>
                <a:rPr lang="es-ES" dirty="0" smtClean="0">
                  <a:solidFill>
                    <a:schemeClr val="accent6">
                      <a:lumMod val="65000"/>
                      <a:lumOff val="35000"/>
                    </a:schemeClr>
                  </a:solidFill>
                </a:rPr>
                <a:t>case study</a:t>
              </a:r>
            </a:p>
          </p:txBody>
        </p:sp>
        <p:pic>
          <p:nvPicPr>
            <p:cNvPr id="44046" name="Picture 14" descr="https://iconmonstr.com/wp-content/g/gd/makefg.php?i=../assets/preview/2013/png/iconmonstr-note-31.png&amp;r=0&amp;g=81&amp;b=15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576017" y="4886427"/>
              <a:ext cx="584548" cy="584548"/>
            </a:xfrm>
            <a:prstGeom prst="rect">
              <a:avLst/>
            </a:prstGeom>
            <a:noFill/>
            <a:extLst>
              <a:ext uri="{909E8E84-426E-40DD-AFC4-6F175D3DCCD1}">
                <a14:hiddenFill xmlns:a14="http://schemas.microsoft.com/office/drawing/2010/main">
                  <a:solidFill>
                    <a:srgbClr val="FFFFFF"/>
                  </a:solidFill>
                </a14:hiddenFill>
              </a:ext>
            </a:extLst>
          </p:spPr>
        </p:pic>
        <p:sp>
          <p:nvSpPr>
            <p:cNvPr id="64" name="Elipse 63"/>
            <p:cNvSpPr/>
            <p:nvPr/>
          </p:nvSpPr>
          <p:spPr>
            <a:xfrm>
              <a:off x="6802799" y="4680453"/>
              <a:ext cx="1443483" cy="1443483"/>
            </a:xfrm>
            <a:prstGeom prst="ellipse">
              <a:avLst/>
            </a:prstGeom>
            <a:solidFill>
              <a:srgbClr val="0071BA">
                <a:alpha val="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04569D"/>
                </a:solidFill>
              </a:endParaRPr>
            </a:p>
          </p:txBody>
        </p:sp>
        <p:sp>
          <p:nvSpPr>
            <p:cNvPr id="65" name="CuadroTexto 64"/>
            <p:cNvSpPr txBox="1"/>
            <p:nvPr/>
          </p:nvSpPr>
          <p:spPr>
            <a:xfrm>
              <a:off x="6748559" y="5542062"/>
              <a:ext cx="1551963" cy="461665"/>
            </a:xfrm>
            <a:prstGeom prst="rect">
              <a:avLst/>
            </a:prstGeom>
            <a:noFill/>
          </p:spPr>
          <p:txBody>
            <a:bodyPr wrap="square" rtlCol="0">
              <a:spAutoFit/>
            </a:bodyPr>
            <a:lstStyle/>
            <a:p>
              <a:pPr algn="ctr"/>
              <a:r>
                <a:rPr lang="es-ES" dirty="0" smtClean="0">
                  <a:solidFill>
                    <a:schemeClr val="accent6">
                      <a:lumMod val="65000"/>
                      <a:lumOff val="35000"/>
                    </a:schemeClr>
                  </a:solidFill>
                </a:rPr>
                <a:t>DETAIL </a:t>
              </a:r>
            </a:p>
            <a:p>
              <a:pPr algn="ctr"/>
              <a:r>
                <a:rPr lang="es-ES" dirty="0">
                  <a:solidFill>
                    <a:schemeClr val="accent6">
                      <a:lumMod val="65000"/>
                      <a:lumOff val="35000"/>
                    </a:schemeClr>
                  </a:solidFill>
                </a:rPr>
                <a:t>c</a:t>
              </a:r>
              <a:r>
                <a:rPr lang="es-ES" dirty="0" smtClean="0">
                  <a:solidFill>
                    <a:schemeClr val="accent6">
                      <a:lumMod val="65000"/>
                      <a:lumOff val="35000"/>
                    </a:schemeClr>
                  </a:solidFill>
                </a:rPr>
                <a:t>ase study</a:t>
              </a:r>
            </a:p>
          </p:txBody>
        </p:sp>
        <p:pic>
          <p:nvPicPr>
            <p:cNvPr id="44049" name="Picture 17" descr="https://iconmonstr.com/wp-content/g/gd/makefg.php?i=../assets/preview/2017/png/iconmonstr-file-38.png&amp;r=0&amp;g=81&amp;b=153"/>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232266" y="4886427"/>
              <a:ext cx="584548" cy="5845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upo 34"/>
          <p:cNvGrpSpPr/>
          <p:nvPr/>
        </p:nvGrpSpPr>
        <p:grpSpPr>
          <a:xfrm>
            <a:off x="448618" y="3284167"/>
            <a:ext cx="2525193" cy="523220"/>
            <a:chOff x="1030400" y="2932089"/>
            <a:chExt cx="2525193" cy="523220"/>
          </a:xfrm>
        </p:grpSpPr>
        <p:pic>
          <p:nvPicPr>
            <p:cNvPr id="36" name="13 Imagen">
              <a:extLst>
                <a:ext uri="{FF2B5EF4-FFF2-40B4-BE49-F238E27FC236}">
                  <a16:creationId xmlns:a16="http://schemas.microsoft.com/office/drawing/2014/main" xmlns="" xmlns:lc="http://schemas.openxmlformats.org/drawingml/2006/lockedCanvas" id="{DFAD747E-2C66-422D-B73C-F4AF600CB46B}"/>
                </a:ext>
              </a:extLst>
            </p:cNvPr>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1030400" y="3069608"/>
              <a:ext cx="196608" cy="171239"/>
            </a:xfrm>
            <a:prstGeom prst="rect">
              <a:avLst/>
            </a:prstGeom>
          </p:spPr>
        </p:pic>
        <p:sp>
          <p:nvSpPr>
            <p:cNvPr id="37" name="19 CuadroTexto">
              <a:extLst>
                <a:ext uri="{FF2B5EF4-FFF2-40B4-BE49-F238E27FC236}">
                  <a16:creationId xmlns:a16="http://schemas.microsoft.com/office/drawing/2014/main" xmlns="" xmlns:lc="http://schemas.openxmlformats.org/drawingml/2006/lockedCanvas" id="{95607BB7-A55F-4B64-B87F-06F28BDAE80D}"/>
                </a:ext>
              </a:extLst>
            </p:cNvPr>
            <p:cNvSpPr txBox="1"/>
            <p:nvPr/>
          </p:nvSpPr>
          <p:spPr>
            <a:xfrm>
              <a:off x="1522782" y="2932089"/>
              <a:ext cx="2032811" cy="523220"/>
            </a:xfrm>
            <a:prstGeom prst="rect">
              <a:avLst/>
            </a:prstGeom>
            <a:noFill/>
          </p:spPr>
          <p:txBody>
            <a:bodyPr wrap="square"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1" dirty="0" smtClean="0">
                  <a:solidFill>
                    <a:sysClr val="windowText" lastClr="000000">
                      <a:lumMod val="65000"/>
                      <a:lumOff val="35000"/>
                    </a:sysClr>
                  </a:solidFill>
                  <a:latin typeface="Open Sans"/>
                </a:rPr>
                <a:t>MAIN REPOSITORY CONTENT</a:t>
              </a:r>
              <a:endParaRPr kumimoji="0" lang="es-ES" sz="2400" b="1" i="0" u="none" strike="noStrike" kern="1200" cap="none" spc="0" normalizeH="0" baseline="0" noProof="0" dirty="0">
                <a:ln>
                  <a:noFill/>
                </a:ln>
                <a:solidFill>
                  <a:sysClr val="windowText" lastClr="000000">
                    <a:lumMod val="65000"/>
                    <a:lumOff val="35000"/>
                  </a:sysClr>
                </a:solidFill>
                <a:effectLst/>
                <a:uLnTx/>
                <a:uFillTx/>
                <a:latin typeface="Calibri" panose="020F0502020204030204"/>
                <a:cs typeface="Calibri"/>
              </a:endParaRPr>
            </a:p>
          </p:txBody>
        </p:sp>
      </p:grpSp>
      <p:grpSp>
        <p:nvGrpSpPr>
          <p:cNvPr id="38" name="Grupo 37"/>
          <p:cNvGrpSpPr/>
          <p:nvPr/>
        </p:nvGrpSpPr>
        <p:grpSpPr>
          <a:xfrm>
            <a:off x="448618" y="5026384"/>
            <a:ext cx="2788079" cy="523220"/>
            <a:chOff x="1030400" y="2932089"/>
            <a:chExt cx="2788079" cy="523220"/>
          </a:xfrm>
        </p:grpSpPr>
        <p:pic>
          <p:nvPicPr>
            <p:cNvPr id="40" name="13 Imagen">
              <a:extLst>
                <a:ext uri="{FF2B5EF4-FFF2-40B4-BE49-F238E27FC236}">
                  <a16:creationId xmlns:a16="http://schemas.microsoft.com/office/drawing/2014/main" xmlns="" xmlns:lc="http://schemas.openxmlformats.org/drawingml/2006/lockedCanvas" id="{DFAD747E-2C66-422D-B73C-F4AF600CB46B}"/>
                </a:ext>
              </a:extLst>
            </p:cNvPr>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1030400" y="3069608"/>
              <a:ext cx="196608" cy="171239"/>
            </a:xfrm>
            <a:prstGeom prst="rect">
              <a:avLst/>
            </a:prstGeom>
            <a:solidFill>
              <a:schemeClr val="bg1"/>
            </a:solidFill>
          </p:spPr>
        </p:pic>
        <p:sp>
          <p:nvSpPr>
            <p:cNvPr id="41" name="19 CuadroTexto">
              <a:extLst>
                <a:ext uri="{FF2B5EF4-FFF2-40B4-BE49-F238E27FC236}">
                  <a16:creationId xmlns:a16="http://schemas.microsoft.com/office/drawing/2014/main" xmlns="" xmlns:lc="http://schemas.openxmlformats.org/drawingml/2006/lockedCanvas" id="{95607BB7-A55F-4B64-B87F-06F28BDAE80D}"/>
                </a:ext>
              </a:extLst>
            </p:cNvPr>
            <p:cNvSpPr txBox="1"/>
            <p:nvPr/>
          </p:nvSpPr>
          <p:spPr>
            <a:xfrm>
              <a:off x="1522782" y="2932089"/>
              <a:ext cx="2295697" cy="523220"/>
            </a:xfrm>
            <a:prstGeom prst="rect">
              <a:avLst/>
            </a:prstGeom>
            <a:noFill/>
          </p:spPr>
          <p:txBody>
            <a:bodyPr wrap="square"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smtClean="0">
                  <a:ln>
                    <a:noFill/>
                  </a:ln>
                  <a:solidFill>
                    <a:sysClr val="windowText" lastClr="000000">
                      <a:lumMod val="65000"/>
                      <a:lumOff val="35000"/>
                    </a:sysClr>
                  </a:solidFill>
                  <a:effectLst/>
                  <a:uLnTx/>
                  <a:uFillTx/>
                  <a:latin typeface="Open Sans"/>
                  <a:ea typeface="+mn-ea"/>
                </a:rPr>
                <a:t>COMPLEMENTARY REPOSITORY CONTENT</a:t>
              </a:r>
              <a:endParaRPr kumimoji="0" lang="es-ES" sz="2400" b="1" i="0" u="none" strike="noStrike" kern="1200" cap="none" spc="0" normalizeH="0" baseline="0" noProof="0" dirty="0">
                <a:ln>
                  <a:noFill/>
                </a:ln>
                <a:solidFill>
                  <a:sysClr val="windowText" lastClr="000000">
                    <a:lumMod val="65000"/>
                    <a:lumOff val="35000"/>
                  </a:sysClr>
                </a:solidFill>
                <a:effectLst/>
                <a:uLnTx/>
                <a:uFillTx/>
                <a:latin typeface="Calibri" panose="020F0502020204030204"/>
                <a:ea typeface="+mn-ea"/>
                <a:cs typeface="Calibri"/>
              </a:endParaRPr>
            </a:p>
          </p:txBody>
        </p:sp>
      </p:grpSp>
      <p:grpSp>
        <p:nvGrpSpPr>
          <p:cNvPr id="44" name="Grupo 43"/>
          <p:cNvGrpSpPr/>
          <p:nvPr/>
        </p:nvGrpSpPr>
        <p:grpSpPr>
          <a:xfrm>
            <a:off x="12399782" y="5973014"/>
            <a:ext cx="3312707" cy="316006"/>
            <a:chOff x="397934" y="5439335"/>
            <a:chExt cx="3312707" cy="316006"/>
          </a:xfrm>
        </p:grpSpPr>
        <p:sp>
          <p:nvSpPr>
            <p:cNvPr id="45" name="Rectángulo 44"/>
            <p:cNvSpPr/>
            <p:nvPr/>
          </p:nvSpPr>
          <p:spPr>
            <a:xfrm>
              <a:off x="960967" y="5439335"/>
              <a:ext cx="563033" cy="316006"/>
            </a:xfrm>
            <a:prstGeom prst="rect">
              <a:avLst/>
            </a:prstGeom>
            <a:solidFill>
              <a:srgbClr val="00748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46" name="Rectángulo 45"/>
            <p:cNvSpPr/>
            <p:nvPr/>
          </p:nvSpPr>
          <p:spPr>
            <a:xfrm>
              <a:off x="1458509" y="5439335"/>
              <a:ext cx="563033" cy="316006"/>
            </a:xfrm>
            <a:prstGeom prst="rect">
              <a:avLst/>
            </a:prstGeom>
            <a:solidFill>
              <a:srgbClr val="0071BA"/>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47" name="Rectángulo 46"/>
            <p:cNvSpPr/>
            <p:nvPr/>
          </p:nvSpPr>
          <p:spPr>
            <a:xfrm>
              <a:off x="2021542" y="5439335"/>
              <a:ext cx="563033" cy="316006"/>
            </a:xfrm>
            <a:prstGeom prst="rect">
              <a:avLst/>
            </a:prstGeom>
            <a:solidFill>
              <a:srgbClr val="602455"/>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49" name="Rectángulo 48"/>
            <p:cNvSpPr/>
            <p:nvPr/>
          </p:nvSpPr>
          <p:spPr>
            <a:xfrm>
              <a:off x="2584575" y="5439335"/>
              <a:ext cx="563033" cy="316006"/>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50" name="Rectángulo 49"/>
            <p:cNvSpPr/>
            <p:nvPr/>
          </p:nvSpPr>
          <p:spPr>
            <a:xfrm>
              <a:off x="3147608" y="5439335"/>
              <a:ext cx="563033" cy="316006"/>
            </a:xfrm>
            <a:prstGeom prst="rect">
              <a:avLst/>
            </a:prstGeom>
            <a:solidFill>
              <a:srgbClr val="E1731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E17311"/>
                </a:solidFill>
              </a:endParaRPr>
            </a:p>
          </p:txBody>
        </p:sp>
        <p:sp>
          <p:nvSpPr>
            <p:cNvPr id="51" name="Rectángulo 50"/>
            <p:cNvSpPr/>
            <p:nvPr/>
          </p:nvSpPr>
          <p:spPr>
            <a:xfrm>
              <a:off x="397934" y="5439335"/>
              <a:ext cx="563033" cy="316006"/>
            </a:xfrm>
            <a:prstGeom prst="rect">
              <a:avLst/>
            </a:prstGeom>
            <a:solidFill>
              <a:srgbClr val="04569D"/>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grpSp>
      <p:grpSp>
        <p:nvGrpSpPr>
          <p:cNvPr id="77" name="Grupo 76"/>
          <p:cNvGrpSpPr/>
          <p:nvPr/>
        </p:nvGrpSpPr>
        <p:grpSpPr>
          <a:xfrm>
            <a:off x="9989624" y="2610515"/>
            <a:ext cx="1841132" cy="1357606"/>
            <a:chOff x="9989624" y="2610515"/>
            <a:chExt cx="1841132" cy="1357606"/>
          </a:xfrm>
        </p:grpSpPr>
        <p:grpSp>
          <p:nvGrpSpPr>
            <p:cNvPr id="78" name="Grupo 77"/>
            <p:cNvGrpSpPr/>
            <p:nvPr/>
          </p:nvGrpSpPr>
          <p:grpSpPr>
            <a:xfrm>
              <a:off x="9989624" y="2610515"/>
              <a:ext cx="1841132" cy="1357606"/>
              <a:chOff x="6328779" y="2510975"/>
              <a:chExt cx="1841132" cy="1357606"/>
            </a:xfrm>
          </p:grpSpPr>
          <p:sp>
            <p:nvSpPr>
              <p:cNvPr id="80" name="CuadroTexto 79"/>
              <p:cNvSpPr txBox="1"/>
              <p:nvPr/>
            </p:nvSpPr>
            <p:spPr>
              <a:xfrm>
                <a:off x="6328779" y="3560804"/>
                <a:ext cx="1841132" cy="307777"/>
              </a:xfrm>
              <a:prstGeom prst="rect">
                <a:avLst/>
              </a:prstGeom>
              <a:noFill/>
            </p:spPr>
            <p:txBody>
              <a:bodyPr wrap="square" rtlCol="0">
                <a:spAutoFit/>
              </a:bodyPr>
              <a:lstStyle/>
              <a:p>
                <a:pPr algn="ctr"/>
                <a:r>
                  <a:rPr lang="es-ES" sz="1400" b="1" dirty="0" smtClean="0">
                    <a:solidFill>
                      <a:schemeClr val="accent6">
                        <a:lumMod val="65000"/>
                        <a:lumOff val="35000"/>
                      </a:schemeClr>
                    </a:solidFill>
                  </a:rPr>
                  <a:t>DOCUMENTATION</a:t>
                </a:r>
              </a:p>
            </p:txBody>
          </p:sp>
          <p:pic>
            <p:nvPicPr>
              <p:cNvPr id="81" name="Picture 17" descr="https://iconmonstr.com/wp-content/g/gd/makefg.php?i=../assets/preview/2018/png/iconmonstr-files-thin.png&amp;r=0&amp;g=81&amp;b=153"/>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6744128" y="2510975"/>
                <a:ext cx="1010434" cy="1010434"/>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CuadroTexto 78"/>
            <p:cNvSpPr txBox="1"/>
            <p:nvPr/>
          </p:nvSpPr>
          <p:spPr>
            <a:xfrm>
              <a:off x="10610609" y="2962148"/>
              <a:ext cx="678421" cy="584775"/>
            </a:xfrm>
            <a:prstGeom prst="rect">
              <a:avLst/>
            </a:prstGeom>
            <a:noFill/>
          </p:spPr>
          <p:txBody>
            <a:bodyPr wrap="square" rtlCol="0">
              <a:spAutoFit/>
            </a:bodyPr>
            <a:lstStyle/>
            <a:p>
              <a:pPr algn="ctr"/>
              <a:r>
                <a:rPr lang="es-ES" sz="1800" b="1" dirty="0" smtClean="0">
                  <a:solidFill>
                    <a:schemeClr val="tx2">
                      <a:lumMod val="75000"/>
                      <a:alpha val="60000"/>
                    </a:schemeClr>
                  </a:solidFill>
                </a:rPr>
                <a:t>x</a:t>
              </a:r>
              <a:r>
                <a:rPr lang="es-ES" sz="3200" b="1" dirty="0" smtClean="0">
                  <a:solidFill>
                    <a:schemeClr val="tx2">
                      <a:lumMod val="75000"/>
                      <a:alpha val="60000"/>
                    </a:schemeClr>
                  </a:solidFill>
                </a:rPr>
                <a:t>4</a:t>
              </a:r>
              <a:endParaRPr lang="es-ES" sz="1800" b="1" dirty="0" smtClean="0">
                <a:solidFill>
                  <a:schemeClr val="tx2">
                    <a:lumMod val="75000"/>
                    <a:alpha val="60000"/>
                  </a:schemeClr>
                </a:solidFill>
              </a:endParaRPr>
            </a:p>
          </p:txBody>
        </p:sp>
      </p:grpSp>
      <p:sp>
        <p:nvSpPr>
          <p:cNvPr id="7" name="CuadroTexto 6"/>
          <p:cNvSpPr txBox="1"/>
          <p:nvPr/>
        </p:nvSpPr>
        <p:spPr>
          <a:xfrm>
            <a:off x="9511868" y="4827586"/>
            <a:ext cx="2680131" cy="1518364"/>
          </a:xfrm>
          <a:prstGeom prst="rect">
            <a:avLst/>
          </a:prstGeom>
          <a:noFill/>
        </p:spPr>
        <p:txBody>
          <a:bodyPr wrap="square" rtlCol="0">
            <a:spAutoFit/>
          </a:bodyPr>
          <a:lstStyle/>
          <a:p>
            <a:pPr marL="285750" indent="-285750">
              <a:spcAft>
                <a:spcPts val="800"/>
              </a:spcAft>
              <a:buClr>
                <a:srgbClr val="E17311"/>
              </a:buClr>
              <a:buSzPct val="120000"/>
              <a:buFont typeface="Arial" panose="020B0604020202020204" pitchFamily="34" charset="0"/>
              <a:buChar char="•"/>
            </a:pPr>
            <a:r>
              <a:rPr lang="en-GB" sz="1300" b="1" dirty="0" smtClean="0">
                <a:solidFill>
                  <a:schemeClr val="bg1">
                    <a:lumMod val="50000"/>
                  </a:schemeClr>
                </a:solidFill>
              </a:rPr>
              <a:t>Functional</a:t>
            </a:r>
          </a:p>
          <a:p>
            <a:pPr marL="285750" indent="-285750">
              <a:spcAft>
                <a:spcPts val="800"/>
              </a:spcAft>
              <a:buClr>
                <a:srgbClr val="E17311"/>
              </a:buClr>
              <a:buSzPct val="120000"/>
              <a:buFont typeface="Arial" panose="020B0604020202020204" pitchFamily="34" charset="0"/>
              <a:buChar char="•"/>
            </a:pPr>
            <a:r>
              <a:rPr lang="en-GB" sz="1300" b="1" dirty="0" smtClean="0">
                <a:solidFill>
                  <a:schemeClr val="bg1">
                    <a:lumMod val="50000"/>
                  </a:schemeClr>
                </a:solidFill>
              </a:rPr>
              <a:t>Technical</a:t>
            </a:r>
          </a:p>
          <a:p>
            <a:pPr marL="285750" indent="-285750">
              <a:spcAft>
                <a:spcPts val="800"/>
              </a:spcAft>
              <a:buClr>
                <a:srgbClr val="E17311"/>
              </a:buClr>
              <a:buSzPct val="120000"/>
              <a:buFont typeface="Arial" panose="020B0604020202020204" pitchFamily="34" charset="0"/>
              <a:buChar char="•"/>
            </a:pPr>
            <a:r>
              <a:rPr lang="en-GB" sz="1300" b="1" dirty="0" smtClean="0">
                <a:solidFill>
                  <a:schemeClr val="bg1">
                    <a:lumMod val="50000"/>
                  </a:schemeClr>
                </a:solidFill>
              </a:rPr>
              <a:t>Deployment</a:t>
            </a:r>
          </a:p>
          <a:p>
            <a:pPr marL="285750" indent="-285750">
              <a:spcAft>
                <a:spcPts val="800"/>
              </a:spcAft>
              <a:buClr>
                <a:srgbClr val="E17311"/>
              </a:buClr>
              <a:buSzPct val="120000"/>
              <a:buFont typeface="Arial" panose="020B0604020202020204" pitchFamily="34" charset="0"/>
              <a:buChar char="•"/>
            </a:pPr>
            <a:r>
              <a:rPr lang="en-GB" sz="1300" b="1" dirty="0" smtClean="0">
                <a:solidFill>
                  <a:schemeClr val="bg1">
                    <a:lumMod val="50000"/>
                  </a:schemeClr>
                </a:solidFill>
              </a:rPr>
              <a:t>Development environment </a:t>
            </a:r>
          </a:p>
          <a:p>
            <a:endParaRPr lang="es-ES" sz="1400" dirty="0" smtClean="0">
              <a:solidFill>
                <a:schemeClr val="bg1">
                  <a:lumMod val="50000"/>
                </a:schemeClr>
              </a:solidFill>
            </a:endParaRPr>
          </a:p>
        </p:txBody>
      </p:sp>
      <p:grpSp>
        <p:nvGrpSpPr>
          <p:cNvPr id="28" name="Grupo 27"/>
          <p:cNvGrpSpPr/>
          <p:nvPr/>
        </p:nvGrpSpPr>
        <p:grpSpPr>
          <a:xfrm>
            <a:off x="3142639" y="2351056"/>
            <a:ext cx="8763804" cy="2012176"/>
            <a:chOff x="3142639" y="2351056"/>
            <a:chExt cx="8763804" cy="2012176"/>
          </a:xfrm>
        </p:grpSpPr>
        <p:sp>
          <p:nvSpPr>
            <p:cNvPr id="54" name="Elipse 53"/>
            <p:cNvSpPr/>
            <p:nvPr/>
          </p:nvSpPr>
          <p:spPr>
            <a:xfrm>
              <a:off x="9894267" y="2351056"/>
              <a:ext cx="2012176" cy="2012176"/>
            </a:xfrm>
            <a:prstGeom prst="ellipse">
              <a:avLst/>
            </a:prstGeom>
            <a:solidFill>
              <a:schemeClr val="accent1">
                <a:alpha val="1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04569D"/>
                </a:solidFill>
              </a:endParaRPr>
            </a:p>
          </p:txBody>
        </p:sp>
        <p:grpSp>
          <p:nvGrpSpPr>
            <p:cNvPr id="9" name="Grupo 8"/>
            <p:cNvGrpSpPr/>
            <p:nvPr/>
          </p:nvGrpSpPr>
          <p:grpSpPr>
            <a:xfrm>
              <a:off x="3142639" y="2351056"/>
              <a:ext cx="2012176" cy="2012176"/>
              <a:chOff x="3871292" y="2327624"/>
              <a:chExt cx="2012176" cy="2012176"/>
            </a:xfrm>
          </p:grpSpPr>
          <p:sp>
            <p:nvSpPr>
              <p:cNvPr id="2" name="Elipse 1"/>
              <p:cNvSpPr/>
              <p:nvPr/>
            </p:nvSpPr>
            <p:spPr>
              <a:xfrm>
                <a:off x="3871292" y="2327624"/>
                <a:ext cx="2012176" cy="2012176"/>
              </a:xfrm>
              <a:prstGeom prst="ellipse">
                <a:avLst/>
              </a:prstGeom>
              <a:solidFill>
                <a:schemeClr val="accent1">
                  <a:alpha val="1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04569D"/>
                  </a:solidFill>
                </a:endParaRPr>
              </a:p>
            </p:txBody>
          </p:sp>
          <p:grpSp>
            <p:nvGrpSpPr>
              <p:cNvPr id="15" name="Grupo 14"/>
              <p:cNvGrpSpPr/>
              <p:nvPr/>
            </p:nvGrpSpPr>
            <p:grpSpPr>
              <a:xfrm>
                <a:off x="3950789" y="2701008"/>
                <a:ext cx="1853182" cy="1173638"/>
                <a:chOff x="289944" y="2694943"/>
                <a:chExt cx="1853182" cy="1173638"/>
              </a:xfrm>
            </p:grpSpPr>
            <p:sp>
              <p:nvSpPr>
                <p:cNvPr id="32" name="CuadroTexto 31"/>
                <p:cNvSpPr txBox="1"/>
                <p:nvPr/>
              </p:nvSpPr>
              <p:spPr>
                <a:xfrm>
                  <a:off x="289944" y="3560804"/>
                  <a:ext cx="1853182" cy="307777"/>
                </a:xfrm>
                <a:prstGeom prst="rect">
                  <a:avLst/>
                </a:prstGeom>
                <a:noFill/>
                <a:effectLst>
                  <a:outerShdw blurRad="50800" dist="38100" dir="2700000" algn="tl" rotWithShape="0">
                    <a:prstClr val="black">
                      <a:alpha val="12000"/>
                    </a:prstClr>
                  </a:outerShdw>
                </a:effectLst>
              </p:spPr>
              <p:txBody>
                <a:bodyPr wrap="square" rtlCol="0">
                  <a:spAutoFit/>
                </a:bodyPr>
                <a:lstStyle/>
                <a:p>
                  <a:pPr algn="ctr"/>
                  <a:r>
                    <a:rPr lang="es-ES" sz="1400" b="1" dirty="0" smtClean="0">
                      <a:solidFill>
                        <a:schemeClr val="accent6">
                          <a:lumMod val="65000"/>
                          <a:lumOff val="35000"/>
                        </a:schemeClr>
                      </a:solidFill>
                    </a:rPr>
                    <a:t>SOURCE CODE</a:t>
                  </a:r>
                </a:p>
              </p:txBody>
            </p:sp>
            <p:pic>
              <p:nvPicPr>
                <p:cNvPr id="44041" name="Picture 9" descr="https://iconmonstr.com/wp-content/g/gd/makefg.php?i=../assets/preview/2014/png/iconmonstr-code-fork-1.png&amp;r=0&amp;g=81&amp;b=153"/>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803302" y="2694943"/>
                  <a:ext cx="826466" cy="826466"/>
                </a:xfrm>
                <a:prstGeom prst="rect">
                  <a:avLst/>
                </a:prstGeom>
                <a:noFill/>
                <a:effectLst>
                  <a:outerShdw blurRad="50800" dist="38100" dir="2700000" algn="tl" rotWithShape="0">
                    <a:prstClr val="black">
                      <a:alpha val="12000"/>
                    </a:prstClr>
                  </a:outerShdw>
                </a:effectLst>
                <a:extLst>
                  <a:ext uri="{909E8E84-426E-40DD-AFC4-6F175D3DCCD1}">
                    <a14:hiddenFill xmlns:a14="http://schemas.microsoft.com/office/drawing/2010/main">
                      <a:solidFill>
                        <a:srgbClr val="FFFFFF"/>
                      </a:solidFill>
                    </a14:hiddenFill>
                  </a:ext>
                </a:extLst>
              </p:spPr>
            </p:pic>
          </p:grpSp>
        </p:grpSp>
        <p:grpSp>
          <p:nvGrpSpPr>
            <p:cNvPr id="11" name="Grupo 10"/>
            <p:cNvGrpSpPr/>
            <p:nvPr/>
          </p:nvGrpSpPr>
          <p:grpSpPr>
            <a:xfrm>
              <a:off x="5393182" y="2351056"/>
              <a:ext cx="2012176" cy="2012176"/>
              <a:chOff x="5982635" y="2327624"/>
              <a:chExt cx="2012176" cy="2012176"/>
            </a:xfrm>
          </p:grpSpPr>
          <p:sp>
            <p:nvSpPr>
              <p:cNvPr id="52" name="Elipse 51"/>
              <p:cNvSpPr/>
              <p:nvPr/>
            </p:nvSpPr>
            <p:spPr>
              <a:xfrm>
                <a:off x="5982635" y="2327624"/>
                <a:ext cx="2012176" cy="2012176"/>
              </a:xfrm>
              <a:prstGeom prst="ellipse">
                <a:avLst/>
              </a:prstGeom>
              <a:solidFill>
                <a:schemeClr val="accent1">
                  <a:alpha val="1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04569D"/>
                  </a:solidFill>
                </a:endParaRPr>
              </a:p>
            </p:txBody>
          </p:sp>
          <p:grpSp>
            <p:nvGrpSpPr>
              <p:cNvPr id="14" name="Grupo 13"/>
              <p:cNvGrpSpPr/>
              <p:nvPr/>
            </p:nvGrpSpPr>
            <p:grpSpPr>
              <a:xfrm>
                <a:off x="6212742" y="2672975"/>
                <a:ext cx="1551963" cy="1295146"/>
                <a:chOff x="2487029" y="2573435"/>
                <a:chExt cx="1551963" cy="1295146"/>
              </a:xfrm>
            </p:grpSpPr>
            <p:pic>
              <p:nvPicPr>
                <p:cNvPr id="44034" name="Picture 2" descr="https://iconmonstr.com/wp-content/g/gd/makefg.php?i=../assets/preview/2018/png/iconmonstr-document-thin.png&amp;r=7&amp;g=95&amp;b=163"/>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2789024" y="2573435"/>
                  <a:ext cx="947973" cy="947974"/>
                </a:xfrm>
                <a:prstGeom prst="rect">
                  <a:avLst/>
                </a:prstGeom>
                <a:noFill/>
                <a:effectLst>
                  <a:outerShdw blurRad="50800" dist="38100" dir="2700000" algn="tl" rotWithShape="0">
                    <a:prstClr val="black">
                      <a:alpha val="12000"/>
                    </a:prstClr>
                  </a:outerShdw>
                </a:effectLst>
                <a:extLst>
                  <a:ext uri="{909E8E84-426E-40DD-AFC4-6F175D3DCCD1}">
                    <a14:hiddenFill xmlns:a14="http://schemas.microsoft.com/office/drawing/2010/main">
                      <a:solidFill>
                        <a:srgbClr val="FFFFFF"/>
                      </a:solidFill>
                    </a14:hiddenFill>
                  </a:ext>
                </a:extLst>
              </p:spPr>
            </p:pic>
            <p:sp>
              <p:nvSpPr>
                <p:cNvPr id="23" name="CuadroTexto 22"/>
                <p:cNvSpPr txBox="1"/>
                <p:nvPr/>
              </p:nvSpPr>
              <p:spPr>
                <a:xfrm>
                  <a:off x="2487029" y="3560804"/>
                  <a:ext cx="1551963" cy="307777"/>
                </a:xfrm>
                <a:prstGeom prst="rect">
                  <a:avLst/>
                </a:prstGeom>
                <a:noFill/>
                <a:effectLst>
                  <a:outerShdw blurRad="50800" dist="38100" dir="2700000" algn="tl" rotWithShape="0">
                    <a:prstClr val="black">
                      <a:alpha val="12000"/>
                    </a:prstClr>
                  </a:outerShdw>
                </a:effectLst>
              </p:spPr>
              <p:txBody>
                <a:bodyPr wrap="square" rtlCol="0">
                  <a:spAutoFit/>
                </a:bodyPr>
                <a:lstStyle/>
                <a:p>
                  <a:pPr algn="ctr"/>
                  <a:r>
                    <a:rPr lang="es-ES" sz="1400" b="1" dirty="0" smtClean="0">
                      <a:solidFill>
                        <a:schemeClr val="accent6">
                          <a:lumMod val="65000"/>
                          <a:lumOff val="35000"/>
                        </a:schemeClr>
                      </a:solidFill>
                    </a:rPr>
                    <a:t>README.md</a:t>
                  </a:r>
                </a:p>
              </p:txBody>
            </p:sp>
          </p:grpSp>
        </p:grpSp>
        <p:grpSp>
          <p:nvGrpSpPr>
            <p:cNvPr id="17" name="Grupo 16"/>
            <p:cNvGrpSpPr/>
            <p:nvPr/>
          </p:nvGrpSpPr>
          <p:grpSpPr>
            <a:xfrm>
              <a:off x="7643725" y="2351056"/>
              <a:ext cx="2012176" cy="2012176"/>
              <a:chOff x="7943369" y="2327624"/>
              <a:chExt cx="2012176" cy="2012176"/>
            </a:xfrm>
          </p:grpSpPr>
          <p:sp>
            <p:nvSpPr>
              <p:cNvPr id="53" name="Elipse 52"/>
              <p:cNvSpPr/>
              <p:nvPr/>
            </p:nvSpPr>
            <p:spPr>
              <a:xfrm>
                <a:off x="7943369" y="2327624"/>
                <a:ext cx="2012176" cy="2012176"/>
              </a:xfrm>
              <a:prstGeom prst="ellipse">
                <a:avLst/>
              </a:prstGeom>
              <a:solidFill>
                <a:schemeClr val="accent1">
                  <a:alpha val="1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04569D"/>
                  </a:solidFill>
                </a:endParaRPr>
              </a:p>
            </p:txBody>
          </p:sp>
          <p:grpSp>
            <p:nvGrpSpPr>
              <p:cNvPr id="13" name="Grupo 12"/>
              <p:cNvGrpSpPr/>
              <p:nvPr/>
            </p:nvGrpSpPr>
            <p:grpSpPr>
              <a:xfrm>
                <a:off x="8173476" y="2673092"/>
                <a:ext cx="1551963" cy="1295029"/>
                <a:chOff x="4301237" y="2573552"/>
                <a:chExt cx="1551963" cy="1295029"/>
              </a:xfrm>
            </p:grpSpPr>
            <p:sp>
              <p:nvSpPr>
                <p:cNvPr id="29" name="CuadroTexto 28"/>
                <p:cNvSpPr txBox="1"/>
                <p:nvPr/>
              </p:nvSpPr>
              <p:spPr>
                <a:xfrm>
                  <a:off x="4301237" y="3560804"/>
                  <a:ext cx="1551963" cy="307777"/>
                </a:xfrm>
                <a:prstGeom prst="rect">
                  <a:avLst/>
                </a:prstGeom>
                <a:noFill/>
                <a:effectLst>
                  <a:outerShdw blurRad="50800" dist="38100" dir="2700000" algn="tl" rotWithShape="0">
                    <a:prstClr val="black">
                      <a:alpha val="12000"/>
                    </a:prstClr>
                  </a:outerShdw>
                </a:effectLst>
              </p:spPr>
              <p:txBody>
                <a:bodyPr wrap="square" rtlCol="0">
                  <a:spAutoFit/>
                </a:bodyPr>
                <a:lstStyle/>
                <a:p>
                  <a:pPr algn="ctr"/>
                  <a:r>
                    <a:rPr lang="es-ES" sz="1400" b="1" dirty="0" smtClean="0">
                      <a:solidFill>
                        <a:schemeClr val="accent6">
                          <a:lumMod val="65000"/>
                          <a:lumOff val="35000"/>
                        </a:schemeClr>
                      </a:solidFill>
                    </a:rPr>
                    <a:t>WIKI Tab</a:t>
                  </a:r>
                </a:p>
              </p:txBody>
            </p:sp>
            <p:pic>
              <p:nvPicPr>
                <p:cNvPr id="44043" name="Picture 11" descr="https://iconmonstr.com/wp-content/g/gd/makefg.php?i=../assets/preview/2014/png/iconmonstr-archive-2.png&amp;r=0&amp;g=81&amp;b=153"/>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4603290" y="2573552"/>
                  <a:ext cx="947857" cy="947857"/>
                </a:xfrm>
                <a:prstGeom prst="rect">
                  <a:avLst/>
                </a:prstGeom>
                <a:noFill/>
                <a:effectLst>
                  <a:outerShdw blurRad="50800" dist="38100" dir="2700000" algn="tl" rotWithShape="0">
                    <a:prstClr val="black">
                      <a:alpha val="12000"/>
                    </a:prstClr>
                  </a:outerShdw>
                </a:effectLst>
                <a:extLst>
                  <a:ext uri="{909E8E84-426E-40DD-AFC4-6F175D3DCCD1}">
                    <a14:hiddenFill xmlns:a14="http://schemas.microsoft.com/office/drawing/2010/main">
                      <a:solidFill>
                        <a:srgbClr val="FFFFFF"/>
                      </a:solidFill>
                    </a14:hiddenFill>
                  </a:ext>
                </a:extLst>
              </p:spPr>
            </p:pic>
          </p:grpSp>
        </p:grpSp>
      </p:grpSp>
    </p:spTree>
    <p:extLst>
      <p:ext uri="{BB962C8B-B14F-4D97-AF65-F5344CB8AC3E}">
        <p14:creationId xmlns:p14="http://schemas.microsoft.com/office/powerpoint/2010/main" val="366945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53428836"/>
              </p:ex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53294"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25589" y="1589"/>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152400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4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Date Placeholder 3"/>
          <p:cNvSpPr>
            <a:spLocks noGrp="1"/>
          </p:cNvSpPr>
          <p:nvPr>
            <p:ph type="dt" sz="half" idx="2"/>
          </p:nvPr>
        </p:nvSpPr>
        <p:spPr>
          <a:xfrm>
            <a:off x="10801282" y="6607444"/>
            <a:ext cx="718145" cy="123111"/>
          </a:xfrm>
        </p:spPr>
        <p:txBody>
          <a:bodyPr/>
          <a:lstStyle/>
          <a:p>
            <a:fld id="{03FC501E-561B-4B83-A318-7D3252190099}" type="datetime3">
              <a:rPr lang="en-GB" smtClean="0"/>
              <a:t>29 April, 2020</a:t>
            </a:fld>
            <a:endParaRPr lang="en-GB" dirty="0"/>
          </a:p>
        </p:txBody>
      </p:sp>
      <p:sp>
        <p:nvSpPr>
          <p:cNvPr id="6" name="5 Marcador de número de diapositiva"/>
          <p:cNvSpPr>
            <a:spLocks noGrp="1"/>
          </p:cNvSpPr>
          <p:nvPr>
            <p:ph type="sldNum" sz="quarter" idx="4294967295"/>
          </p:nvPr>
        </p:nvSpPr>
        <p:spPr>
          <a:xfrm>
            <a:off x="10250607" y="6480000"/>
            <a:ext cx="360002" cy="378000"/>
          </a:xfrm>
          <a:prstGeom prst="rect">
            <a:avLst/>
          </a:prstGeom>
        </p:spPr>
        <p:txBody>
          <a:bodyPr/>
          <a:lstStyle/>
          <a:p>
            <a:fld id="{71F9F866-B438-9445-8D9F-1F8FF6608833}" type="slidenum">
              <a:rPr lang="en-GB" smtClean="0">
                <a:solidFill>
                  <a:srgbClr val="00539B"/>
                </a:solidFill>
                <a:latin typeface="Franklin Gothic Book" panose="020B0503020102020204" pitchFamily="34" charset="0"/>
              </a:rPr>
              <a:pPr/>
              <a:t>7</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2143126"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5" name="Title 4"/>
          <p:cNvSpPr>
            <a:spLocks noGrp="1"/>
          </p:cNvSpPr>
          <p:nvPr>
            <p:ph type="title"/>
          </p:nvPr>
        </p:nvSpPr>
        <p:spPr/>
        <p:txBody>
          <a:bodyPr/>
          <a:lstStyle/>
          <a:p>
            <a:r>
              <a:rPr lang="en-GB" dirty="0"/>
              <a:t>3</a:t>
            </a:r>
            <a:r>
              <a:rPr lang="en-GB" dirty="0" smtClean="0"/>
              <a:t>. Uploading content to GitHub</a:t>
            </a:r>
            <a:endParaRPr lang="en-GB" dirty="0"/>
          </a:p>
        </p:txBody>
      </p:sp>
      <p:grpSp>
        <p:nvGrpSpPr>
          <p:cNvPr id="44" name="Grupo 43"/>
          <p:cNvGrpSpPr/>
          <p:nvPr/>
        </p:nvGrpSpPr>
        <p:grpSpPr>
          <a:xfrm>
            <a:off x="12399782" y="5973014"/>
            <a:ext cx="3312707" cy="316006"/>
            <a:chOff x="397934" y="5439335"/>
            <a:chExt cx="3312707" cy="316006"/>
          </a:xfrm>
        </p:grpSpPr>
        <p:sp>
          <p:nvSpPr>
            <p:cNvPr id="45" name="Rectángulo 44"/>
            <p:cNvSpPr/>
            <p:nvPr/>
          </p:nvSpPr>
          <p:spPr>
            <a:xfrm>
              <a:off x="960967" y="5439335"/>
              <a:ext cx="563033" cy="316006"/>
            </a:xfrm>
            <a:prstGeom prst="rect">
              <a:avLst/>
            </a:prstGeom>
            <a:solidFill>
              <a:srgbClr val="00748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46" name="Rectángulo 45"/>
            <p:cNvSpPr/>
            <p:nvPr/>
          </p:nvSpPr>
          <p:spPr>
            <a:xfrm>
              <a:off x="1458509" y="5439335"/>
              <a:ext cx="563033" cy="316006"/>
            </a:xfrm>
            <a:prstGeom prst="rect">
              <a:avLst/>
            </a:prstGeom>
            <a:solidFill>
              <a:srgbClr val="0071BA"/>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47" name="Rectángulo 46"/>
            <p:cNvSpPr/>
            <p:nvPr/>
          </p:nvSpPr>
          <p:spPr>
            <a:xfrm>
              <a:off x="2021542" y="5439335"/>
              <a:ext cx="563033" cy="316006"/>
            </a:xfrm>
            <a:prstGeom prst="rect">
              <a:avLst/>
            </a:prstGeom>
            <a:solidFill>
              <a:srgbClr val="602455"/>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49" name="Rectángulo 48"/>
            <p:cNvSpPr/>
            <p:nvPr/>
          </p:nvSpPr>
          <p:spPr>
            <a:xfrm>
              <a:off x="2584575" y="5439335"/>
              <a:ext cx="563033" cy="316006"/>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50" name="Rectángulo 49"/>
            <p:cNvSpPr/>
            <p:nvPr/>
          </p:nvSpPr>
          <p:spPr>
            <a:xfrm>
              <a:off x="3147608" y="5439335"/>
              <a:ext cx="563033" cy="316006"/>
            </a:xfrm>
            <a:prstGeom prst="rect">
              <a:avLst/>
            </a:prstGeom>
            <a:solidFill>
              <a:srgbClr val="E1731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E17311"/>
                </a:solidFill>
              </a:endParaRPr>
            </a:p>
          </p:txBody>
        </p:sp>
        <p:sp>
          <p:nvSpPr>
            <p:cNvPr id="51" name="Rectángulo 50"/>
            <p:cNvSpPr/>
            <p:nvPr/>
          </p:nvSpPr>
          <p:spPr>
            <a:xfrm>
              <a:off x="397934" y="5439335"/>
              <a:ext cx="563033" cy="316006"/>
            </a:xfrm>
            <a:prstGeom prst="rect">
              <a:avLst/>
            </a:prstGeom>
            <a:solidFill>
              <a:srgbClr val="04569D"/>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grpSp>
      <p:grpSp>
        <p:nvGrpSpPr>
          <p:cNvPr id="24" name="Grupo 23"/>
          <p:cNvGrpSpPr/>
          <p:nvPr/>
        </p:nvGrpSpPr>
        <p:grpSpPr>
          <a:xfrm>
            <a:off x="342898" y="2961658"/>
            <a:ext cx="10560452" cy="1567814"/>
            <a:chOff x="342898" y="2796813"/>
            <a:chExt cx="10560452" cy="1567814"/>
          </a:xfrm>
        </p:grpSpPr>
        <p:grpSp>
          <p:nvGrpSpPr>
            <p:cNvPr id="19" name="Grupo 18"/>
            <p:cNvGrpSpPr/>
            <p:nvPr/>
          </p:nvGrpSpPr>
          <p:grpSpPr>
            <a:xfrm>
              <a:off x="342898" y="2796813"/>
              <a:ext cx="7038975" cy="705970"/>
              <a:chOff x="342900" y="1218179"/>
              <a:chExt cx="7038975" cy="705970"/>
            </a:xfrm>
          </p:grpSpPr>
          <p:sp>
            <p:nvSpPr>
              <p:cNvPr id="10" name="Rectángulo redondeado 9"/>
              <p:cNvSpPr/>
              <p:nvPr/>
            </p:nvSpPr>
            <p:spPr>
              <a:xfrm>
                <a:off x="342900" y="1218179"/>
                <a:ext cx="7038975" cy="705970"/>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s-ES" sz="1800" b="1" dirty="0" smtClean="0">
                    <a:solidFill>
                      <a:srgbClr val="04618C"/>
                    </a:solidFill>
                  </a:rPr>
                  <a:t>	README.md</a:t>
                </a:r>
              </a:p>
            </p:txBody>
          </p:sp>
          <p:pic>
            <p:nvPicPr>
              <p:cNvPr id="56" name="Picture 2" descr="https://iconmonstr.com/wp-content/g/gd/makefg.php?i=../assets/preview/2018/png/iconmonstr-document-thin.png&amp;r=7&amp;g=95&amp;b=16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40552" y="1303378"/>
                <a:ext cx="496846" cy="496847"/>
              </a:xfrm>
              <a:prstGeom prst="rect">
                <a:avLst/>
              </a:prstGeom>
              <a:noFill/>
              <a:effectLst>
                <a:outerShdw blurRad="50800" dist="38100" dir="2700000" algn="tl" rotWithShape="0">
                  <a:prstClr val="black">
                    <a:alpha val="12000"/>
                  </a:prstClr>
                </a:outerShdw>
              </a:effectLst>
              <a:extLst>
                <a:ext uri="{909E8E84-426E-40DD-AFC4-6F175D3DCCD1}">
                  <a14:hiddenFill xmlns:a14="http://schemas.microsoft.com/office/drawing/2010/main">
                    <a:solidFill>
                      <a:srgbClr val="FFFFFF"/>
                    </a:solidFill>
                  </a14:hiddenFill>
                </a:ext>
              </a:extLst>
            </p:spPr>
          </p:pic>
        </p:grpSp>
        <p:sp>
          <p:nvSpPr>
            <p:cNvPr id="21" name="CuadroTexto 20"/>
            <p:cNvSpPr txBox="1"/>
            <p:nvPr/>
          </p:nvSpPr>
          <p:spPr>
            <a:xfrm>
              <a:off x="447505" y="3631093"/>
              <a:ext cx="10455845" cy="733534"/>
            </a:xfrm>
            <a:prstGeom prst="rect">
              <a:avLst/>
            </a:prstGeom>
            <a:noFill/>
          </p:spPr>
          <p:txBody>
            <a:bodyPr wrap="square" rtlCol="0">
              <a:spAutoFit/>
            </a:bodyPr>
            <a:lstStyle/>
            <a:p>
              <a:pPr>
                <a:lnSpc>
                  <a:spcPts val="2500"/>
                </a:lnSpc>
              </a:pPr>
              <a:r>
                <a:rPr lang="en-GB" sz="1500" dirty="0" smtClean="0">
                  <a:solidFill>
                    <a:schemeClr val="bg1">
                      <a:lumMod val="50000"/>
                    </a:schemeClr>
                  </a:solidFill>
                </a:rPr>
                <a:t>This file should store the </a:t>
              </a:r>
              <a:r>
                <a:rPr lang="en-GB" sz="1500" b="1" dirty="0" smtClean="0">
                  <a:solidFill>
                    <a:schemeClr val="bg1">
                      <a:lumMod val="50000"/>
                    </a:schemeClr>
                  </a:solidFill>
                </a:rPr>
                <a:t>name and description </a:t>
              </a:r>
              <a:r>
                <a:rPr lang="en-GB" sz="1500" dirty="0" smtClean="0">
                  <a:solidFill>
                    <a:schemeClr val="bg1">
                      <a:lumMod val="50000"/>
                    </a:schemeClr>
                  </a:solidFill>
                </a:rPr>
                <a:t>of the project, a </a:t>
              </a:r>
              <a:r>
                <a:rPr lang="en-GB" sz="1500" b="1" dirty="0" smtClean="0">
                  <a:solidFill>
                    <a:schemeClr val="bg1">
                      <a:lumMod val="50000"/>
                    </a:schemeClr>
                  </a:solidFill>
                </a:rPr>
                <a:t>table of contents </a:t>
              </a:r>
              <a:r>
                <a:rPr lang="en-GB" sz="1500" dirty="0" smtClean="0">
                  <a:solidFill>
                    <a:schemeClr val="bg1">
                      <a:lumMod val="50000"/>
                    </a:schemeClr>
                  </a:solidFill>
                </a:rPr>
                <a:t>to help finding the folder were each feature is developed and </a:t>
              </a:r>
              <a:r>
                <a:rPr lang="en-GB" sz="1500" b="1" dirty="0" smtClean="0">
                  <a:solidFill>
                    <a:schemeClr val="bg1">
                      <a:lumMod val="50000"/>
                    </a:schemeClr>
                  </a:solidFill>
                </a:rPr>
                <a:t>a relation of versions </a:t>
              </a:r>
              <a:r>
                <a:rPr lang="en-GB" sz="1500" dirty="0" smtClean="0">
                  <a:solidFill>
                    <a:schemeClr val="bg1">
                      <a:lumMod val="50000"/>
                    </a:schemeClr>
                  </a:solidFill>
                </a:rPr>
                <a:t>that should be updated every time the systems suffer modifications. </a:t>
              </a:r>
            </a:p>
          </p:txBody>
        </p:sp>
      </p:grpSp>
      <p:grpSp>
        <p:nvGrpSpPr>
          <p:cNvPr id="22" name="Grupo 21"/>
          <p:cNvGrpSpPr/>
          <p:nvPr/>
        </p:nvGrpSpPr>
        <p:grpSpPr>
          <a:xfrm>
            <a:off x="342898" y="1262199"/>
            <a:ext cx="10560453" cy="1535846"/>
            <a:chOff x="342898" y="1262199"/>
            <a:chExt cx="10560453" cy="1535846"/>
          </a:xfrm>
        </p:grpSpPr>
        <p:grpSp>
          <p:nvGrpSpPr>
            <p:cNvPr id="18" name="Grupo 17"/>
            <p:cNvGrpSpPr/>
            <p:nvPr/>
          </p:nvGrpSpPr>
          <p:grpSpPr>
            <a:xfrm>
              <a:off x="342898" y="1262199"/>
              <a:ext cx="7038975" cy="705970"/>
              <a:chOff x="342899" y="2974800"/>
              <a:chExt cx="7038975" cy="705970"/>
            </a:xfrm>
          </p:grpSpPr>
          <p:sp>
            <p:nvSpPr>
              <p:cNvPr id="57" name="Rectángulo redondeado 56"/>
              <p:cNvSpPr/>
              <p:nvPr/>
            </p:nvSpPr>
            <p:spPr>
              <a:xfrm>
                <a:off x="342899" y="2974800"/>
                <a:ext cx="7038975" cy="705970"/>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s-ES" sz="1800" b="1" dirty="0" smtClean="0">
                    <a:solidFill>
                      <a:srgbClr val="04618C"/>
                    </a:solidFill>
                  </a:rPr>
                  <a:t>	SOURCE CODE</a:t>
                </a:r>
              </a:p>
            </p:txBody>
          </p:sp>
          <p:pic>
            <p:nvPicPr>
              <p:cNvPr id="60" name="Picture 9" descr="https://iconmonstr.com/wp-content/g/gd/makefg.php?i=../assets/preview/2014/png/iconmonstr-code-fork-1.png&amp;r=0&amp;g=81&amp;b=15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48221" y="3087492"/>
                <a:ext cx="481508" cy="481508"/>
              </a:xfrm>
              <a:prstGeom prst="rect">
                <a:avLst/>
              </a:prstGeom>
              <a:noFill/>
              <a:effectLst>
                <a:outerShdw blurRad="50800" dist="38100" dir="2700000" algn="tl" rotWithShape="0">
                  <a:prstClr val="black">
                    <a:alpha val="12000"/>
                  </a:prstClr>
                </a:outerShdw>
              </a:effectLst>
              <a:extLst>
                <a:ext uri="{909E8E84-426E-40DD-AFC4-6F175D3DCCD1}">
                  <a14:hiddenFill xmlns:a14="http://schemas.microsoft.com/office/drawing/2010/main">
                    <a:solidFill>
                      <a:srgbClr val="FFFFFF"/>
                    </a:solidFill>
                  </a14:hiddenFill>
                </a:ext>
              </a:extLst>
            </p:spPr>
          </p:pic>
        </p:grpSp>
        <p:sp>
          <p:nvSpPr>
            <p:cNvPr id="68" name="CuadroTexto 67"/>
            <p:cNvSpPr txBox="1"/>
            <p:nvPr/>
          </p:nvSpPr>
          <p:spPr>
            <a:xfrm>
              <a:off x="447506" y="2100866"/>
              <a:ext cx="10455845" cy="697179"/>
            </a:xfrm>
            <a:prstGeom prst="rect">
              <a:avLst/>
            </a:prstGeom>
            <a:noFill/>
            <a:ln w="149225">
              <a:noFill/>
            </a:ln>
          </p:spPr>
          <p:txBody>
            <a:bodyPr wrap="square" rtlCol="0">
              <a:spAutoFit/>
            </a:bodyPr>
            <a:lstStyle/>
            <a:p>
              <a:pPr>
                <a:lnSpc>
                  <a:spcPts val="2500"/>
                </a:lnSpc>
              </a:pPr>
              <a:r>
                <a:rPr lang="en-US" sz="1500" dirty="0" smtClean="0">
                  <a:solidFill>
                    <a:schemeClr val="bg1">
                      <a:lumMod val="50000"/>
                    </a:schemeClr>
                  </a:solidFill>
                  <a:effectLst/>
                </a:rPr>
                <a:t>You can upload the code to the same repository or to a one or more different repositories as long as you reference it properly in the documentation. Please try to use a </a:t>
              </a:r>
              <a:r>
                <a:rPr lang="en-US" sz="1500" b="1" dirty="0" smtClean="0">
                  <a:solidFill>
                    <a:schemeClr val="bg1">
                      <a:lumMod val="50000"/>
                    </a:schemeClr>
                  </a:solidFill>
                  <a:effectLst/>
                </a:rPr>
                <a:t>clear </a:t>
              </a:r>
              <a:r>
                <a:rPr lang="en-US" sz="1500" b="1" dirty="0">
                  <a:solidFill>
                    <a:schemeClr val="bg1">
                      <a:lumMod val="50000"/>
                    </a:schemeClr>
                  </a:solidFill>
                  <a:effectLst/>
                </a:rPr>
                <a:t>structure of </a:t>
              </a:r>
              <a:r>
                <a:rPr lang="en-US" sz="1500" b="1" dirty="0" smtClean="0">
                  <a:solidFill>
                    <a:schemeClr val="bg1">
                      <a:lumMod val="50000"/>
                    </a:schemeClr>
                  </a:solidFill>
                  <a:effectLst/>
                </a:rPr>
                <a:t>folders</a:t>
              </a:r>
              <a:r>
                <a:rPr lang="en-US" sz="1500" dirty="0" smtClean="0">
                  <a:solidFill>
                    <a:schemeClr val="bg1">
                      <a:lumMod val="50000"/>
                    </a:schemeClr>
                  </a:solidFill>
                  <a:effectLst/>
                </a:rPr>
                <a:t>.</a:t>
              </a:r>
              <a:endParaRPr lang="en-GB" sz="1500" dirty="0" smtClean="0">
                <a:solidFill>
                  <a:schemeClr val="bg1">
                    <a:lumMod val="50000"/>
                  </a:schemeClr>
                </a:solidFill>
                <a:effectLst/>
              </a:endParaRPr>
            </a:p>
          </p:txBody>
        </p:sp>
      </p:grpSp>
      <p:grpSp>
        <p:nvGrpSpPr>
          <p:cNvPr id="25" name="Grupo 24"/>
          <p:cNvGrpSpPr/>
          <p:nvPr/>
        </p:nvGrpSpPr>
        <p:grpSpPr>
          <a:xfrm>
            <a:off x="342898" y="4633579"/>
            <a:ext cx="10560453" cy="1580061"/>
            <a:chOff x="342898" y="4610429"/>
            <a:chExt cx="10560453" cy="1580061"/>
          </a:xfrm>
        </p:grpSpPr>
        <p:grpSp>
          <p:nvGrpSpPr>
            <p:cNvPr id="12" name="Grupo 11"/>
            <p:cNvGrpSpPr/>
            <p:nvPr/>
          </p:nvGrpSpPr>
          <p:grpSpPr>
            <a:xfrm>
              <a:off x="342898" y="4610429"/>
              <a:ext cx="7038975" cy="705970"/>
              <a:chOff x="342900" y="4732344"/>
              <a:chExt cx="7038975" cy="705970"/>
            </a:xfrm>
          </p:grpSpPr>
          <p:sp>
            <p:nvSpPr>
              <p:cNvPr id="58" name="Rectángulo redondeado 57"/>
              <p:cNvSpPr/>
              <p:nvPr/>
            </p:nvSpPr>
            <p:spPr>
              <a:xfrm>
                <a:off x="342900" y="4732344"/>
                <a:ext cx="7038975" cy="705970"/>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s-ES" sz="1800" b="1" dirty="0" smtClean="0">
                    <a:solidFill>
                      <a:srgbClr val="04618C"/>
                    </a:solidFill>
                  </a:rPr>
                  <a:t>	WIKI Tab</a:t>
                </a:r>
              </a:p>
            </p:txBody>
          </p:sp>
          <p:pic>
            <p:nvPicPr>
              <p:cNvPr id="61" name="Picture 11" descr="https://iconmonstr.com/wp-content/g/gd/makefg.php?i=../assets/preview/2014/png/iconmonstr-archive-2.png&amp;r=0&amp;g=81&amp;b=153"/>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40552" y="4876528"/>
                <a:ext cx="439871" cy="439871"/>
              </a:xfrm>
              <a:prstGeom prst="rect">
                <a:avLst/>
              </a:prstGeom>
              <a:noFill/>
              <a:extLst>
                <a:ext uri="{909E8E84-426E-40DD-AFC4-6F175D3DCCD1}">
                  <a14:hiddenFill xmlns:a14="http://schemas.microsoft.com/office/drawing/2010/main">
                    <a:solidFill>
                      <a:srgbClr val="FFFFFF"/>
                    </a:solidFill>
                  </a14:hiddenFill>
                </a:ext>
              </a:extLst>
            </p:spPr>
          </p:pic>
        </p:grpSp>
        <p:sp>
          <p:nvSpPr>
            <p:cNvPr id="69" name="CuadroTexto 68"/>
            <p:cNvSpPr txBox="1"/>
            <p:nvPr/>
          </p:nvSpPr>
          <p:spPr>
            <a:xfrm>
              <a:off x="447506" y="5456956"/>
              <a:ext cx="10455845" cy="733534"/>
            </a:xfrm>
            <a:prstGeom prst="rect">
              <a:avLst/>
            </a:prstGeom>
            <a:noFill/>
          </p:spPr>
          <p:txBody>
            <a:bodyPr wrap="square" rtlCol="0">
              <a:spAutoFit/>
            </a:bodyPr>
            <a:lstStyle/>
            <a:p>
              <a:pPr>
                <a:lnSpc>
                  <a:spcPts val="2500"/>
                </a:lnSpc>
              </a:pPr>
              <a:r>
                <a:rPr lang="en-US" sz="1500" dirty="0">
                  <a:solidFill>
                    <a:schemeClr val="accent6">
                      <a:lumMod val="50000"/>
                      <a:lumOff val="50000"/>
                    </a:schemeClr>
                  </a:solidFill>
                </a:rPr>
                <a:t>This section within GitHub is foreseen for the preparation of documentation of the system in a user-friendly manner</a:t>
              </a:r>
              <a:r>
                <a:rPr lang="en-US" sz="1500" dirty="0" smtClean="0">
                  <a:solidFill>
                    <a:schemeClr val="accent6">
                      <a:lumMod val="50000"/>
                      <a:lumOff val="50000"/>
                    </a:schemeClr>
                  </a:solidFill>
                </a:rPr>
                <a:t>.</a:t>
              </a:r>
            </a:p>
            <a:p>
              <a:pPr>
                <a:lnSpc>
                  <a:spcPts val="2500"/>
                </a:lnSpc>
              </a:pPr>
              <a:r>
                <a:rPr lang="en-US" sz="1500" dirty="0">
                  <a:solidFill>
                    <a:schemeClr val="accent6">
                      <a:lumMod val="50000"/>
                      <a:lumOff val="50000"/>
                    </a:schemeClr>
                  </a:solidFill>
                </a:rPr>
                <a:t>The main goal of this wiki is to store </a:t>
              </a:r>
              <a:r>
                <a:rPr lang="en-US" sz="1500" dirty="0" smtClean="0">
                  <a:solidFill>
                    <a:schemeClr val="accent6">
                      <a:lumMod val="50000"/>
                      <a:lumOff val="50000"/>
                    </a:schemeClr>
                  </a:solidFill>
                </a:rPr>
                <a:t>the main functional </a:t>
              </a:r>
              <a:r>
                <a:rPr lang="en-US" sz="1500" dirty="0">
                  <a:solidFill>
                    <a:schemeClr val="accent6">
                      <a:lumMod val="50000"/>
                      <a:lumOff val="50000"/>
                    </a:schemeClr>
                  </a:solidFill>
                </a:rPr>
                <a:t>and technical </a:t>
              </a:r>
              <a:r>
                <a:rPr lang="en-US" sz="1500" dirty="0" smtClean="0">
                  <a:solidFill>
                    <a:schemeClr val="accent6">
                      <a:lumMod val="50000"/>
                      <a:lumOff val="50000"/>
                    </a:schemeClr>
                  </a:solidFill>
                </a:rPr>
                <a:t>information related </a:t>
              </a:r>
              <a:r>
                <a:rPr lang="en-US" sz="1500" dirty="0">
                  <a:solidFill>
                    <a:schemeClr val="accent6">
                      <a:lumMod val="50000"/>
                      <a:lumOff val="50000"/>
                    </a:schemeClr>
                  </a:solidFill>
                </a:rPr>
                <a:t>to the repository.</a:t>
              </a:r>
              <a:endParaRPr lang="en-GB" sz="1500" dirty="0" smtClean="0">
                <a:solidFill>
                  <a:schemeClr val="accent6">
                    <a:lumMod val="50000"/>
                    <a:lumOff val="50000"/>
                  </a:schemeClr>
                </a:solidFill>
              </a:endParaRPr>
            </a:p>
          </p:txBody>
        </p:sp>
      </p:grpSp>
    </p:spTree>
    <p:extLst>
      <p:ext uri="{BB962C8B-B14F-4D97-AF65-F5344CB8AC3E}">
        <p14:creationId xmlns:p14="http://schemas.microsoft.com/office/powerpoint/2010/main" val="2905779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7 Objeto" hidden="1"/>
          <p:cNvGraphicFramePr>
            <a:graphicFrameLocks noChangeAspect="1"/>
          </p:cNvGraphicFramePr>
          <p:nvPr>
            <p:custDataLst>
              <p:tags r:id="rId2"/>
            </p:custDataLst>
            <p:extLst>
              <p:ext uri="{D42A27DB-BD31-4B8C-83A1-F6EECF244321}">
                <p14:modId xmlns:p14="http://schemas.microsoft.com/office/powerpoint/2010/main" val="253428836"/>
              </p:ex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54320"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25589" y="1589"/>
                        <a:ext cx="1587" cy="1587"/>
                      </a:xfrm>
                      <a:prstGeom prst="rect">
                        <a:avLst/>
                      </a:prstGeom>
                    </p:spPr>
                  </p:pic>
                </p:oleObj>
              </mc:Fallback>
            </mc:AlternateContent>
          </a:graphicData>
        </a:graphic>
      </p:graphicFrame>
      <p:sp>
        <p:nvSpPr>
          <p:cNvPr id="3" name="Rectángulo 2" hidden="1"/>
          <p:cNvSpPr/>
          <p:nvPr>
            <p:custDataLst>
              <p:tags r:id="rId3"/>
            </p:custDataLst>
          </p:nvPr>
        </p:nvSpPr>
        <p:spPr>
          <a:xfrm>
            <a:off x="1524000" y="0"/>
            <a:ext cx="158750" cy="15875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t" anchorCtr="0">
            <a:noAutofit/>
          </a:bodyPr>
          <a:lstStyle/>
          <a:p>
            <a:pPr algn="ctr"/>
            <a:endParaRPr lang="en-GB" sz="2400" dirty="0">
              <a:solidFill>
                <a:srgbClr val="FFFFFF"/>
              </a:solidFill>
              <a:latin typeface="Bodoni MT" panose="02070603080606020203" pitchFamily="18" charset="0"/>
              <a:ea typeface="ＭＳ Ｐゴシック" panose="020B0600070205080204" pitchFamily="34" charset="-128"/>
              <a:sym typeface="Bodoni MT" panose="02070603080606020203" pitchFamily="18" charset="0"/>
            </a:endParaRPr>
          </a:p>
        </p:txBody>
      </p:sp>
      <p:sp>
        <p:nvSpPr>
          <p:cNvPr id="4" name="Date Placeholder 3"/>
          <p:cNvSpPr>
            <a:spLocks noGrp="1"/>
          </p:cNvSpPr>
          <p:nvPr>
            <p:ph type="dt" sz="half" idx="2"/>
          </p:nvPr>
        </p:nvSpPr>
        <p:spPr>
          <a:xfrm>
            <a:off x="10801282" y="6607444"/>
            <a:ext cx="718145" cy="123111"/>
          </a:xfrm>
        </p:spPr>
        <p:txBody>
          <a:bodyPr/>
          <a:lstStyle/>
          <a:p>
            <a:fld id="{03FC501E-561B-4B83-A318-7D3252190099}" type="datetime3">
              <a:rPr lang="en-GB" smtClean="0"/>
              <a:t>29 April, 2020</a:t>
            </a:fld>
            <a:endParaRPr lang="en-GB" dirty="0"/>
          </a:p>
        </p:txBody>
      </p:sp>
      <p:sp>
        <p:nvSpPr>
          <p:cNvPr id="6" name="5 Marcador de número de diapositiva"/>
          <p:cNvSpPr>
            <a:spLocks noGrp="1"/>
          </p:cNvSpPr>
          <p:nvPr>
            <p:ph type="sldNum" sz="quarter" idx="4294967295"/>
          </p:nvPr>
        </p:nvSpPr>
        <p:spPr>
          <a:xfrm>
            <a:off x="10250607" y="6480000"/>
            <a:ext cx="360002" cy="378000"/>
          </a:xfrm>
          <a:prstGeom prst="rect">
            <a:avLst/>
          </a:prstGeom>
        </p:spPr>
        <p:txBody>
          <a:bodyPr/>
          <a:lstStyle/>
          <a:p>
            <a:fld id="{71F9F866-B438-9445-8D9F-1F8FF6608833}" type="slidenum">
              <a:rPr lang="en-GB" smtClean="0">
                <a:solidFill>
                  <a:srgbClr val="00539B"/>
                </a:solidFill>
                <a:latin typeface="Franklin Gothic Book" panose="020B0503020102020204" pitchFamily="34" charset="0"/>
              </a:rPr>
              <a:pPr/>
              <a:t>8</a:t>
            </a:fld>
            <a:endParaRPr lang="en-GB" dirty="0">
              <a:solidFill>
                <a:srgbClr val="00539B"/>
              </a:solidFill>
              <a:latin typeface="Franklin Gothic Book" panose="020B0503020102020204" pitchFamily="34" charset="0"/>
            </a:endParaRPr>
          </a:p>
        </p:txBody>
      </p:sp>
      <p:sp>
        <p:nvSpPr>
          <p:cNvPr id="16" name="4 Título"/>
          <p:cNvSpPr txBox="1">
            <a:spLocks/>
          </p:cNvSpPr>
          <p:nvPr/>
        </p:nvSpPr>
        <p:spPr>
          <a:xfrm>
            <a:off x="2143126" y="260648"/>
            <a:ext cx="6391275" cy="635000"/>
          </a:xfrm>
          <a:prstGeom prst="rect">
            <a:avLst/>
          </a:prstGeom>
        </p:spPr>
        <p:txBody>
          <a:bodyPr vert="horz" lIns="0" tIns="0" rIns="0" bIns="0" rtlCol="0" anchor="ctr">
            <a:noAutofit/>
          </a:bodyPr>
          <a:lstStyle>
            <a:lvl1pPr algn="l" rtl="0" eaLnBrk="1" fontAlgn="base" hangingPunct="1">
              <a:spcBef>
                <a:spcPct val="0"/>
              </a:spcBef>
              <a:spcAft>
                <a:spcPct val="0"/>
              </a:spcAft>
              <a:defRPr sz="2800" b="0" i="0" kern="1200">
                <a:solidFill>
                  <a:schemeClr val="accent1"/>
                </a:solidFill>
                <a:latin typeface="Bodoni MT" panose="02070603080606020203" pitchFamily="18" charset="0"/>
                <a:ea typeface="ＭＳ Ｐゴシック" charset="0"/>
                <a:cs typeface="Bodoni MT" panose="02070603080606020203" pitchFamily="18" charset="0"/>
              </a:defRPr>
            </a:lvl1pPr>
            <a:lvl2pPr algn="l" rtl="0" eaLnBrk="1" fontAlgn="base" hangingPunct="1">
              <a:spcBef>
                <a:spcPct val="0"/>
              </a:spcBef>
              <a:spcAft>
                <a:spcPct val="0"/>
              </a:spcAft>
              <a:defRPr sz="2800">
                <a:solidFill>
                  <a:schemeClr val="bg1"/>
                </a:solidFill>
                <a:latin typeface="Arial" charset="0"/>
                <a:ea typeface="ＭＳ Ｐゴシック" charset="0"/>
                <a:cs typeface="Arial" charset="0"/>
              </a:defRPr>
            </a:lvl2pPr>
            <a:lvl3pPr algn="l" rtl="0" eaLnBrk="1" fontAlgn="base" hangingPunct="1">
              <a:spcBef>
                <a:spcPct val="0"/>
              </a:spcBef>
              <a:spcAft>
                <a:spcPct val="0"/>
              </a:spcAft>
              <a:defRPr sz="2800">
                <a:solidFill>
                  <a:schemeClr val="bg1"/>
                </a:solidFill>
                <a:latin typeface="Arial" charset="0"/>
                <a:ea typeface="ＭＳ Ｐゴシック" charset="0"/>
                <a:cs typeface="Arial" charset="0"/>
              </a:defRPr>
            </a:lvl3pPr>
            <a:lvl4pPr algn="l" rtl="0" eaLnBrk="1" fontAlgn="base" hangingPunct="1">
              <a:spcBef>
                <a:spcPct val="0"/>
              </a:spcBef>
              <a:spcAft>
                <a:spcPct val="0"/>
              </a:spcAft>
              <a:defRPr sz="2800">
                <a:solidFill>
                  <a:schemeClr val="bg1"/>
                </a:solidFill>
                <a:latin typeface="Arial" charset="0"/>
                <a:ea typeface="ＭＳ Ｐゴシック" charset="0"/>
                <a:cs typeface="Arial" charset="0"/>
              </a:defRPr>
            </a:lvl4pPr>
            <a:lvl5pPr algn="l" rtl="0" eaLnBrk="1" fontAlgn="base" hangingPunct="1">
              <a:spcBef>
                <a:spcPct val="0"/>
              </a:spcBef>
              <a:spcAft>
                <a:spcPct val="0"/>
              </a:spcAft>
              <a:defRPr sz="2800">
                <a:solidFill>
                  <a:schemeClr val="bg1"/>
                </a:solidFill>
                <a:latin typeface="Arial" charset="0"/>
                <a:ea typeface="ＭＳ Ｐゴシック" charset="0"/>
                <a:cs typeface="Arial" charset="0"/>
              </a:defRPr>
            </a:lvl5pPr>
            <a:lvl6pPr marL="457200" algn="l" rtl="0" eaLnBrk="1" fontAlgn="base" hangingPunct="1">
              <a:spcBef>
                <a:spcPct val="0"/>
              </a:spcBef>
              <a:spcAft>
                <a:spcPct val="0"/>
              </a:spcAft>
              <a:defRPr sz="2800">
                <a:solidFill>
                  <a:schemeClr val="bg1"/>
                </a:solidFill>
                <a:latin typeface="Arial" charset="0"/>
                <a:cs typeface="Arial" charset="0"/>
              </a:defRPr>
            </a:lvl6pPr>
            <a:lvl7pPr marL="914400" algn="l" rtl="0" eaLnBrk="1" fontAlgn="base" hangingPunct="1">
              <a:spcBef>
                <a:spcPct val="0"/>
              </a:spcBef>
              <a:spcAft>
                <a:spcPct val="0"/>
              </a:spcAft>
              <a:defRPr sz="2800">
                <a:solidFill>
                  <a:schemeClr val="bg1"/>
                </a:solidFill>
                <a:latin typeface="Arial" charset="0"/>
                <a:cs typeface="Arial" charset="0"/>
              </a:defRPr>
            </a:lvl7pPr>
            <a:lvl8pPr marL="1371600" algn="l" rtl="0" eaLnBrk="1" fontAlgn="base" hangingPunct="1">
              <a:spcBef>
                <a:spcPct val="0"/>
              </a:spcBef>
              <a:spcAft>
                <a:spcPct val="0"/>
              </a:spcAft>
              <a:defRPr sz="2800">
                <a:solidFill>
                  <a:schemeClr val="bg1"/>
                </a:solidFill>
                <a:latin typeface="Arial" charset="0"/>
                <a:cs typeface="Arial" charset="0"/>
              </a:defRPr>
            </a:lvl8pPr>
            <a:lvl9pPr marL="1828800" algn="l" rtl="0" eaLnBrk="1" fontAlgn="base" hangingPunct="1">
              <a:spcBef>
                <a:spcPct val="0"/>
              </a:spcBef>
              <a:spcAft>
                <a:spcPct val="0"/>
              </a:spcAft>
              <a:defRPr sz="2800">
                <a:solidFill>
                  <a:schemeClr val="bg1"/>
                </a:solidFill>
                <a:latin typeface="Arial" charset="0"/>
                <a:cs typeface="Arial" charset="0"/>
              </a:defRPr>
            </a:lvl9pPr>
          </a:lstStyle>
          <a:p>
            <a:endParaRPr lang="en-GB" sz="2000" dirty="0">
              <a:solidFill>
                <a:srgbClr val="00AE9E"/>
              </a:solidFill>
              <a:latin typeface="Franklin Gothic Book" panose="020B0503020102020204" pitchFamily="34" charset="0"/>
            </a:endParaRPr>
          </a:p>
        </p:txBody>
      </p:sp>
      <p:sp>
        <p:nvSpPr>
          <p:cNvPr id="5" name="Title 4"/>
          <p:cNvSpPr>
            <a:spLocks noGrp="1"/>
          </p:cNvSpPr>
          <p:nvPr>
            <p:ph type="title"/>
          </p:nvPr>
        </p:nvSpPr>
        <p:spPr/>
        <p:txBody>
          <a:bodyPr/>
          <a:lstStyle/>
          <a:p>
            <a:r>
              <a:rPr lang="en-GB" dirty="0"/>
              <a:t>3</a:t>
            </a:r>
            <a:r>
              <a:rPr lang="en-GB" dirty="0" smtClean="0"/>
              <a:t>. Uploading content to GitHub</a:t>
            </a:r>
            <a:endParaRPr lang="en-GB" dirty="0"/>
          </a:p>
        </p:txBody>
      </p:sp>
      <p:grpSp>
        <p:nvGrpSpPr>
          <p:cNvPr id="44" name="Grupo 43"/>
          <p:cNvGrpSpPr/>
          <p:nvPr/>
        </p:nvGrpSpPr>
        <p:grpSpPr>
          <a:xfrm>
            <a:off x="12399782" y="5973014"/>
            <a:ext cx="3312707" cy="316006"/>
            <a:chOff x="397934" y="5439335"/>
            <a:chExt cx="3312707" cy="316006"/>
          </a:xfrm>
        </p:grpSpPr>
        <p:sp>
          <p:nvSpPr>
            <p:cNvPr id="45" name="Rectángulo 44"/>
            <p:cNvSpPr/>
            <p:nvPr/>
          </p:nvSpPr>
          <p:spPr>
            <a:xfrm>
              <a:off x="960967" y="5439335"/>
              <a:ext cx="563033" cy="316006"/>
            </a:xfrm>
            <a:prstGeom prst="rect">
              <a:avLst/>
            </a:prstGeom>
            <a:solidFill>
              <a:srgbClr val="00748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46" name="Rectángulo 45"/>
            <p:cNvSpPr/>
            <p:nvPr/>
          </p:nvSpPr>
          <p:spPr>
            <a:xfrm>
              <a:off x="1458509" y="5439335"/>
              <a:ext cx="563033" cy="316006"/>
            </a:xfrm>
            <a:prstGeom prst="rect">
              <a:avLst/>
            </a:prstGeom>
            <a:solidFill>
              <a:srgbClr val="0071BA"/>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47" name="Rectángulo 46"/>
            <p:cNvSpPr/>
            <p:nvPr/>
          </p:nvSpPr>
          <p:spPr>
            <a:xfrm>
              <a:off x="2021542" y="5439335"/>
              <a:ext cx="563033" cy="316006"/>
            </a:xfrm>
            <a:prstGeom prst="rect">
              <a:avLst/>
            </a:prstGeom>
            <a:solidFill>
              <a:srgbClr val="602455"/>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49" name="Rectángulo 48"/>
            <p:cNvSpPr/>
            <p:nvPr/>
          </p:nvSpPr>
          <p:spPr>
            <a:xfrm>
              <a:off x="2584575" y="5439335"/>
              <a:ext cx="563033" cy="316006"/>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sp>
          <p:nvSpPr>
            <p:cNvPr id="50" name="Rectángulo 49"/>
            <p:cNvSpPr/>
            <p:nvPr/>
          </p:nvSpPr>
          <p:spPr>
            <a:xfrm>
              <a:off x="3147608" y="5439335"/>
              <a:ext cx="563033" cy="316006"/>
            </a:xfrm>
            <a:prstGeom prst="rect">
              <a:avLst/>
            </a:prstGeom>
            <a:solidFill>
              <a:srgbClr val="E1731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solidFill>
                  <a:srgbClr val="E17311"/>
                </a:solidFill>
              </a:endParaRPr>
            </a:p>
          </p:txBody>
        </p:sp>
        <p:sp>
          <p:nvSpPr>
            <p:cNvPr id="51" name="Rectángulo 50"/>
            <p:cNvSpPr/>
            <p:nvPr/>
          </p:nvSpPr>
          <p:spPr>
            <a:xfrm>
              <a:off x="397934" y="5439335"/>
              <a:ext cx="563033" cy="316006"/>
            </a:xfrm>
            <a:prstGeom prst="rect">
              <a:avLst/>
            </a:prstGeom>
            <a:solidFill>
              <a:srgbClr val="04569D"/>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spcAft>
                  <a:spcPts val="600"/>
                </a:spcAft>
              </a:pPr>
              <a:endParaRPr lang="es-ES" dirty="0" smtClean="0"/>
            </a:p>
          </p:txBody>
        </p:sp>
      </p:grpSp>
      <p:sp>
        <p:nvSpPr>
          <p:cNvPr id="10" name="Rectángulo redondeado 9"/>
          <p:cNvSpPr/>
          <p:nvPr/>
        </p:nvSpPr>
        <p:spPr>
          <a:xfrm>
            <a:off x="342900" y="1218179"/>
            <a:ext cx="7038975" cy="705970"/>
          </a:xfrm>
          <a:prstGeom prst="round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s-ES" sz="1800" b="1" dirty="0" smtClean="0">
                <a:solidFill>
                  <a:srgbClr val="04618C"/>
                </a:solidFill>
              </a:rPr>
              <a:t>	DOCUMENTATION</a:t>
            </a:r>
          </a:p>
        </p:txBody>
      </p:sp>
      <p:grpSp>
        <p:nvGrpSpPr>
          <p:cNvPr id="2" name="Grupo 1"/>
          <p:cNvGrpSpPr/>
          <p:nvPr/>
        </p:nvGrpSpPr>
        <p:grpSpPr>
          <a:xfrm>
            <a:off x="572211" y="1342741"/>
            <a:ext cx="475539" cy="456846"/>
            <a:chOff x="516742" y="2324765"/>
            <a:chExt cx="1123802" cy="1123802"/>
          </a:xfrm>
        </p:grpSpPr>
        <p:pic>
          <p:nvPicPr>
            <p:cNvPr id="24" name="Picture 17" descr="https://iconmonstr.com/wp-content/g/gd/makefg.php?i=../assets/preview/2018/png/iconmonstr-files-thin.png&amp;r=0&amp;g=81&amp;b=15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16742" y="2324765"/>
              <a:ext cx="1123802" cy="1123802"/>
            </a:xfrm>
            <a:prstGeom prst="rect">
              <a:avLst/>
            </a:prstGeom>
            <a:noFill/>
            <a:extLst>
              <a:ext uri="{909E8E84-426E-40DD-AFC4-6F175D3DCCD1}">
                <a14:hiddenFill xmlns:a14="http://schemas.microsoft.com/office/drawing/2010/main">
                  <a:solidFill>
                    <a:srgbClr val="FFFFFF"/>
                  </a:solidFill>
                </a14:hiddenFill>
              </a:ext>
            </a:extLst>
          </p:spPr>
        </p:pic>
        <p:sp>
          <p:nvSpPr>
            <p:cNvPr id="25" name="CuadroTexto 24"/>
            <p:cNvSpPr txBox="1"/>
            <p:nvPr/>
          </p:nvSpPr>
          <p:spPr>
            <a:xfrm>
              <a:off x="575997" y="2669613"/>
              <a:ext cx="1005289" cy="757105"/>
            </a:xfrm>
            <a:prstGeom prst="rect">
              <a:avLst/>
            </a:prstGeom>
            <a:noFill/>
          </p:spPr>
          <p:txBody>
            <a:bodyPr wrap="square" rtlCol="0">
              <a:spAutoFit/>
            </a:bodyPr>
            <a:lstStyle/>
            <a:p>
              <a:pPr algn="ctr"/>
              <a:r>
                <a:rPr lang="es-ES" sz="900" b="1" dirty="0" smtClean="0">
                  <a:solidFill>
                    <a:schemeClr val="tx2">
                      <a:lumMod val="75000"/>
                      <a:alpha val="60000"/>
                    </a:schemeClr>
                  </a:solidFill>
                </a:rPr>
                <a:t>x</a:t>
              </a:r>
              <a:r>
                <a:rPr lang="es-ES" sz="1400" b="1" dirty="0" smtClean="0">
                  <a:solidFill>
                    <a:schemeClr val="tx2">
                      <a:lumMod val="75000"/>
                      <a:alpha val="60000"/>
                    </a:schemeClr>
                  </a:solidFill>
                </a:rPr>
                <a:t>4</a:t>
              </a:r>
              <a:endParaRPr lang="es-ES" sz="1050" b="1" dirty="0" smtClean="0">
                <a:solidFill>
                  <a:schemeClr val="tx2">
                    <a:lumMod val="75000"/>
                    <a:alpha val="60000"/>
                  </a:schemeClr>
                </a:solidFill>
              </a:endParaRPr>
            </a:p>
          </p:txBody>
        </p:sp>
      </p:grpSp>
      <p:sp>
        <p:nvSpPr>
          <p:cNvPr id="27" name="CuadroTexto 26"/>
          <p:cNvSpPr txBox="1"/>
          <p:nvPr/>
        </p:nvSpPr>
        <p:spPr>
          <a:xfrm>
            <a:off x="572211" y="2156634"/>
            <a:ext cx="10947216" cy="4555093"/>
          </a:xfrm>
          <a:prstGeom prst="rect">
            <a:avLst/>
          </a:prstGeom>
          <a:noFill/>
        </p:spPr>
        <p:txBody>
          <a:bodyPr wrap="square" rtlCol="0">
            <a:spAutoFit/>
          </a:bodyPr>
          <a:lstStyle/>
          <a:p>
            <a:pPr marL="342900" indent="-342900" algn="just">
              <a:lnSpc>
                <a:spcPts val="2500"/>
              </a:lnSpc>
              <a:spcAft>
                <a:spcPts val="1200"/>
              </a:spcAft>
              <a:buClr>
                <a:srgbClr val="E17311"/>
              </a:buClr>
              <a:buSzPct val="105000"/>
              <a:buFont typeface="+mj-lt"/>
              <a:buAutoNum type="arabicPeriod"/>
            </a:pPr>
            <a:r>
              <a:rPr lang="en-GB" sz="1500" b="1" dirty="0" smtClean="0">
                <a:solidFill>
                  <a:srgbClr val="04569D"/>
                </a:solidFill>
              </a:rPr>
              <a:t>FUNCTIONAL DOCUMENTATION</a:t>
            </a:r>
            <a:r>
              <a:rPr lang="en-GB" sz="1500" b="1" dirty="0" smtClean="0">
                <a:solidFill>
                  <a:schemeClr val="accent6">
                    <a:lumMod val="50000"/>
                    <a:lumOff val="50000"/>
                  </a:schemeClr>
                </a:solidFill>
              </a:rPr>
              <a:t>. </a:t>
            </a:r>
            <a:r>
              <a:rPr lang="en-US" sz="1500" dirty="0">
                <a:solidFill>
                  <a:schemeClr val="accent6">
                    <a:lumMod val="50000"/>
                    <a:lumOff val="50000"/>
                  </a:schemeClr>
                </a:solidFill>
              </a:rPr>
              <a:t>This documentation should </a:t>
            </a:r>
            <a:r>
              <a:rPr lang="en-US" sz="1500" dirty="0" smtClean="0">
                <a:solidFill>
                  <a:schemeClr val="accent6">
                    <a:lumMod val="50000"/>
                    <a:lumOff val="50000"/>
                  </a:schemeClr>
                </a:solidFill>
              </a:rPr>
              <a:t>contain </a:t>
            </a:r>
            <a:r>
              <a:rPr lang="en-US" sz="1500" dirty="0">
                <a:solidFill>
                  <a:schemeClr val="accent6">
                    <a:lumMod val="50000"/>
                    <a:lumOff val="50000"/>
                  </a:schemeClr>
                </a:solidFill>
              </a:rPr>
              <a:t>t</a:t>
            </a:r>
            <a:r>
              <a:rPr lang="en-US" sz="1500" dirty="0" smtClean="0">
                <a:solidFill>
                  <a:schemeClr val="accent6">
                    <a:lumMod val="50000"/>
                    <a:lumOff val="50000"/>
                  </a:schemeClr>
                </a:solidFill>
              </a:rPr>
              <a:t>he </a:t>
            </a:r>
            <a:r>
              <a:rPr lang="en-US" sz="1500" b="1" dirty="0">
                <a:solidFill>
                  <a:schemeClr val="accent6">
                    <a:lumMod val="50000"/>
                    <a:lumOff val="50000"/>
                  </a:schemeClr>
                </a:solidFill>
              </a:rPr>
              <a:t>objective</a:t>
            </a:r>
            <a:r>
              <a:rPr lang="en-US" sz="1500" dirty="0">
                <a:solidFill>
                  <a:schemeClr val="accent6">
                    <a:lumMod val="50000"/>
                    <a:lumOff val="50000"/>
                  </a:schemeClr>
                </a:solidFill>
              </a:rPr>
              <a:t> of the </a:t>
            </a:r>
            <a:r>
              <a:rPr lang="en-US" sz="1500" dirty="0" smtClean="0">
                <a:solidFill>
                  <a:schemeClr val="accent6">
                    <a:lumMod val="50000"/>
                    <a:lumOff val="50000"/>
                  </a:schemeClr>
                </a:solidFill>
              </a:rPr>
              <a:t>project/system, the system’s </a:t>
            </a:r>
            <a:r>
              <a:rPr lang="en-US" sz="1500" b="1" dirty="0">
                <a:solidFill>
                  <a:schemeClr val="accent6">
                    <a:lumMod val="50000"/>
                    <a:lumOff val="50000"/>
                  </a:schemeClr>
                </a:solidFill>
              </a:rPr>
              <a:t>features</a:t>
            </a:r>
            <a:r>
              <a:rPr lang="en-US" sz="1500" dirty="0">
                <a:solidFill>
                  <a:schemeClr val="accent6">
                    <a:lumMod val="50000"/>
                    <a:lumOff val="50000"/>
                  </a:schemeClr>
                </a:solidFill>
              </a:rPr>
              <a:t> (including the functional design for the system modules and </a:t>
            </a:r>
            <a:r>
              <a:rPr lang="en-US" sz="1500" dirty="0" smtClean="0">
                <a:solidFill>
                  <a:schemeClr val="accent6">
                    <a:lumMod val="50000"/>
                    <a:lumOff val="50000"/>
                  </a:schemeClr>
                </a:solidFill>
              </a:rPr>
              <a:t>features) and </a:t>
            </a:r>
            <a:r>
              <a:rPr lang="en-US" sz="1500" b="1" dirty="0">
                <a:solidFill>
                  <a:schemeClr val="accent6">
                    <a:lumMod val="50000"/>
                    <a:lumOff val="50000"/>
                  </a:schemeClr>
                </a:solidFill>
              </a:rPr>
              <a:t>n</a:t>
            </a:r>
            <a:r>
              <a:rPr lang="en-US" sz="1500" b="1" dirty="0" smtClean="0">
                <a:solidFill>
                  <a:schemeClr val="accent6">
                    <a:lumMod val="50000"/>
                    <a:lumOff val="50000"/>
                  </a:schemeClr>
                </a:solidFill>
              </a:rPr>
              <a:t>on-technical </a:t>
            </a:r>
            <a:r>
              <a:rPr lang="en-US" sz="1500" b="1" dirty="0">
                <a:solidFill>
                  <a:schemeClr val="accent6">
                    <a:lumMod val="50000"/>
                    <a:lumOff val="50000"/>
                  </a:schemeClr>
                </a:solidFill>
              </a:rPr>
              <a:t>information </a:t>
            </a:r>
            <a:r>
              <a:rPr lang="en-US" sz="1500" dirty="0">
                <a:solidFill>
                  <a:schemeClr val="accent6">
                    <a:lumMod val="50000"/>
                    <a:lumOff val="50000"/>
                  </a:schemeClr>
                </a:solidFill>
              </a:rPr>
              <a:t>about the system</a:t>
            </a:r>
            <a:r>
              <a:rPr lang="en-US" sz="1500" dirty="0" smtClean="0">
                <a:solidFill>
                  <a:schemeClr val="accent6">
                    <a:lumMod val="50000"/>
                    <a:lumOff val="50000"/>
                  </a:schemeClr>
                </a:solidFill>
              </a:rPr>
              <a:t>.</a:t>
            </a:r>
            <a:endParaRPr lang="en-GB" sz="1500" dirty="0">
              <a:solidFill>
                <a:schemeClr val="accent6">
                  <a:lumMod val="50000"/>
                  <a:lumOff val="50000"/>
                </a:schemeClr>
              </a:solidFill>
            </a:endParaRPr>
          </a:p>
          <a:p>
            <a:pPr marL="342900" indent="-342900" algn="just">
              <a:lnSpc>
                <a:spcPts val="2500"/>
              </a:lnSpc>
              <a:spcAft>
                <a:spcPts val="1200"/>
              </a:spcAft>
              <a:buClr>
                <a:srgbClr val="E17311"/>
              </a:buClr>
              <a:buSzPct val="105000"/>
              <a:buFont typeface="+mj-lt"/>
              <a:buAutoNum type="arabicPeriod"/>
            </a:pPr>
            <a:r>
              <a:rPr lang="en-GB" sz="1500" b="1" dirty="0">
                <a:solidFill>
                  <a:srgbClr val="04569D"/>
                </a:solidFill>
              </a:rPr>
              <a:t>TECHNICAL DOCUMENTATION. </a:t>
            </a:r>
            <a:r>
              <a:rPr lang="en-US" sz="1500" dirty="0">
                <a:solidFill>
                  <a:schemeClr val="accent6">
                    <a:lumMod val="50000"/>
                    <a:lumOff val="50000"/>
                  </a:schemeClr>
                </a:solidFill>
              </a:rPr>
              <a:t>This documentation should contains the </a:t>
            </a:r>
            <a:r>
              <a:rPr lang="en-US" sz="1500" b="1" dirty="0" smtClean="0">
                <a:solidFill>
                  <a:schemeClr val="accent6">
                    <a:lumMod val="50000"/>
                    <a:lumOff val="50000"/>
                  </a:schemeClr>
                </a:solidFill>
              </a:rPr>
              <a:t>used </a:t>
            </a:r>
            <a:r>
              <a:rPr lang="en-US" sz="1500" b="1" dirty="0">
                <a:solidFill>
                  <a:schemeClr val="accent6">
                    <a:lumMod val="50000"/>
                    <a:lumOff val="50000"/>
                  </a:schemeClr>
                </a:solidFill>
              </a:rPr>
              <a:t>technologies </a:t>
            </a:r>
            <a:r>
              <a:rPr lang="en-US" sz="1500" dirty="0">
                <a:solidFill>
                  <a:schemeClr val="accent6">
                    <a:lumMod val="50000"/>
                    <a:lumOff val="50000"/>
                  </a:schemeClr>
                </a:solidFill>
              </a:rPr>
              <a:t>and </a:t>
            </a:r>
            <a:r>
              <a:rPr lang="en-US" sz="1500" dirty="0" smtClean="0">
                <a:solidFill>
                  <a:schemeClr val="accent6">
                    <a:lumMod val="50000"/>
                    <a:lumOff val="50000"/>
                  </a:schemeClr>
                </a:solidFill>
              </a:rPr>
              <a:t>versions, the </a:t>
            </a:r>
            <a:r>
              <a:rPr lang="en-US" sz="1500" b="1" dirty="0" smtClean="0">
                <a:solidFill>
                  <a:schemeClr val="accent6">
                    <a:lumMod val="50000"/>
                    <a:lumOff val="50000"/>
                  </a:schemeClr>
                </a:solidFill>
              </a:rPr>
              <a:t>architecture </a:t>
            </a:r>
            <a:r>
              <a:rPr lang="en-US" sz="1500" b="1" dirty="0">
                <a:solidFill>
                  <a:schemeClr val="accent6">
                    <a:lumMod val="50000"/>
                    <a:lumOff val="50000"/>
                  </a:schemeClr>
                </a:solidFill>
              </a:rPr>
              <a:t>of the </a:t>
            </a:r>
            <a:r>
              <a:rPr lang="en-US" sz="1500" b="1" dirty="0" smtClean="0">
                <a:solidFill>
                  <a:schemeClr val="accent6">
                    <a:lumMod val="50000"/>
                    <a:lumOff val="50000"/>
                  </a:schemeClr>
                </a:solidFill>
              </a:rPr>
              <a:t>system</a:t>
            </a:r>
            <a:r>
              <a:rPr lang="en-US" sz="1500" dirty="0" smtClean="0">
                <a:solidFill>
                  <a:schemeClr val="accent6">
                    <a:lumMod val="50000"/>
                    <a:lumOff val="50000"/>
                  </a:schemeClr>
                </a:solidFill>
              </a:rPr>
              <a:t> </a:t>
            </a:r>
            <a:r>
              <a:rPr lang="en-US" sz="1500" dirty="0">
                <a:solidFill>
                  <a:schemeClr val="accent6">
                    <a:lumMod val="50000"/>
                    <a:lumOff val="50000"/>
                  </a:schemeClr>
                </a:solidFill>
              </a:rPr>
              <a:t>using descriptions for each component and a overview using </a:t>
            </a:r>
            <a:r>
              <a:rPr lang="en-US" sz="1500" dirty="0" smtClean="0">
                <a:solidFill>
                  <a:schemeClr val="accent6">
                    <a:lumMod val="50000"/>
                    <a:lumOff val="50000"/>
                  </a:schemeClr>
                </a:solidFill>
              </a:rPr>
              <a:t>diagrams</a:t>
            </a:r>
            <a:r>
              <a:rPr lang="en-US" sz="1500" dirty="0">
                <a:solidFill>
                  <a:schemeClr val="accent6">
                    <a:lumMod val="50000"/>
                    <a:lumOff val="50000"/>
                  </a:schemeClr>
                </a:solidFill>
              </a:rPr>
              <a:t>, </a:t>
            </a:r>
            <a:r>
              <a:rPr lang="en-US" sz="1500" dirty="0" smtClean="0">
                <a:solidFill>
                  <a:schemeClr val="accent6">
                    <a:lumMod val="50000"/>
                    <a:lumOff val="50000"/>
                  </a:schemeClr>
                </a:solidFill>
              </a:rPr>
              <a:t>also </a:t>
            </a:r>
            <a:r>
              <a:rPr lang="en-US" sz="1500" b="1" dirty="0">
                <a:solidFill>
                  <a:schemeClr val="accent6">
                    <a:lumMod val="50000"/>
                    <a:lumOff val="50000"/>
                  </a:schemeClr>
                </a:solidFill>
              </a:rPr>
              <a:t>processes and test cases </a:t>
            </a:r>
            <a:r>
              <a:rPr lang="en-US" sz="1500" dirty="0">
                <a:solidFill>
                  <a:schemeClr val="accent6">
                    <a:lumMod val="50000"/>
                    <a:lumOff val="50000"/>
                  </a:schemeClr>
                </a:solidFill>
              </a:rPr>
              <a:t>and </a:t>
            </a:r>
            <a:r>
              <a:rPr lang="en-US" sz="1500" dirty="0" smtClean="0">
                <a:solidFill>
                  <a:schemeClr val="accent6">
                    <a:lumMod val="50000"/>
                    <a:lumOff val="50000"/>
                  </a:schemeClr>
                </a:solidFill>
              </a:rPr>
              <a:t>workflows and</a:t>
            </a:r>
            <a:r>
              <a:rPr lang="en-US" sz="1500" b="1" dirty="0" smtClean="0">
                <a:solidFill>
                  <a:schemeClr val="accent6">
                    <a:lumMod val="50000"/>
                    <a:lumOff val="50000"/>
                  </a:schemeClr>
                </a:solidFill>
              </a:rPr>
              <a:t> graphic representations </a:t>
            </a:r>
            <a:r>
              <a:rPr lang="en-US" sz="1500" dirty="0" smtClean="0">
                <a:solidFill>
                  <a:schemeClr val="accent6">
                    <a:lumMod val="50000"/>
                    <a:lumOff val="50000"/>
                  </a:schemeClr>
                </a:solidFill>
              </a:rPr>
              <a:t>like </a:t>
            </a:r>
            <a:r>
              <a:rPr lang="en-US" sz="1500" dirty="0">
                <a:solidFill>
                  <a:schemeClr val="accent6">
                    <a:lumMod val="50000"/>
                    <a:lumOff val="50000"/>
                  </a:schemeClr>
                </a:solidFill>
              </a:rPr>
              <a:t>ERD (Entity-Relationship-Diagrams), UML (Unified Modelling Language) with use </a:t>
            </a:r>
            <a:r>
              <a:rPr lang="en-US" sz="1500" dirty="0" smtClean="0">
                <a:solidFill>
                  <a:schemeClr val="accent6">
                    <a:lumMod val="50000"/>
                    <a:lumOff val="50000"/>
                  </a:schemeClr>
                </a:solidFill>
              </a:rPr>
              <a:t>cases.</a:t>
            </a:r>
            <a:endParaRPr lang="en-US" sz="1500" b="1" dirty="0">
              <a:solidFill>
                <a:schemeClr val="accent6">
                  <a:lumMod val="50000"/>
                  <a:lumOff val="50000"/>
                </a:schemeClr>
              </a:solidFill>
            </a:endParaRPr>
          </a:p>
          <a:p>
            <a:pPr marL="342900" indent="-342900" algn="just">
              <a:lnSpc>
                <a:spcPts val="2500"/>
              </a:lnSpc>
              <a:spcAft>
                <a:spcPts val="1200"/>
              </a:spcAft>
              <a:buClr>
                <a:srgbClr val="E17311"/>
              </a:buClr>
              <a:buSzPct val="105000"/>
              <a:buFont typeface="+mj-lt"/>
              <a:buAutoNum type="arabicPeriod"/>
            </a:pPr>
            <a:r>
              <a:rPr lang="en-GB" sz="1500" b="1" dirty="0">
                <a:solidFill>
                  <a:srgbClr val="04569D"/>
                </a:solidFill>
              </a:rPr>
              <a:t>DEPLOYMENT DOCUMENTATION</a:t>
            </a:r>
            <a:r>
              <a:rPr lang="en-GB" sz="1500" b="1" dirty="0" smtClean="0">
                <a:solidFill>
                  <a:schemeClr val="accent6">
                    <a:lumMod val="50000"/>
                    <a:lumOff val="50000"/>
                  </a:schemeClr>
                </a:solidFill>
              </a:rPr>
              <a:t>. </a:t>
            </a:r>
            <a:r>
              <a:rPr lang="en-US" sz="1500" dirty="0" smtClean="0">
                <a:solidFill>
                  <a:schemeClr val="accent6">
                    <a:lumMod val="50000"/>
                    <a:lumOff val="50000"/>
                  </a:schemeClr>
                </a:solidFill>
              </a:rPr>
              <a:t>Should </a:t>
            </a:r>
            <a:r>
              <a:rPr lang="en-US" sz="1500" dirty="0">
                <a:solidFill>
                  <a:schemeClr val="accent6">
                    <a:lumMod val="50000"/>
                    <a:lumOff val="50000"/>
                  </a:schemeClr>
                </a:solidFill>
              </a:rPr>
              <a:t>allow people </a:t>
            </a:r>
            <a:r>
              <a:rPr lang="en-US" sz="1500" dirty="0" smtClean="0">
                <a:solidFill>
                  <a:schemeClr val="accent6">
                    <a:lumMod val="50000"/>
                    <a:lumOff val="50000"/>
                  </a:schemeClr>
                </a:solidFill>
              </a:rPr>
              <a:t>to </a:t>
            </a:r>
            <a:r>
              <a:rPr lang="en-US" sz="1500" dirty="0">
                <a:solidFill>
                  <a:schemeClr val="accent6">
                    <a:lumMod val="50000"/>
                    <a:lumOff val="50000"/>
                  </a:schemeClr>
                </a:solidFill>
              </a:rPr>
              <a:t>deploy the uploaded source code to GitHub, and run the application following the described steps</a:t>
            </a:r>
            <a:r>
              <a:rPr lang="en-GB" sz="1500" dirty="0" smtClean="0">
                <a:solidFill>
                  <a:schemeClr val="accent6">
                    <a:lumMod val="50000"/>
                    <a:lumOff val="50000"/>
                  </a:schemeClr>
                </a:solidFill>
              </a:rPr>
              <a:t>. </a:t>
            </a:r>
            <a:endParaRPr lang="en-GB" sz="1500" dirty="0">
              <a:solidFill>
                <a:schemeClr val="accent6">
                  <a:lumMod val="50000"/>
                  <a:lumOff val="50000"/>
                </a:schemeClr>
              </a:solidFill>
            </a:endParaRPr>
          </a:p>
          <a:p>
            <a:pPr marL="342900" indent="-342900" algn="just">
              <a:lnSpc>
                <a:spcPts val="2500"/>
              </a:lnSpc>
              <a:spcAft>
                <a:spcPts val="1200"/>
              </a:spcAft>
              <a:buClr>
                <a:srgbClr val="E17311"/>
              </a:buClr>
              <a:buSzPct val="105000"/>
              <a:buFont typeface="+mj-lt"/>
              <a:buAutoNum type="arabicPeriod"/>
            </a:pPr>
            <a:r>
              <a:rPr lang="en-GB" sz="1500" b="1" dirty="0">
                <a:solidFill>
                  <a:srgbClr val="04569D"/>
                </a:solidFill>
              </a:rPr>
              <a:t>DEVELOPMENT </a:t>
            </a:r>
            <a:r>
              <a:rPr lang="en-GB" sz="1500" b="1" dirty="0" smtClean="0">
                <a:solidFill>
                  <a:srgbClr val="04569D"/>
                </a:solidFill>
              </a:rPr>
              <a:t>ENVIRONMENT DOCUMENTATION. </a:t>
            </a:r>
            <a:r>
              <a:rPr lang="en-US" sz="1500" dirty="0" smtClean="0">
                <a:solidFill>
                  <a:schemeClr val="accent6">
                    <a:lumMod val="50000"/>
                    <a:lumOff val="50000"/>
                  </a:schemeClr>
                </a:solidFill>
              </a:rPr>
              <a:t>Should </a:t>
            </a:r>
            <a:r>
              <a:rPr lang="en-US" sz="1500" dirty="0">
                <a:solidFill>
                  <a:schemeClr val="accent6">
                    <a:lumMod val="50000"/>
                    <a:lumOff val="50000"/>
                  </a:schemeClr>
                </a:solidFill>
              </a:rPr>
              <a:t>allow </a:t>
            </a:r>
            <a:r>
              <a:rPr lang="en-US" sz="1500" dirty="0" smtClean="0">
                <a:solidFill>
                  <a:schemeClr val="accent6">
                    <a:lumMod val="50000"/>
                    <a:lumOff val="50000"/>
                  </a:schemeClr>
                </a:solidFill>
              </a:rPr>
              <a:t>technicians to </a:t>
            </a:r>
            <a:r>
              <a:rPr lang="en-US" sz="1500" dirty="0">
                <a:solidFill>
                  <a:schemeClr val="accent6">
                    <a:lumMod val="50000"/>
                    <a:lumOff val="50000"/>
                  </a:schemeClr>
                </a:solidFill>
              </a:rPr>
              <a:t>deploy an environment for developer, where </a:t>
            </a:r>
            <a:r>
              <a:rPr lang="en-US" sz="1500" dirty="0" smtClean="0">
                <a:solidFill>
                  <a:schemeClr val="accent6">
                    <a:lumMod val="50000"/>
                    <a:lumOff val="50000"/>
                  </a:schemeClr>
                </a:solidFill>
              </a:rPr>
              <a:t>they can build more </a:t>
            </a:r>
            <a:r>
              <a:rPr lang="en-US" sz="1500" dirty="0">
                <a:solidFill>
                  <a:schemeClr val="accent6">
                    <a:lumMod val="50000"/>
                    <a:lumOff val="50000"/>
                  </a:schemeClr>
                </a:solidFill>
              </a:rPr>
              <a:t>features of the system, test/debug processes and modify the </a:t>
            </a:r>
            <a:r>
              <a:rPr lang="en-US" sz="1500" dirty="0" smtClean="0">
                <a:solidFill>
                  <a:schemeClr val="accent6">
                    <a:lumMod val="50000"/>
                    <a:lumOff val="50000"/>
                  </a:schemeClr>
                </a:solidFill>
              </a:rPr>
              <a:t>behavior </a:t>
            </a:r>
            <a:r>
              <a:rPr lang="en-US" sz="1500" dirty="0">
                <a:solidFill>
                  <a:schemeClr val="accent6">
                    <a:lumMod val="50000"/>
                    <a:lumOff val="50000"/>
                  </a:schemeClr>
                </a:solidFill>
              </a:rPr>
              <a:t>of the </a:t>
            </a:r>
            <a:r>
              <a:rPr lang="en-US" sz="1500" dirty="0" smtClean="0">
                <a:solidFill>
                  <a:schemeClr val="accent6">
                    <a:lumMod val="50000"/>
                    <a:lumOff val="50000"/>
                  </a:schemeClr>
                </a:solidFill>
              </a:rPr>
              <a:t>system.</a:t>
            </a:r>
            <a:endParaRPr lang="en-GB" sz="1500" dirty="0">
              <a:solidFill>
                <a:schemeClr val="accent6">
                  <a:lumMod val="50000"/>
                  <a:lumOff val="50000"/>
                </a:schemeClr>
              </a:solidFill>
            </a:endParaRPr>
          </a:p>
          <a:p>
            <a:pPr>
              <a:lnSpc>
                <a:spcPts val="2500"/>
              </a:lnSpc>
            </a:pPr>
            <a:endParaRPr lang="en-GB" sz="1500" dirty="0" smtClean="0">
              <a:solidFill>
                <a:schemeClr val="bg1">
                  <a:lumMod val="50000"/>
                </a:schemeClr>
              </a:solidFill>
            </a:endParaRPr>
          </a:p>
        </p:txBody>
      </p:sp>
    </p:spTree>
    <p:extLst>
      <p:ext uri="{BB962C8B-B14F-4D97-AF65-F5344CB8AC3E}">
        <p14:creationId xmlns:p14="http://schemas.microsoft.com/office/powerpoint/2010/main" val="1259895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References</a:t>
            </a:r>
            <a:r>
              <a:rPr lang="es-ES" dirty="0" smtClean="0"/>
              <a:t> &amp; </a:t>
            </a:r>
            <a:r>
              <a:rPr lang="es-ES" dirty="0" err="1" smtClean="0"/>
              <a:t>Guide</a:t>
            </a:r>
            <a:endParaRPr lang="es-ES" dirty="0"/>
          </a:p>
        </p:txBody>
      </p:sp>
      <p:sp>
        <p:nvSpPr>
          <p:cNvPr id="4" name="Rectángulo redondeado 3"/>
          <p:cNvSpPr/>
          <p:nvPr/>
        </p:nvSpPr>
        <p:spPr>
          <a:xfrm>
            <a:off x="920133" y="1552306"/>
            <a:ext cx="4943423" cy="1959555"/>
          </a:xfrm>
          <a:prstGeom prst="roundRect">
            <a:avLst/>
          </a:prstGeom>
          <a:noFill/>
          <a:ln w="22225">
            <a:solidFill>
              <a:srgbClr val="E17311"/>
            </a:solidFill>
          </a:ln>
          <a:effectLst/>
        </p:spPr>
        <p:style>
          <a:lnRef idx="1">
            <a:schemeClr val="accent1"/>
          </a:lnRef>
          <a:fillRef idx="3">
            <a:schemeClr val="accent1"/>
          </a:fillRef>
          <a:effectRef idx="2">
            <a:schemeClr val="accent1"/>
          </a:effectRef>
          <a:fontRef idx="minor">
            <a:schemeClr val="lt1"/>
          </a:fontRef>
        </p:style>
        <p:txBody>
          <a:bodyPr rtlCol="0" anchor="t"/>
          <a:lstStyle/>
          <a:p>
            <a:pPr>
              <a:buClr>
                <a:srgbClr val="007482"/>
              </a:buClr>
              <a:buSzPct val="130000"/>
            </a:pPr>
            <a:r>
              <a:rPr lang="en-GB" b="1" dirty="0" smtClean="0">
                <a:solidFill>
                  <a:srgbClr val="E17311"/>
                </a:solidFill>
                <a:cs typeface="Calibri" panose="020F0502020204030204" pitchFamily="34" charset="0"/>
                <a:sym typeface="Arial"/>
              </a:rPr>
              <a:t>GITHUB LINKS</a:t>
            </a:r>
            <a:endParaRPr lang="en-GB" b="1" dirty="0">
              <a:solidFill>
                <a:srgbClr val="E17311"/>
              </a:solidFill>
              <a:cs typeface="Calibri" panose="020F0502020204030204" pitchFamily="34" charset="0"/>
              <a:sym typeface="Arial"/>
            </a:endParaRPr>
          </a:p>
          <a:p>
            <a:pPr>
              <a:buClr>
                <a:srgbClr val="007482"/>
              </a:buClr>
              <a:buSzPct val="130000"/>
            </a:pPr>
            <a:endParaRPr lang="en-GB" dirty="0">
              <a:cs typeface="Calibri" panose="020F0502020204030204" pitchFamily="34" charset="0"/>
              <a:sym typeface="Arial"/>
              <a:hlinkClick r:id="rId3"/>
            </a:endParaRPr>
          </a:p>
          <a:p>
            <a:pPr marL="285750" indent="-285750">
              <a:spcAft>
                <a:spcPts val="600"/>
              </a:spcAft>
              <a:buClr>
                <a:srgbClr val="007482"/>
              </a:buClr>
              <a:buSzPct val="130000"/>
              <a:buFont typeface="Arial" panose="020B0604020202020204" pitchFamily="34" charset="0"/>
              <a:buChar char="•"/>
            </a:pPr>
            <a:r>
              <a:rPr lang="en-GB" dirty="0" smtClean="0">
                <a:cs typeface="Calibri" panose="020F0502020204030204" pitchFamily="34" charset="0"/>
                <a:sym typeface="Arial"/>
                <a:hlinkClick r:id="rId3"/>
              </a:rPr>
              <a:t>GitHub </a:t>
            </a:r>
            <a:r>
              <a:rPr lang="en-GB" dirty="0">
                <a:cs typeface="Calibri" panose="020F0502020204030204" pitchFamily="34" charset="0"/>
                <a:sym typeface="Arial"/>
                <a:hlinkClick r:id="rId3"/>
              </a:rPr>
              <a:t>Home / Login</a:t>
            </a:r>
            <a:endParaRPr lang="en-GB" dirty="0">
              <a:cs typeface="Calibri" panose="020F0502020204030204" pitchFamily="34" charset="0"/>
              <a:sym typeface="Arial"/>
            </a:endParaRPr>
          </a:p>
          <a:p>
            <a:pPr marL="285750" indent="-285750">
              <a:spcAft>
                <a:spcPts val="600"/>
              </a:spcAft>
              <a:buClr>
                <a:srgbClr val="007482"/>
              </a:buClr>
              <a:buSzPct val="130000"/>
              <a:buFont typeface="Arial" panose="020B0604020202020204" pitchFamily="34" charset="0"/>
              <a:buChar char="•"/>
            </a:pPr>
            <a:r>
              <a:rPr lang="en-US" dirty="0">
                <a:hlinkClick r:id="rId4"/>
              </a:rPr>
              <a:t>EBRD </a:t>
            </a:r>
            <a:r>
              <a:rPr lang="en-US" dirty="0" smtClean="0">
                <a:hlinkClick r:id="rId4"/>
              </a:rPr>
              <a:t>GitHub</a:t>
            </a:r>
            <a:endParaRPr lang="en-GB" dirty="0">
              <a:cs typeface="Calibri" panose="020F0502020204030204" pitchFamily="34" charset="0"/>
              <a:sym typeface="Arial"/>
            </a:endParaRPr>
          </a:p>
          <a:p>
            <a:pPr marL="285750" indent="-285750">
              <a:spcAft>
                <a:spcPts val="600"/>
              </a:spcAft>
              <a:buClr>
                <a:srgbClr val="007482"/>
              </a:buClr>
              <a:buSzPct val="130000"/>
              <a:buFont typeface="Arial" panose="020B0604020202020204" pitchFamily="34" charset="0"/>
              <a:buChar char="•"/>
            </a:pPr>
            <a:r>
              <a:rPr lang="en-GB" dirty="0">
                <a:solidFill>
                  <a:schemeClr val="tx1"/>
                </a:solidFill>
                <a:cs typeface="Calibri" panose="020F0502020204030204" pitchFamily="34" charset="0"/>
                <a:sym typeface="Arial"/>
                <a:hlinkClick r:id="rId5"/>
              </a:rPr>
              <a:t>EBRD </a:t>
            </a:r>
            <a:r>
              <a:rPr lang="en-GB" dirty="0" err="1">
                <a:solidFill>
                  <a:schemeClr val="tx1"/>
                </a:solidFill>
                <a:cs typeface="Calibri" panose="020F0502020204030204" pitchFamily="34" charset="0"/>
                <a:sym typeface="Arial"/>
                <a:hlinkClick r:id="rId5"/>
              </a:rPr>
              <a:t>MTender</a:t>
            </a:r>
            <a:r>
              <a:rPr lang="en-GB" dirty="0">
                <a:solidFill>
                  <a:schemeClr val="tx1"/>
                </a:solidFill>
                <a:cs typeface="Calibri" panose="020F0502020204030204" pitchFamily="34" charset="0"/>
                <a:sym typeface="Arial"/>
                <a:hlinkClick r:id="rId5"/>
              </a:rPr>
              <a:t> GitHub</a:t>
            </a:r>
            <a:endParaRPr lang="en-GB" dirty="0">
              <a:solidFill>
                <a:schemeClr val="tx1"/>
              </a:solidFill>
              <a:cs typeface="Calibri" panose="020F0502020204030204" pitchFamily="34" charset="0"/>
              <a:sym typeface="Arial"/>
            </a:endParaRPr>
          </a:p>
        </p:txBody>
      </p:sp>
      <p:sp>
        <p:nvSpPr>
          <p:cNvPr id="11" name="Rectángulo redondeado 10"/>
          <p:cNvSpPr/>
          <p:nvPr/>
        </p:nvSpPr>
        <p:spPr>
          <a:xfrm>
            <a:off x="6450131" y="1552306"/>
            <a:ext cx="4943423" cy="1959555"/>
          </a:xfrm>
          <a:prstGeom prst="roundRect">
            <a:avLst/>
          </a:prstGeom>
          <a:noFill/>
          <a:ln w="22225">
            <a:solidFill>
              <a:srgbClr val="E17311"/>
            </a:solidFill>
          </a:ln>
          <a:effectLst/>
        </p:spPr>
        <p:style>
          <a:lnRef idx="1">
            <a:schemeClr val="accent1"/>
          </a:lnRef>
          <a:fillRef idx="3">
            <a:schemeClr val="accent1"/>
          </a:fillRef>
          <a:effectRef idx="2">
            <a:schemeClr val="accent1"/>
          </a:effectRef>
          <a:fontRef idx="minor">
            <a:schemeClr val="lt1"/>
          </a:fontRef>
        </p:style>
        <p:txBody>
          <a:bodyPr rtlCol="0" anchor="t"/>
          <a:lstStyle/>
          <a:p>
            <a:pPr>
              <a:buClr>
                <a:srgbClr val="007482"/>
              </a:buClr>
              <a:buSzPct val="130000"/>
            </a:pPr>
            <a:r>
              <a:rPr lang="en-GB" b="1" dirty="0" smtClean="0">
                <a:solidFill>
                  <a:srgbClr val="E17311"/>
                </a:solidFill>
                <a:cs typeface="Calibri" panose="020F0502020204030204" pitchFamily="34" charset="0"/>
                <a:sym typeface="Arial"/>
              </a:rPr>
              <a:t>Other useful links </a:t>
            </a:r>
            <a:endParaRPr lang="en-GB" b="1" dirty="0">
              <a:solidFill>
                <a:srgbClr val="E17311"/>
              </a:solidFill>
              <a:cs typeface="Calibri" panose="020F0502020204030204" pitchFamily="34" charset="0"/>
              <a:sym typeface="Arial"/>
              <a:hlinkClick r:id="rId3"/>
            </a:endParaRPr>
          </a:p>
          <a:p>
            <a:pPr marL="285750" indent="-285750">
              <a:buClr>
                <a:srgbClr val="007482"/>
              </a:buClr>
              <a:buSzPct val="130000"/>
              <a:buFont typeface="Arial" panose="020B0604020202020204" pitchFamily="34" charset="0"/>
              <a:buChar char="•"/>
            </a:pPr>
            <a:endParaRPr lang="en-US" dirty="0" smtClean="0">
              <a:hlinkClick r:id="rId6"/>
            </a:endParaRPr>
          </a:p>
          <a:p>
            <a:pPr marL="285750" indent="-285750">
              <a:buClr>
                <a:srgbClr val="007482"/>
              </a:buClr>
              <a:buSzPct val="130000"/>
              <a:buFont typeface="Arial" panose="020B0604020202020204" pitchFamily="34" charset="0"/>
              <a:buChar char="•"/>
            </a:pPr>
            <a:endParaRPr lang="en-US" dirty="0" smtClean="0">
              <a:hlinkClick r:id="rId6"/>
            </a:endParaRPr>
          </a:p>
          <a:p>
            <a:pPr marL="285750" indent="-285750">
              <a:spcAft>
                <a:spcPts val="600"/>
              </a:spcAft>
              <a:buClr>
                <a:srgbClr val="007482"/>
              </a:buClr>
              <a:buSzPct val="130000"/>
              <a:buFont typeface="Arial" panose="020B0604020202020204" pitchFamily="34" charset="0"/>
              <a:buChar char="•"/>
            </a:pPr>
            <a:r>
              <a:rPr lang="en-US" dirty="0" smtClean="0">
                <a:hlinkClick r:id="rId6"/>
              </a:rPr>
              <a:t>How </a:t>
            </a:r>
            <a:r>
              <a:rPr lang="en-US" dirty="0">
                <a:hlinkClick r:id="rId6"/>
              </a:rPr>
              <a:t>to produce a GitHub Wiki</a:t>
            </a:r>
            <a:r>
              <a:rPr lang="en-GB" dirty="0"/>
              <a:t>. </a:t>
            </a:r>
          </a:p>
          <a:p>
            <a:pPr marL="285750" indent="-285750">
              <a:spcAft>
                <a:spcPts val="600"/>
              </a:spcAft>
              <a:buClr>
                <a:srgbClr val="007482"/>
              </a:buClr>
              <a:buSzPct val="130000"/>
              <a:buFont typeface="Arial" panose="020B0604020202020204" pitchFamily="34" charset="0"/>
              <a:buChar char="•"/>
            </a:pPr>
            <a:r>
              <a:rPr lang="en-US" dirty="0">
                <a:hlinkClick r:id="rId7"/>
              </a:rPr>
              <a:t>E</a:t>
            </a:r>
            <a:r>
              <a:rPr lang="en-US" dirty="0" smtClean="0">
                <a:hlinkClick r:id="rId7"/>
              </a:rPr>
              <a:t>xamples </a:t>
            </a:r>
            <a:r>
              <a:rPr lang="en-US" dirty="0">
                <a:hlinkClick r:id="rId7"/>
              </a:rPr>
              <a:t>of EBRD produced wikis </a:t>
            </a:r>
            <a:endParaRPr lang="en-GB" dirty="0"/>
          </a:p>
          <a:p>
            <a:pPr marL="285750" indent="-285750">
              <a:spcAft>
                <a:spcPts val="600"/>
              </a:spcAft>
              <a:buClr>
                <a:srgbClr val="007482"/>
              </a:buClr>
              <a:buSzPct val="130000"/>
              <a:buFont typeface="Arial" panose="020B0604020202020204" pitchFamily="34" charset="0"/>
              <a:buChar char="•"/>
            </a:pPr>
            <a:r>
              <a:rPr lang="en-GB" dirty="0">
                <a:hlinkClick r:id="rId8"/>
              </a:rPr>
              <a:t>GitHub Pages use </a:t>
            </a:r>
            <a:r>
              <a:rPr lang="en-GB" dirty="0" smtClean="0">
                <a:hlinkClick r:id="rId8"/>
              </a:rPr>
              <a:t>example</a:t>
            </a:r>
            <a:endParaRPr lang="en-GB" dirty="0" smtClean="0"/>
          </a:p>
          <a:p>
            <a:pPr marL="285750" indent="-285750">
              <a:spcAft>
                <a:spcPts val="600"/>
              </a:spcAft>
              <a:buClr>
                <a:srgbClr val="007482"/>
              </a:buClr>
              <a:buSzPct val="130000"/>
              <a:buFont typeface="Arial" panose="020B0604020202020204" pitchFamily="34" charset="0"/>
              <a:buChar char="•"/>
            </a:pPr>
            <a:r>
              <a:rPr lang="en-US" dirty="0" err="1" smtClean="0">
                <a:solidFill>
                  <a:srgbClr val="58595B"/>
                </a:solidFill>
                <a:ea typeface="ＭＳ Ｐゴシック" charset="0"/>
                <a:hlinkClick r:id="rId9"/>
              </a:rPr>
              <a:t>OpenSource</a:t>
            </a:r>
            <a:r>
              <a:rPr lang="en-US" dirty="0" smtClean="0">
                <a:solidFill>
                  <a:srgbClr val="58595B"/>
                </a:solidFill>
                <a:ea typeface="ＭＳ Ｐゴシック" charset="0"/>
                <a:hlinkClick r:id="rId9"/>
              </a:rPr>
              <a:t> Markdown editor</a:t>
            </a:r>
            <a:endParaRPr lang="en-GB" dirty="0">
              <a:solidFill>
                <a:srgbClr val="58595B"/>
              </a:solidFill>
              <a:ea typeface="ＭＳ Ｐゴシック" charset="0"/>
            </a:endParaRPr>
          </a:p>
          <a:p>
            <a:pPr marL="285750" indent="-285750">
              <a:buClr>
                <a:srgbClr val="007482"/>
              </a:buClr>
              <a:buSzPct val="130000"/>
              <a:buFont typeface="Arial" panose="020B0604020202020204" pitchFamily="34" charset="0"/>
              <a:buChar char="•"/>
            </a:pPr>
            <a:endParaRPr lang="en-GB" dirty="0" smtClean="0"/>
          </a:p>
          <a:p>
            <a:pPr marL="285750" indent="-285750">
              <a:buClr>
                <a:srgbClr val="007482"/>
              </a:buClr>
              <a:buSzPct val="130000"/>
              <a:buFont typeface="Arial" panose="020B0604020202020204" pitchFamily="34" charset="0"/>
              <a:buChar char="•"/>
            </a:pPr>
            <a:endParaRPr lang="en-GB" dirty="0"/>
          </a:p>
        </p:txBody>
      </p:sp>
      <p:sp>
        <p:nvSpPr>
          <p:cNvPr id="12" name="Rectángulo redondeado 11"/>
          <p:cNvSpPr/>
          <p:nvPr/>
        </p:nvSpPr>
        <p:spPr>
          <a:xfrm>
            <a:off x="920134" y="3923793"/>
            <a:ext cx="4943423" cy="1959555"/>
          </a:xfrm>
          <a:prstGeom prst="roundRect">
            <a:avLst/>
          </a:prstGeom>
          <a:noFill/>
          <a:ln w="22225">
            <a:solidFill>
              <a:srgbClr val="E17311"/>
            </a:solidFill>
          </a:ln>
          <a:effectLst/>
        </p:spPr>
        <p:style>
          <a:lnRef idx="1">
            <a:schemeClr val="accent1"/>
          </a:lnRef>
          <a:fillRef idx="3">
            <a:schemeClr val="accent1"/>
          </a:fillRef>
          <a:effectRef idx="2">
            <a:schemeClr val="accent1"/>
          </a:effectRef>
          <a:fontRef idx="minor">
            <a:schemeClr val="lt1"/>
          </a:fontRef>
        </p:style>
        <p:txBody>
          <a:bodyPr rtlCol="0" anchor="t"/>
          <a:lstStyle/>
          <a:p>
            <a:pPr>
              <a:buClr>
                <a:srgbClr val="007482"/>
              </a:buClr>
              <a:buSzPct val="130000"/>
            </a:pPr>
            <a:r>
              <a:rPr lang="en-GB" b="1" dirty="0" smtClean="0">
                <a:solidFill>
                  <a:srgbClr val="E17311"/>
                </a:solidFill>
                <a:cs typeface="Calibri" panose="020F0502020204030204" pitchFamily="34" charset="0"/>
                <a:sym typeface="Arial"/>
              </a:rPr>
              <a:t>EBRD TEMPLATES</a:t>
            </a:r>
            <a:endParaRPr lang="en-GB" b="1" dirty="0">
              <a:solidFill>
                <a:srgbClr val="E17311"/>
              </a:solidFill>
              <a:cs typeface="Calibri" panose="020F0502020204030204" pitchFamily="34" charset="0"/>
              <a:sym typeface="Arial"/>
              <a:hlinkClick r:id="rId3"/>
            </a:endParaRPr>
          </a:p>
          <a:p>
            <a:pPr>
              <a:buClr>
                <a:srgbClr val="007482"/>
              </a:buClr>
              <a:buSzPct val="130000"/>
            </a:pPr>
            <a:endParaRPr lang="en-US" dirty="0">
              <a:hlinkClick r:id="rId10"/>
            </a:endParaRPr>
          </a:p>
          <a:p>
            <a:pPr marL="285750" indent="-285750">
              <a:spcAft>
                <a:spcPts val="600"/>
              </a:spcAft>
              <a:buClr>
                <a:srgbClr val="007482"/>
              </a:buClr>
              <a:buSzPct val="130000"/>
              <a:buFont typeface="Arial" panose="020B0604020202020204" pitchFamily="34" charset="0"/>
              <a:buChar char="•"/>
            </a:pPr>
            <a:r>
              <a:rPr lang="en-US" dirty="0" smtClean="0">
                <a:hlinkClick r:id="rId10"/>
              </a:rPr>
              <a:t>EBRD Template for WIKI summary case study</a:t>
            </a:r>
            <a:endParaRPr lang="en-US" dirty="0" smtClean="0"/>
          </a:p>
          <a:p>
            <a:pPr marL="285750" indent="-285750">
              <a:spcAft>
                <a:spcPts val="600"/>
              </a:spcAft>
              <a:buClr>
                <a:srgbClr val="007482"/>
              </a:buClr>
              <a:buSzPct val="130000"/>
              <a:buFont typeface="Arial" panose="020B0604020202020204" pitchFamily="34" charset="0"/>
              <a:buChar char="•"/>
            </a:pPr>
            <a:r>
              <a:rPr lang="en-US" dirty="0">
                <a:hlinkClick r:id="rId11"/>
              </a:rPr>
              <a:t>EBRD Template for WIKI detailed case study</a:t>
            </a:r>
            <a:endParaRPr lang="en-US" dirty="0"/>
          </a:p>
          <a:p>
            <a:pPr marL="285750" indent="-285750">
              <a:buClr>
                <a:srgbClr val="007482"/>
              </a:buClr>
              <a:buSzPct val="130000"/>
              <a:buFont typeface="Arial" panose="020B0604020202020204" pitchFamily="34" charset="0"/>
              <a:buChar char="•"/>
            </a:pPr>
            <a:endParaRPr lang="en-GB" dirty="0"/>
          </a:p>
        </p:txBody>
      </p:sp>
      <p:sp>
        <p:nvSpPr>
          <p:cNvPr id="9" name="Flecha derecha 8"/>
          <p:cNvSpPr/>
          <p:nvPr/>
        </p:nvSpPr>
        <p:spPr>
          <a:xfrm>
            <a:off x="6822720" y="4046313"/>
            <a:ext cx="2835182" cy="1565525"/>
          </a:xfrm>
          <a:prstGeom prst="rightArrow">
            <a:avLst/>
          </a:prstGeom>
          <a:solidFill>
            <a:schemeClr val="bg2">
              <a:lumMod val="20000"/>
              <a:lumOff val="80000"/>
            </a:schemeClr>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dirty="0">
                <a:solidFill>
                  <a:srgbClr val="007482"/>
                </a:solidFill>
                <a:cs typeface="Calibri" panose="020F0502020204030204" pitchFamily="34" charset="0"/>
                <a:sym typeface="Arial"/>
              </a:rPr>
              <a:t>Collaborating with EBRD in GitHub </a:t>
            </a:r>
            <a:r>
              <a:rPr lang="en-GB" sz="1400" b="1" dirty="0">
                <a:solidFill>
                  <a:srgbClr val="007482"/>
                </a:solidFill>
                <a:cs typeface="Calibri" panose="020F0502020204030204" pitchFamily="34" charset="0"/>
                <a:sym typeface="Arial"/>
              </a:rPr>
              <a:t>Guide Download </a:t>
            </a:r>
          </a:p>
        </p:txBody>
      </p:sp>
      <p:graphicFrame>
        <p:nvGraphicFramePr>
          <p:cNvPr id="5" name="Objeto 4"/>
          <p:cNvGraphicFramePr>
            <a:graphicFrameLocks noChangeAspect="1"/>
          </p:cNvGraphicFramePr>
          <p:nvPr>
            <p:extLst>
              <p:ext uri="{D42A27DB-BD31-4B8C-83A1-F6EECF244321}">
                <p14:modId xmlns:p14="http://schemas.microsoft.com/office/powerpoint/2010/main" val="55341557"/>
              </p:ext>
            </p:extLst>
          </p:nvPr>
        </p:nvGraphicFramePr>
        <p:xfrm>
          <a:off x="9839370" y="4258103"/>
          <a:ext cx="1317308" cy="1141211"/>
        </p:xfrm>
        <a:graphic>
          <a:graphicData uri="http://schemas.openxmlformats.org/presentationml/2006/ole">
            <mc:AlternateContent xmlns:mc="http://schemas.openxmlformats.org/markup-compatibility/2006">
              <mc:Choice xmlns:v="urn:schemas-microsoft-com:vml" Requires="v">
                <p:oleObj spid="_x0000_s59408" name="Document" showAsIcon="1" r:id="rId12" imgW="914400" imgH="792360" progId="Word.Document.12">
                  <p:embed/>
                </p:oleObj>
              </mc:Choice>
              <mc:Fallback>
                <p:oleObj name="Document" showAsIcon="1" r:id="rId12" imgW="914400" imgH="792360" progId="Word.Document.12">
                  <p:embed/>
                  <p:pic>
                    <p:nvPicPr>
                      <p:cNvPr id="0" name=""/>
                      <p:cNvPicPr/>
                      <p:nvPr/>
                    </p:nvPicPr>
                    <p:blipFill>
                      <a:blip r:embed="rId13"/>
                      <a:stretch>
                        <a:fillRect/>
                      </a:stretch>
                    </p:blipFill>
                    <p:spPr>
                      <a:xfrm>
                        <a:off x="9839370" y="4258103"/>
                        <a:ext cx="1317308" cy="1141211"/>
                      </a:xfrm>
                      <a:prstGeom prst="rect">
                        <a:avLst/>
                      </a:prstGeom>
                      <a:solidFill>
                        <a:schemeClr val="accent4">
                          <a:lumMod val="20000"/>
                          <a:lumOff val="80000"/>
                        </a:schemeClr>
                      </a:solidFill>
                    </p:spPr>
                  </p:pic>
                </p:oleObj>
              </mc:Fallback>
            </mc:AlternateContent>
          </a:graphicData>
        </a:graphic>
      </p:graphicFrame>
      <p:sp>
        <p:nvSpPr>
          <p:cNvPr id="15" name="Date Placeholder 3"/>
          <p:cNvSpPr>
            <a:spLocks noGrp="1"/>
          </p:cNvSpPr>
          <p:nvPr>
            <p:ph type="dt" sz="half" idx="2"/>
          </p:nvPr>
        </p:nvSpPr>
        <p:spPr>
          <a:xfrm>
            <a:off x="10801282" y="6607444"/>
            <a:ext cx="718145" cy="123111"/>
          </a:xfrm>
        </p:spPr>
        <p:txBody>
          <a:bodyPr/>
          <a:lstStyle/>
          <a:p>
            <a:r>
              <a:rPr lang="en-GB" dirty="0" smtClean="0"/>
              <a:t>27 April, 2020</a:t>
            </a:r>
            <a:endParaRPr lang="en-GB" dirty="0"/>
          </a:p>
        </p:txBody>
      </p:sp>
      <p:sp>
        <p:nvSpPr>
          <p:cNvPr id="16" name="5 Marcador de número de diapositiva"/>
          <p:cNvSpPr>
            <a:spLocks noGrp="1"/>
          </p:cNvSpPr>
          <p:nvPr>
            <p:ph type="sldNum" sz="quarter" idx="4294967295"/>
          </p:nvPr>
        </p:nvSpPr>
        <p:spPr>
          <a:xfrm>
            <a:off x="10250607" y="6480000"/>
            <a:ext cx="360002" cy="378000"/>
          </a:xfrm>
          <a:prstGeom prst="rect">
            <a:avLst/>
          </a:prstGeom>
        </p:spPr>
        <p:txBody>
          <a:bodyPr/>
          <a:lstStyle/>
          <a:p>
            <a:fld id="{08CFD850-AE1D-4C1A-80CE-8E3B7F08EBDE}" type="slidenum">
              <a:rPr lang="en-GB" smtClean="0">
                <a:solidFill>
                  <a:srgbClr val="00539B"/>
                </a:solidFill>
                <a:latin typeface="Franklin Gothic Book" panose="020B0503020102020204" pitchFamily="34" charset="0"/>
              </a:rPr>
              <a:t>9</a:t>
            </a:fld>
            <a:endParaRPr lang="en-GB" dirty="0">
              <a:solidFill>
                <a:srgbClr val="00539B"/>
              </a:solidFill>
              <a:latin typeface="Franklin Gothic Book" panose="020B0503020102020204" pitchFamily="34" charset="0"/>
            </a:endParaRPr>
          </a:p>
        </p:txBody>
      </p:sp>
    </p:spTree>
    <p:extLst>
      <p:ext uri="{BB962C8B-B14F-4D97-AF65-F5344CB8AC3E}">
        <p14:creationId xmlns:p14="http://schemas.microsoft.com/office/powerpoint/2010/main" val="29282692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rGoURjY4QqSLDBe4EaSIa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3jZxCIVGotnoULCREvCk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id_JT10SVf6In6XfGU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Eq3CTFMutimaPFugKo0ld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Gf8hVkUluRg3y70GStSK8Q"/>
</p:tagLst>
</file>

<file path=ppt/theme/theme1.xml><?xml version="1.0" encoding="utf-8"?>
<a:theme xmlns:a="http://schemas.openxmlformats.org/drawingml/2006/main" name="EBRDmain_english">
  <a:themeElements>
    <a:clrScheme name="EBRD colours">
      <a:dk1>
        <a:srgbClr val="58595B"/>
      </a:dk1>
      <a:lt1>
        <a:srgbClr val="FFFFFF"/>
      </a:lt1>
      <a:dk2>
        <a:srgbClr val="0079C1"/>
      </a:dk2>
      <a:lt2>
        <a:srgbClr val="7EA6D7"/>
      </a:lt2>
      <a:accent1>
        <a:srgbClr val="00539B"/>
      </a:accent1>
      <a:accent2>
        <a:srgbClr val="00AE9E"/>
      </a:accent2>
      <a:accent3>
        <a:srgbClr val="0079C1"/>
      </a:accent3>
      <a:accent4>
        <a:srgbClr val="7EA6D7"/>
      </a:accent4>
      <a:accent5>
        <a:srgbClr val="00747A"/>
      </a:accent5>
      <a:accent6>
        <a:srgbClr val="000000"/>
      </a:accent6>
      <a:hlink>
        <a:srgbClr val="00539B"/>
      </a:hlink>
      <a:folHlink>
        <a:srgbClr val="0079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t"/>
      <a:lstStyle>
        <a:defPPr>
          <a:spcAft>
            <a:spcPts val="600"/>
          </a:spcAft>
          <a:defRPr dirty="0" smtClean="0"/>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solidFill>
              <a:schemeClr val="bg1">
                <a:lumMod val="50000"/>
              </a:schemeClr>
            </a:solidFill>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sisl xmlns:xsi="http://www.w3.org/2001/XMLSchema-instance" xmlns:xsd="http://www.w3.org/2001/XMLSchema" xmlns="http://www.boldonjames.com/2008/01/sie/internal/label" sislVersion="0" policy="1d45786f-a737-4735-8af6-df12fb6939a2" origin="userSelected">
  <element uid="id_classification_generalbusiness" value=""/>
  <element uid="214105f6-acd4-485a-afa0-a0b988f7534c" value=""/>
</sisl>
</file>

<file path=customXml/item3.xml><?xml version="1.0" encoding="utf-8"?>
<ct:contentTypeSchema xmlns:ct="http://schemas.microsoft.com/office/2006/metadata/contentType" xmlns:ma="http://schemas.microsoft.com/office/2006/metadata/properties/metaAttributes" ct:_="" ma:_="" ma:contentTypeName="Documento" ma:contentTypeID="0x0101009A8D333B2CEF194CB6B3E62827184063" ma:contentTypeVersion="12" ma:contentTypeDescription="Crear nuevo documento." ma:contentTypeScope="" ma:versionID="ade57ba623d6c6f1e998e9e1f8f9f24e">
  <xsd:schema xmlns:xsd="http://www.w3.org/2001/XMLSchema" xmlns:xs="http://www.w3.org/2001/XMLSchema" xmlns:p="http://schemas.microsoft.com/office/2006/metadata/properties" xmlns:ns2="0164212b-1d17-4b44-8df4-ce9df8ea03e1" xmlns:ns3="b4822bb7-ddf6-482e-8c72-6321e42379e9" targetNamespace="http://schemas.microsoft.com/office/2006/metadata/properties" ma:root="true" ma:fieldsID="e074e18d8b4f6f8aafdf83347a81e933" ns2:_="" ns3:_="">
    <xsd:import namespace="0164212b-1d17-4b44-8df4-ce9df8ea03e1"/>
    <xsd:import namespace="b4822bb7-ddf6-482e-8c72-6321e42379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4212b-1d17-4b44-8df4-ce9df8ea0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822bb7-ddf6-482e-8c72-6321e42379e9"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7A2433-099F-47B4-B975-0991AC5D923E}">
  <ds:schemaRefs>
    <ds:schemaRef ds:uri="http://purl.org/dc/terms/"/>
    <ds:schemaRef ds:uri="http://schemas.microsoft.com/office/2006/documentManagement/types"/>
    <ds:schemaRef ds:uri="http://purl.org/dc/dcmitype/"/>
    <ds:schemaRef ds:uri="b4822bb7-ddf6-482e-8c72-6321e42379e9"/>
    <ds:schemaRef ds:uri="http://schemas.microsoft.com/office/infopath/2007/PartnerControls"/>
    <ds:schemaRef ds:uri="http://purl.org/dc/elements/1.1/"/>
    <ds:schemaRef ds:uri="http://schemas.microsoft.com/office/2006/metadata/properties"/>
    <ds:schemaRef ds:uri="0164212b-1d17-4b44-8df4-ce9df8ea03e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703F19-182C-441D-8176-2673143D4F76}">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9CCD96D3-6AE4-4E93-BA15-9AAE67FAD9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4212b-1d17-4b44-8df4-ce9df8ea03e1"/>
    <ds:schemaRef ds:uri="b4822bb7-ddf6-482e-8c72-6321e42379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307AB29-B090-4C0E-B36E-07282FB857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presentation-guide</Template>
  <TotalTime>0</TotalTime>
  <Words>804</Words>
  <Application>Microsoft Office PowerPoint</Application>
  <PresentationFormat>Widescreen</PresentationFormat>
  <Paragraphs>121</Paragraphs>
  <Slides>9</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8" baseType="lpstr">
      <vt:lpstr>ＭＳ Ｐゴシック</vt:lpstr>
      <vt:lpstr>Arial</vt:lpstr>
      <vt:lpstr>Bodoni MT</vt:lpstr>
      <vt:lpstr>Calibri</vt:lpstr>
      <vt:lpstr>Franklin Gothic Book</vt:lpstr>
      <vt:lpstr>Open Sans</vt:lpstr>
      <vt:lpstr>EBRDmain_english</vt:lpstr>
      <vt:lpstr>think-cell Slide</vt:lpstr>
      <vt:lpstr>Microsoft Word Document</vt:lpstr>
      <vt:lpstr>EBRD GitHub Repository</vt:lpstr>
      <vt:lpstr>Index</vt:lpstr>
      <vt:lpstr>1. Objective of the EBRD GitHub</vt:lpstr>
      <vt:lpstr>2. Creating a GitHub</vt:lpstr>
      <vt:lpstr>2. Creating a GitHub</vt:lpstr>
      <vt:lpstr>3. Uploading content to GitHub</vt:lpstr>
      <vt:lpstr>3. Uploading content to GitHub</vt:lpstr>
      <vt:lpstr>3. Uploading content to GitHub</vt:lpstr>
      <vt:lpstr>References &amp; Guide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2020-04-07T16:49:19Z</dcterms:created>
  <dcterms:modified xsi:type="dcterms:W3CDTF">2020-04-29T15:39:20Z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0x0101009A8D333B2CEF194CB6B3E62827184063</vt:lpwstr>
  </property>
</Properties>
</file>