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heme/theme2.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heme/theme3.xml" ContentType="application/vnd.openxmlformats-officedocument.them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4.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5.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6.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7.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8.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9.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10.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11.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12.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13.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14.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15.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16.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17.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18.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19.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53" r:id="rId5"/>
  </p:sldMasterIdLst>
  <p:notesMasterIdLst>
    <p:notesMasterId r:id="rId26"/>
  </p:notesMasterIdLst>
  <p:handoutMasterIdLst>
    <p:handoutMasterId r:id="rId27"/>
  </p:handoutMasterIdLst>
  <p:sldIdLst>
    <p:sldId id="522" r:id="rId6"/>
    <p:sldId id="891" r:id="rId7"/>
    <p:sldId id="892" r:id="rId8"/>
    <p:sldId id="893" r:id="rId9"/>
    <p:sldId id="823" r:id="rId10"/>
    <p:sldId id="833" r:id="rId11"/>
    <p:sldId id="856" r:id="rId12"/>
    <p:sldId id="890" r:id="rId13"/>
    <p:sldId id="560" r:id="rId14"/>
    <p:sldId id="889" r:id="rId15"/>
    <p:sldId id="716" r:id="rId16"/>
    <p:sldId id="751" r:id="rId17"/>
    <p:sldId id="888" r:id="rId18"/>
    <p:sldId id="887" r:id="rId19"/>
    <p:sldId id="750" r:id="rId20"/>
    <p:sldId id="815" r:id="rId21"/>
    <p:sldId id="816" r:id="rId22"/>
    <p:sldId id="817" r:id="rId23"/>
    <p:sldId id="818" r:id="rId24"/>
    <p:sldId id="819" r:id="rId25"/>
  </p:sldIdLst>
  <p:sldSz cx="9144000" cy="6858000" type="screen4x3"/>
  <p:notesSz cx="6797675" cy="9926638"/>
  <p:custDataLst>
    <p:tags r:id="rId28"/>
  </p:custDataLst>
  <p:defaultTex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086">
          <p15:clr>
            <a:srgbClr val="A4A3A4"/>
          </p15:clr>
        </p15:guide>
        <p15:guide id="3" orient="horz" pos="1366">
          <p15:clr>
            <a:srgbClr val="A4A3A4"/>
          </p15:clr>
        </p15:guide>
        <p15:guide id="4" orient="horz" pos="1592">
          <p15:clr>
            <a:srgbClr val="A4A3A4"/>
          </p15:clr>
        </p15:guide>
        <p15:guide id="5" orient="horz" pos="1818">
          <p15:clr>
            <a:srgbClr val="A4A3A4"/>
          </p15:clr>
        </p15:guide>
        <p15:guide id="6" orient="horz" pos="2044">
          <p15:clr>
            <a:srgbClr val="A4A3A4"/>
          </p15:clr>
        </p15:guide>
        <p15:guide id="7" orient="horz" pos="2270">
          <p15:clr>
            <a:srgbClr val="A4A3A4"/>
          </p15:clr>
        </p15:guide>
        <p15:guide id="8" orient="horz" pos="2496">
          <p15:clr>
            <a:srgbClr val="A4A3A4"/>
          </p15:clr>
        </p15:guide>
        <p15:guide id="9" orient="horz" pos="2722">
          <p15:clr>
            <a:srgbClr val="A4A3A4"/>
          </p15:clr>
        </p15:guide>
        <p15:guide id="10" orient="horz" pos="2954">
          <p15:clr>
            <a:srgbClr val="A4A3A4"/>
          </p15:clr>
        </p15:guide>
        <p15:guide id="11" orient="horz" pos="3180">
          <p15:clr>
            <a:srgbClr val="A4A3A4"/>
          </p15:clr>
        </p15:guide>
        <p15:guide id="12" orient="horz" pos="3414">
          <p15:clr>
            <a:srgbClr val="A4A3A4"/>
          </p15:clr>
        </p15:guide>
        <p15:guide id="13" orient="horz" pos="3632">
          <p15:clr>
            <a:srgbClr val="A4A3A4"/>
          </p15:clr>
        </p15:guide>
        <p15:guide id="14" orient="horz" pos="3858">
          <p15:clr>
            <a:srgbClr val="A4A3A4"/>
          </p15:clr>
        </p15:guide>
        <p15:guide id="15" orient="horz" pos="911">
          <p15:clr>
            <a:srgbClr val="A4A3A4"/>
          </p15:clr>
        </p15:guide>
        <p15:guide id="16" orient="horz" pos="685">
          <p15:clr>
            <a:srgbClr val="A4A3A4"/>
          </p15:clr>
        </p15:guide>
        <p15:guide id="17" orient="horz" pos="459">
          <p15:clr>
            <a:srgbClr val="A4A3A4"/>
          </p15:clr>
        </p15:guide>
        <p15:guide id="18" orient="horz" pos="233">
          <p15:clr>
            <a:srgbClr val="A4A3A4"/>
          </p15:clr>
        </p15:guide>
        <p15:guide id="19" orient="horz" pos="7">
          <p15:clr>
            <a:srgbClr val="A4A3A4"/>
          </p15:clr>
        </p15:guide>
        <p15:guide id="20" pos="5307">
          <p15:clr>
            <a:srgbClr val="A4A3A4"/>
          </p15:clr>
        </p15:guide>
        <p15:guide id="21" pos="3261">
          <p15:clr>
            <a:srgbClr val="A4A3A4"/>
          </p15:clr>
        </p15:guide>
        <p15:guide id="22" pos="237">
          <p15:clr>
            <a:srgbClr val="A4A3A4"/>
          </p15:clr>
        </p15:guide>
        <p15:guide id="23" pos="3036">
          <p15:clr>
            <a:srgbClr val="A4A3A4"/>
          </p15:clr>
        </p15:guide>
        <p15:guide id="24" pos="909">
          <p15:clr>
            <a:srgbClr val="A4A3A4"/>
          </p15:clr>
        </p15:guide>
        <p15:guide id="25" pos="678">
          <p15:clr>
            <a:srgbClr val="A4A3A4"/>
          </p15:clr>
        </p15:guide>
        <p15:guide id="26" pos="5533">
          <p15:clr>
            <a:srgbClr val="A4A3A4"/>
          </p15:clr>
        </p15:guide>
        <p15:guide id="27" pos="5759">
          <p15:clr>
            <a:srgbClr val="A4A3A4"/>
          </p15:clr>
        </p15:guide>
        <p15:guide id="28" pos="5079">
          <p15:clr>
            <a:srgbClr val="A4A3A4"/>
          </p15:clr>
        </p15:guide>
        <p15:guide id="29" pos="4621">
          <p15:clr>
            <a:srgbClr val="A4A3A4"/>
          </p15:clr>
        </p15:guide>
        <p15:guide id="30" pos="4849">
          <p15:clr>
            <a:srgbClr val="A4A3A4"/>
          </p15:clr>
        </p15:guide>
        <p15:guide id="31" pos="4401">
          <p15:clr>
            <a:srgbClr val="A4A3A4"/>
          </p15:clr>
        </p15:guide>
        <p15:guide id="32" pos="4173">
          <p15:clr>
            <a:srgbClr val="A4A3A4"/>
          </p15:clr>
        </p15:guide>
        <p15:guide id="33" pos="3945">
          <p15:clr>
            <a:srgbClr val="A4A3A4"/>
          </p15:clr>
        </p15:guide>
        <p15:guide id="34" pos="3717">
          <p15:clr>
            <a:srgbClr val="A4A3A4"/>
          </p15:clr>
        </p15:guide>
        <p15:guide id="35" pos="3487">
          <p15:clr>
            <a:srgbClr val="A4A3A4"/>
          </p15:clr>
        </p15:guide>
        <p15:guide id="36" pos="2724">
          <p15:clr>
            <a:srgbClr val="A4A3A4"/>
          </p15:clr>
        </p15:guide>
        <p15:guide id="37" pos="2496">
          <p15:clr>
            <a:srgbClr val="A4A3A4"/>
          </p15:clr>
        </p15:guide>
        <p15:guide id="38" pos="2274">
          <p15:clr>
            <a:srgbClr val="A4A3A4"/>
          </p15:clr>
        </p15:guide>
        <p15:guide id="39" pos="2046">
          <p15:clr>
            <a:srgbClr val="A4A3A4"/>
          </p15:clr>
        </p15:guide>
        <p15:guide id="40" pos="1818">
          <p15:clr>
            <a:srgbClr val="A4A3A4"/>
          </p15:clr>
        </p15:guide>
        <p15:guide id="41" pos="1590">
          <p15:clr>
            <a:srgbClr val="A4A3A4"/>
          </p15:clr>
        </p15:guide>
        <p15:guide id="42" pos="1368">
          <p15:clr>
            <a:srgbClr val="A4A3A4"/>
          </p15:clr>
        </p15:guide>
        <p15:guide id="43" pos="1140">
          <p15:clr>
            <a:srgbClr val="A4A3A4"/>
          </p15:clr>
        </p15:guide>
        <p15:guide id="44" pos="4063">
          <p15:clr>
            <a:srgbClr val="A4A3A4"/>
          </p15:clr>
        </p15:guide>
        <p15:guide id="45" pos="453">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zabeth Cole Calvet" initials="ECC" lastIdx="10" clrIdx="0">
    <p:extLst>
      <p:ext uri="{19B8F6BF-5375-455C-9EA6-DF929625EA0E}">
        <p15:presenceInfo xmlns:p15="http://schemas.microsoft.com/office/powerpoint/2012/main" userId="S-1-5-21-2915997116-4131603029-1789207793-3943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a:srgbClr val="00AE9E"/>
    <a:srgbClr val="AED684"/>
    <a:srgbClr val="D7EE8C"/>
    <a:srgbClr val="2DAAE2"/>
    <a:srgbClr val="235AA6"/>
    <a:srgbClr val="00539B"/>
    <a:srgbClr val="FF944B"/>
    <a:srgbClr val="8C2245"/>
    <a:srgbClr val="9AAE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7" autoAdjust="0"/>
    <p:restoredTop sz="98624" autoAdjust="0"/>
  </p:normalViewPr>
  <p:slideViewPr>
    <p:cSldViewPr snapToGrid="0" snapToObjects="1">
      <p:cViewPr varScale="1">
        <p:scale>
          <a:sx n="72" d="100"/>
          <a:sy n="72" d="100"/>
        </p:scale>
        <p:origin x="660" y="54"/>
      </p:cViewPr>
      <p:guideLst>
        <p:guide orient="horz" pos="1136"/>
        <p:guide orient="horz" pos="4086"/>
        <p:guide orient="horz" pos="1366"/>
        <p:guide orient="horz" pos="1592"/>
        <p:guide orient="horz" pos="1818"/>
        <p:guide orient="horz" pos="2044"/>
        <p:guide orient="horz" pos="2270"/>
        <p:guide orient="horz" pos="2496"/>
        <p:guide orient="horz" pos="2722"/>
        <p:guide orient="horz" pos="2954"/>
        <p:guide orient="horz" pos="3180"/>
        <p:guide orient="horz" pos="3414"/>
        <p:guide orient="horz" pos="3632"/>
        <p:guide orient="horz" pos="3858"/>
        <p:guide orient="horz" pos="911"/>
        <p:guide orient="horz" pos="685"/>
        <p:guide orient="horz" pos="459"/>
        <p:guide orient="horz" pos="233"/>
        <p:guide orient="horz" pos="7"/>
        <p:guide pos="5307"/>
        <p:guide pos="3261"/>
        <p:guide pos="237"/>
        <p:guide pos="3036"/>
        <p:guide pos="909"/>
        <p:guide pos="678"/>
        <p:guide pos="5533"/>
        <p:guide pos="5759"/>
        <p:guide pos="5079"/>
        <p:guide pos="4621"/>
        <p:guide pos="4849"/>
        <p:guide pos="4401"/>
        <p:guide pos="4173"/>
        <p:guide pos="3945"/>
        <p:guide pos="3717"/>
        <p:guide pos="3487"/>
        <p:guide pos="2724"/>
        <p:guide pos="2496"/>
        <p:guide pos="2274"/>
        <p:guide pos="2046"/>
        <p:guide pos="1818"/>
        <p:guide pos="1590"/>
        <p:guide pos="1368"/>
        <p:guide pos="1140"/>
        <p:guide pos="4063"/>
        <p:guide pos="453"/>
      </p:guideLst>
    </p:cSldViewPr>
  </p:slideViewPr>
  <p:outlineViewPr>
    <p:cViewPr>
      <p:scale>
        <a:sx n="33" d="100"/>
        <a:sy n="33" d="100"/>
      </p:scale>
      <p:origin x="0" y="288"/>
    </p:cViewPr>
  </p:outlineViewPr>
  <p:notesTextViewPr>
    <p:cViewPr>
      <p:scale>
        <a:sx n="100" d="100"/>
        <a:sy n="100" d="100"/>
      </p:scale>
      <p:origin x="0" y="0"/>
    </p:cViewPr>
  </p:notesTextViewPr>
  <p:sorterViewPr>
    <p:cViewPr>
      <p:scale>
        <a:sx n="100" d="100"/>
        <a:sy n="100" d="100"/>
      </p:scale>
      <p:origin x="0" y="8960"/>
    </p:cViewPr>
  </p:sorterViewPr>
  <p:notesViewPr>
    <p:cSldViewPr snapToGrid="0" snapToObjects="1">
      <p:cViewPr varScale="1">
        <p:scale>
          <a:sx n="58" d="100"/>
          <a:sy n="58" d="100"/>
        </p:scale>
        <p:origin x="3254" y="5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custDataLst>
              <p:tags r:id="rId2"/>
            </p:custDataLst>
          </p:nvPr>
        </p:nvSpPr>
        <p:spPr bwMode="auto">
          <a:xfrm>
            <a:off x="0" y="0"/>
            <a:ext cx="6797675" cy="4968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Aft>
                <a:spcPct val="0"/>
              </a:spcAft>
              <a:defRPr sz="1200">
                <a:solidFill>
                  <a:schemeClr val="tx1"/>
                </a:solidFill>
                <a:latin typeface="Arial" charset="0"/>
                <a:ea typeface="+mn-ea"/>
                <a:cs typeface="Arial" charset="0"/>
              </a:defRPr>
            </a:lvl1pPr>
          </a:lstStyle>
          <a:p>
            <a:pPr algn="ctr">
              <a:defRPr/>
            </a:pPr>
            <a:endParaRPr lang="en-US" dirty="0"/>
          </a:p>
        </p:txBody>
      </p:sp>
      <p:sp>
        <p:nvSpPr>
          <p:cNvPr id="6147" name="Rectangle 3"/>
          <p:cNvSpPr>
            <a:spLocks noGrp="1" noChangeArrowheads="1"/>
          </p:cNvSpPr>
          <p:nvPr>
            <p:ph type="dt" sz="quarter" idx="1"/>
          </p:nvPr>
        </p:nvSpPr>
        <p:spPr bwMode="auto">
          <a:xfrm>
            <a:off x="3849688" y="0"/>
            <a:ext cx="2946400" cy="4968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defRPr sz="1200">
                <a:solidFill>
                  <a:schemeClr val="tx1"/>
                </a:solidFill>
                <a:latin typeface="Arial" charset="0"/>
                <a:ea typeface="+mn-ea"/>
                <a:cs typeface="Arial" charset="0"/>
              </a:defRPr>
            </a:lvl1pPr>
          </a:lstStyle>
          <a:p>
            <a:pPr>
              <a:defRPr/>
            </a:pPr>
            <a:endParaRPr lang="en-US" dirty="0">
              <a:latin typeface="Franklin Gothic Book"/>
              <a:cs typeface="Franklin Gothic Book"/>
            </a:endParaRPr>
          </a:p>
        </p:txBody>
      </p:sp>
      <p:sp>
        <p:nvSpPr>
          <p:cNvPr id="6148" name="Rectangle 4"/>
          <p:cNvSpPr>
            <a:spLocks noGrp="1" noChangeArrowheads="1"/>
          </p:cNvSpPr>
          <p:nvPr>
            <p:ph type="ftr" sz="quarter" idx="2"/>
            <p:custDataLst>
              <p:tags r:id="rId3"/>
            </p:custDataLst>
          </p:nvPr>
        </p:nvSpPr>
        <p:spPr bwMode="auto">
          <a:xfrm>
            <a:off x="0" y="9428242"/>
            <a:ext cx="6797675" cy="49680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Aft>
                <a:spcPct val="0"/>
              </a:spcAft>
              <a:defRPr sz="1200">
                <a:solidFill>
                  <a:schemeClr val="tx1"/>
                </a:solidFill>
                <a:latin typeface="Arial" charset="0"/>
                <a:ea typeface="+mn-ea"/>
                <a:cs typeface="Arial" charset="0"/>
              </a:defRPr>
            </a:lvl1pPr>
          </a:lstStyle>
          <a:p>
            <a:pPr algn="ctr">
              <a:defRPr/>
            </a:pPr>
            <a:endParaRPr lang="en-US" dirty="0"/>
          </a:p>
        </p:txBody>
      </p:sp>
      <p:sp>
        <p:nvSpPr>
          <p:cNvPr id="6149" name="Rectangle 5"/>
          <p:cNvSpPr>
            <a:spLocks noGrp="1" noChangeArrowheads="1"/>
          </p:cNvSpPr>
          <p:nvPr>
            <p:ph type="sldNum" sz="quarter" idx="3"/>
          </p:nvPr>
        </p:nvSpPr>
        <p:spPr bwMode="auto">
          <a:xfrm>
            <a:off x="3849688" y="9428242"/>
            <a:ext cx="2946400" cy="49680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solidFill>
                  <a:schemeClr val="tx1"/>
                </a:solidFill>
              </a:defRPr>
            </a:lvl1pPr>
          </a:lstStyle>
          <a:p>
            <a:fld id="{9D2012EC-129D-174F-A305-62EBE193575D}" type="slidenum">
              <a:rPr lang="en-GB">
                <a:latin typeface="Franklin Gothic Book"/>
                <a:cs typeface="Franklin Gothic Book"/>
              </a:rPr>
              <a:pPr/>
              <a:t>‹#›</a:t>
            </a:fld>
            <a:endParaRPr lang="en-GB" dirty="0">
              <a:latin typeface="Franklin Gothic Book"/>
              <a:cs typeface="Franklin Gothic Book"/>
            </a:endParaRPr>
          </a:p>
        </p:txBody>
      </p:sp>
    </p:spTree>
    <p:extLst>
      <p:ext uri="{BB962C8B-B14F-4D97-AF65-F5344CB8AC3E}">
        <p14:creationId xmlns:p14="http://schemas.microsoft.com/office/powerpoint/2010/main" val="240612540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custDataLst>
              <p:tags r:id="rId2"/>
            </p:custDataLst>
          </p:nvPr>
        </p:nvSpPr>
        <p:spPr bwMode="auto">
          <a:xfrm>
            <a:off x="0" y="0"/>
            <a:ext cx="6797675" cy="4968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a:spcAft>
                <a:spcPct val="0"/>
              </a:spcAft>
              <a:defRPr lang="en-GB"/>
            </a:lvl1pPr>
          </a:lstStyle>
          <a:p>
            <a:pPr>
              <a:defRPr/>
            </a:pPr>
            <a:endParaRPr lang="es-ES" dirty="0"/>
          </a:p>
        </p:txBody>
      </p:sp>
      <p:sp>
        <p:nvSpPr>
          <p:cNvPr id="5123" name="Rectangle 3"/>
          <p:cNvSpPr>
            <a:spLocks noGrp="1" noChangeArrowheads="1"/>
          </p:cNvSpPr>
          <p:nvPr>
            <p:ph type="dt" idx="1"/>
          </p:nvPr>
        </p:nvSpPr>
        <p:spPr bwMode="auto">
          <a:xfrm>
            <a:off x="3849688" y="0"/>
            <a:ext cx="2946400" cy="4968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a:spcAft>
                <a:spcPct val="0"/>
              </a:spcAft>
              <a:defRPr sz="1200">
                <a:solidFill>
                  <a:schemeClr val="tx1"/>
                </a:solidFill>
                <a:latin typeface="Franklin Gothic Book"/>
                <a:ea typeface="+mn-ea"/>
                <a:cs typeface="Franklin Gothic Book"/>
              </a:defRPr>
            </a:lvl1pPr>
          </a:lstStyle>
          <a:p>
            <a:pPr>
              <a:defRPr/>
            </a:pPr>
            <a:endParaRPr lang="en-GB" dirty="0"/>
          </a:p>
        </p:txBody>
      </p:sp>
      <p:sp>
        <p:nvSpPr>
          <p:cNvPr id="3994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125" name="Rectangle 5"/>
          <p:cNvSpPr>
            <a:spLocks noGrp="1" noChangeArrowheads="1"/>
          </p:cNvSpPr>
          <p:nvPr>
            <p:ph type="body" sz="quarter" idx="3"/>
          </p:nvPr>
        </p:nvSpPr>
        <p:spPr bwMode="auto">
          <a:xfrm>
            <a:off x="679450" y="4715710"/>
            <a:ext cx="5438775" cy="44665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126" name="Rectangle 6"/>
          <p:cNvSpPr>
            <a:spLocks noGrp="1" noChangeArrowheads="1"/>
          </p:cNvSpPr>
          <p:nvPr>
            <p:ph type="ftr" sz="quarter" idx="4"/>
            <p:custDataLst>
              <p:tags r:id="rId3"/>
            </p:custDataLst>
          </p:nvPr>
        </p:nvSpPr>
        <p:spPr bwMode="auto">
          <a:xfrm>
            <a:off x="0" y="9428242"/>
            <a:ext cx="6797675" cy="49680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a:spcAft>
                <a:spcPct val="0"/>
              </a:spcAft>
              <a:defRPr lang="en-GB"/>
            </a:lvl1pPr>
          </a:lstStyle>
          <a:p>
            <a:pPr>
              <a:defRPr/>
            </a:pPr>
            <a:endParaRPr lang="es-ES" dirty="0"/>
          </a:p>
        </p:txBody>
      </p:sp>
      <p:sp>
        <p:nvSpPr>
          <p:cNvPr id="5127" name="Rectangle 7"/>
          <p:cNvSpPr>
            <a:spLocks noGrp="1" noChangeArrowheads="1"/>
          </p:cNvSpPr>
          <p:nvPr>
            <p:ph type="sldNum" sz="quarter" idx="5"/>
          </p:nvPr>
        </p:nvSpPr>
        <p:spPr bwMode="auto">
          <a:xfrm>
            <a:off x="3849688" y="9428242"/>
            <a:ext cx="2946400" cy="49680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solidFill>
                  <a:schemeClr val="tx1"/>
                </a:solidFill>
                <a:latin typeface="Franklin Gothic Book"/>
                <a:cs typeface="Franklin Gothic Book"/>
              </a:defRPr>
            </a:lvl1pPr>
          </a:lstStyle>
          <a:p>
            <a:fld id="{FD575486-124C-4241-91A7-0219FEF1B1CE}" type="slidenum">
              <a:rPr lang="en-GB" smtClean="0"/>
              <a:pPr/>
              <a:t>‹#›</a:t>
            </a:fld>
            <a:endParaRPr lang="en-GB" dirty="0"/>
          </a:p>
        </p:txBody>
      </p:sp>
    </p:spTree>
    <p:extLst>
      <p:ext uri="{BB962C8B-B14F-4D97-AF65-F5344CB8AC3E}">
        <p14:creationId xmlns:p14="http://schemas.microsoft.com/office/powerpoint/2010/main" val="333402877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Franklin Gothic Book"/>
        <a:ea typeface="ＭＳ Ｐゴシック" charset="0"/>
        <a:cs typeface="Franklin Gothic Book"/>
      </a:defRPr>
    </a:lvl1pPr>
    <a:lvl2pPr marL="457200" algn="l" rtl="0" eaLnBrk="0" fontAlgn="base" hangingPunct="0">
      <a:spcBef>
        <a:spcPct val="30000"/>
      </a:spcBef>
      <a:spcAft>
        <a:spcPct val="0"/>
      </a:spcAft>
      <a:defRPr sz="1200" kern="1200">
        <a:solidFill>
          <a:schemeClr val="tx1"/>
        </a:solidFill>
        <a:latin typeface="Franklin Gothic Book"/>
        <a:ea typeface="Franklin Gothic Book"/>
        <a:cs typeface="Franklin Gothic Book"/>
      </a:defRPr>
    </a:lvl2pPr>
    <a:lvl3pPr marL="914400" algn="l" rtl="0" eaLnBrk="0" fontAlgn="base" hangingPunct="0">
      <a:spcBef>
        <a:spcPct val="30000"/>
      </a:spcBef>
      <a:spcAft>
        <a:spcPct val="0"/>
      </a:spcAft>
      <a:defRPr sz="1200" kern="1200">
        <a:solidFill>
          <a:schemeClr val="tx1"/>
        </a:solidFill>
        <a:latin typeface="Franklin Gothic Book"/>
        <a:ea typeface="Franklin Gothic Book"/>
        <a:cs typeface="Franklin Gothic Book"/>
      </a:defRPr>
    </a:lvl3pPr>
    <a:lvl4pPr marL="1371600" algn="l" rtl="0" eaLnBrk="0" fontAlgn="base" hangingPunct="0">
      <a:spcBef>
        <a:spcPct val="30000"/>
      </a:spcBef>
      <a:spcAft>
        <a:spcPct val="0"/>
      </a:spcAft>
      <a:defRPr sz="1200" kern="1200">
        <a:solidFill>
          <a:schemeClr val="tx1"/>
        </a:solidFill>
        <a:latin typeface="Franklin Gothic Book"/>
        <a:ea typeface="Franklin Gothic Book"/>
        <a:cs typeface="Franklin Gothic Book"/>
      </a:defRPr>
    </a:lvl4pPr>
    <a:lvl5pPr marL="1828800" algn="l" rtl="0" eaLnBrk="0" fontAlgn="base" hangingPunct="0">
      <a:spcBef>
        <a:spcPct val="30000"/>
      </a:spcBef>
      <a:spcAft>
        <a:spcPct val="0"/>
      </a:spcAft>
      <a:defRPr sz="1200" kern="1200">
        <a:solidFill>
          <a:schemeClr val="tx1"/>
        </a:solidFill>
        <a:latin typeface="Franklin Gothic Book"/>
        <a:ea typeface="Franklin Gothic Book"/>
        <a:cs typeface="Franklin Gothic Book"/>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hidden="1"/>
          <p:cNvSpPr>
            <a:spLocks noGrp="1"/>
          </p:cNvSpPr>
          <p:nvPr>
            <p:ph type="hdr" sz="quarter" idx="10"/>
            <p:custDataLst>
              <p:tags r:id="rId1"/>
            </p:custDataLst>
          </p:nvPr>
        </p:nvSpPr>
        <p:spPr>
          <a:xfrm>
            <a:off x="0" y="0"/>
            <a:ext cx="6797675" cy="496809"/>
          </a:xfrm>
        </p:spPr>
        <p:txBody>
          <a:bodyPr/>
          <a:lstStyle/>
          <a:p>
            <a:pPr>
              <a:defRPr/>
            </a:pPr>
            <a:endParaRPr lang="en-GB" dirty="0"/>
          </a:p>
        </p:txBody>
      </p:sp>
      <p:sp>
        <p:nvSpPr>
          <p:cNvPr id="5" name="Footer Placeholder 4" hidden="1"/>
          <p:cNvSpPr>
            <a:spLocks noGrp="1"/>
          </p:cNvSpPr>
          <p:nvPr>
            <p:ph type="ftr" sz="quarter" idx="11"/>
            <p:custDataLst>
              <p:tags r:id="rId2"/>
            </p:custDataLst>
          </p:nvPr>
        </p:nvSpPr>
        <p:spPr>
          <a:xfrm>
            <a:off x="0" y="9428242"/>
            <a:ext cx="6797675" cy="496809"/>
          </a:xfrm>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1</a:t>
            </a:fld>
            <a:endParaRPr lang="en-GB" dirty="0"/>
          </a:p>
        </p:txBody>
      </p:sp>
    </p:spTree>
    <p:extLst>
      <p:ext uri="{BB962C8B-B14F-4D97-AF65-F5344CB8AC3E}">
        <p14:creationId xmlns:p14="http://schemas.microsoft.com/office/powerpoint/2010/main" val="787289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10</a:t>
            </a:fld>
            <a:endParaRPr lang="en-GB" dirty="0"/>
          </a:p>
        </p:txBody>
      </p:sp>
    </p:spTree>
    <p:extLst>
      <p:ext uri="{BB962C8B-B14F-4D97-AF65-F5344CB8AC3E}">
        <p14:creationId xmlns:p14="http://schemas.microsoft.com/office/powerpoint/2010/main" val="230161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GB" dirty="0"/>
          </a:p>
        </p:txBody>
      </p:sp>
      <p:sp>
        <p:nvSpPr>
          <p:cNvPr id="69" name="Google Shape;6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116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12</a:t>
            </a:fld>
            <a:endParaRPr lang="en-GB" dirty="0">
              <a:solidFill>
                <a:prstClr val="black"/>
              </a:solidFill>
            </a:endParaRPr>
          </a:p>
        </p:txBody>
      </p:sp>
    </p:spTree>
    <p:extLst>
      <p:ext uri="{BB962C8B-B14F-4D97-AF65-F5344CB8AC3E}">
        <p14:creationId xmlns:p14="http://schemas.microsoft.com/office/powerpoint/2010/main" val="1998007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13</a:t>
            </a:fld>
            <a:endParaRPr lang="en-GB" dirty="0">
              <a:solidFill>
                <a:prstClr val="black"/>
              </a:solidFill>
            </a:endParaRPr>
          </a:p>
        </p:txBody>
      </p:sp>
    </p:spTree>
    <p:extLst>
      <p:ext uri="{BB962C8B-B14F-4D97-AF65-F5344CB8AC3E}">
        <p14:creationId xmlns:p14="http://schemas.microsoft.com/office/powerpoint/2010/main" val="3579410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14</a:t>
            </a:fld>
            <a:endParaRPr lang="en-GB" dirty="0">
              <a:solidFill>
                <a:prstClr val="black"/>
              </a:solidFill>
            </a:endParaRPr>
          </a:p>
        </p:txBody>
      </p:sp>
    </p:spTree>
    <p:extLst>
      <p:ext uri="{BB962C8B-B14F-4D97-AF65-F5344CB8AC3E}">
        <p14:creationId xmlns:p14="http://schemas.microsoft.com/office/powerpoint/2010/main" val="2468857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15</a:t>
            </a:fld>
            <a:endParaRPr lang="en-GB" dirty="0">
              <a:solidFill>
                <a:prstClr val="black"/>
              </a:solidFill>
            </a:endParaRPr>
          </a:p>
        </p:txBody>
      </p:sp>
    </p:spTree>
    <p:extLst>
      <p:ext uri="{BB962C8B-B14F-4D97-AF65-F5344CB8AC3E}">
        <p14:creationId xmlns:p14="http://schemas.microsoft.com/office/powerpoint/2010/main" val="176628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16</a:t>
            </a:fld>
            <a:endParaRPr lang="en-GB" dirty="0"/>
          </a:p>
        </p:txBody>
      </p:sp>
    </p:spTree>
    <p:extLst>
      <p:ext uri="{BB962C8B-B14F-4D97-AF65-F5344CB8AC3E}">
        <p14:creationId xmlns:p14="http://schemas.microsoft.com/office/powerpoint/2010/main" val="993215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17</a:t>
            </a:fld>
            <a:endParaRPr lang="en-GB" dirty="0"/>
          </a:p>
        </p:txBody>
      </p:sp>
    </p:spTree>
    <p:extLst>
      <p:ext uri="{BB962C8B-B14F-4D97-AF65-F5344CB8AC3E}">
        <p14:creationId xmlns:p14="http://schemas.microsoft.com/office/powerpoint/2010/main" val="2165885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18</a:t>
            </a:fld>
            <a:endParaRPr lang="en-GB" dirty="0"/>
          </a:p>
        </p:txBody>
      </p:sp>
    </p:spTree>
    <p:extLst>
      <p:ext uri="{BB962C8B-B14F-4D97-AF65-F5344CB8AC3E}">
        <p14:creationId xmlns:p14="http://schemas.microsoft.com/office/powerpoint/2010/main" val="1573569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19</a:t>
            </a:fld>
            <a:endParaRPr lang="en-GB" dirty="0"/>
          </a:p>
        </p:txBody>
      </p:sp>
    </p:spTree>
    <p:extLst>
      <p:ext uri="{BB962C8B-B14F-4D97-AF65-F5344CB8AC3E}">
        <p14:creationId xmlns:p14="http://schemas.microsoft.com/office/powerpoint/2010/main" val="20869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2</a:t>
            </a:fld>
            <a:endParaRPr lang="en-GB" dirty="0"/>
          </a:p>
        </p:txBody>
      </p:sp>
    </p:spTree>
    <p:extLst>
      <p:ext uri="{BB962C8B-B14F-4D97-AF65-F5344CB8AC3E}">
        <p14:creationId xmlns:p14="http://schemas.microsoft.com/office/powerpoint/2010/main" val="3678116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20</a:t>
            </a:fld>
            <a:endParaRPr lang="en-GB" dirty="0"/>
          </a:p>
        </p:txBody>
      </p:sp>
    </p:spTree>
    <p:extLst>
      <p:ext uri="{BB962C8B-B14F-4D97-AF65-F5344CB8AC3E}">
        <p14:creationId xmlns:p14="http://schemas.microsoft.com/office/powerpoint/2010/main" val="2022993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3</a:t>
            </a:fld>
            <a:endParaRPr lang="en-GB" dirty="0"/>
          </a:p>
        </p:txBody>
      </p:sp>
    </p:spTree>
    <p:extLst>
      <p:ext uri="{BB962C8B-B14F-4D97-AF65-F5344CB8AC3E}">
        <p14:creationId xmlns:p14="http://schemas.microsoft.com/office/powerpoint/2010/main" val="2108520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4</a:t>
            </a:fld>
            <a:endParaRPr lang="en-GB" dirty="0"/>
          </a:p>
        </p:txBody>
      </p:sp>
    </p:spTree>
    <p:extLst>
      <p:ext uri="{BB962C8B-B14F-4D97-AF65-F5344CB8AC3E}">
        <p14:creationId xmlns:p14="http://schemas.microsoft.com/office/powerpoint/2010/main" val="601447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5</a:t>
            </a:fld>
            <a:endParaRPr lang="en-GB" dirty="0"/>
          </a:p>
        </p:txBody>
      </p:sp>
    </p:spTree>
    <p:extLst>
      <p:ext uri="{BB962C8B-B14F-4D97-AF65-F5344CB8AC3E}">
        <p14:creationId xmlns:p14="http://schemas.microsoft.com/office/powerpoint/2010/main" val="359193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C6C876D-4C4B-4CE6-9469-191AEBD8226A}" type="slidenum">
              <a:rPr lang="en-GB" smtClean="0">
                <a:latin typeface="Arial" pitchFamily="34" charset="0"/>
              </a:rPr>
              <a:pPr/>
              <a:t>6</a:t>
            </a:fld>
            <a:endParaRPr lang="en-GB" dirty="0" smtClean="0">
              <a:latin typeface="Arial" pitchFamily="34" charset="0"/>
            </a:endParaRPr>
          </a:p>
        </p:txBody>
      </p:sp>
      <p:sp>
        <p:nvSpPr>
          <p:cNvPr id="23555" name="Rectangle 2"/>
          <p:cNvSpPr>
            <a:spLocks noGrp="1" noRot="1" noChangeAspect="1" noChangeArrowheads="1" noTextEdit="1"/>
          </p:cNvSpPr>
          <p:nvPr>
            <p:ph type="sldImg"/>
          </p:nvPr>
        </p:nvSpPr>
        <p:spPr>
          <a:xfrm>
            <a:off x="919163" y="744538"/>
            <a:ext cx="4962525" cy="3722687"/>
          </a:xfrm>
          <a:ln/>
        </p:spPr>
      </p:sp>
      <p:sp>
        <p:nvSpPr>
          <p:cNvPr id="23556" name="Rectangle 3"/>
          <p:cNvSpPr>
            <a:spLocks noGrp="1" noChangeArrowheads="1"/>
          </p:cNvSpPr>
          <p:nvPr>
            <p:ph type="body" idx="1"/>
          </p:nvPr>
        </p:nvSpPr>
        <p:spPr>
          <a:xfrm>
            <a:off x="681038" y="4713288"/>
            <a:ext cx="5435600" cy="4470400"/>
          </a:xfrm>
          <a:noFill/>
          <a:ln/>
        </p:spPr>
        <p:txBody>
          <a:bodyPr/>
          <a:lstStyle/>
          <a:p>
            <a:pPr eaLnBrk="1" hangingPunct="1"/>
            <a:endParaRPr lang="en-GB" dirty="0" smtClean="0">
              <a:latin typeface="Arial" pitchFamily="34" charset="0"/>
            </a:endParaRPr>
          </a:p>
        </p:txBody>
      </p:sp>
    </p:spTree>
    <p:extLst>
      <p:ext uri="{BB962C8B-B14F-4D97-AF65-F5344CB8AC3E}">
        <p14:creationId xmlns:p14="http://schemas.microsoft.com/office/powerpoint/2010/main" val="2569257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C6C876D-4C4B-4CE6-9469-191AEBD8226A}" type="slidenum">
              <a:rPr lang="en-GB" smtClean="0">
                <a:latin typeface="Arial" pitchFamily="34" charset="0"/>
              </a:rPr>
              <a:pPr/>
              <a:t>7</a:t>
            </a:fld>
            <a:endParaRPr lang="en-GB" dirty="0" smtClean="0">
              <a:latin typeface="Arial" pitchFamily="34" charset="0"/>
            </a:endParaRPr>
          </a:p>
        </p:txBody>
      </p:sp>
      <p:sp>
        <p:nvSpPr>
          <p:cNvPr id="23555" name="Rectangle 2"/>
          <p:cNvSpPr>
            <a:spLocks noGrp="1" noRot="1" noChangeAspect="1" noChangeArrowheads="1" noTextEdit="1"/>
          </p:cNvSpPr>
          <p:nvPr>
            <p:ph type="sldImg"/>
          </p:nvPr>
        </p:nvSpPr>
        <p:spPr>
          <a:xfrm>
            <a:off x="919163" y="744538"/>
            <a:ext cx="4962525" cy="3722687"/>
          </a:xfrm>
          <a:ln/>
        </p:spPr>
      </p:sp>
      <p:sp>
        <p:nvSpPr>
          <p:cNvPr id="23556" name="Rectangle 3"/>
          <p:cNvSpPr>
            <a:spLocks noGrp="1" noChangeArrowheads="1"/>
          </p:cNvSpPr>
          <p:nvPr>
            <p:ph type="body" idx="1"/>
          </p:nvPr>
        </p:nvSpPr>
        <p:spPr>
          <a:xfrm>
            <a:off x="681038" y="4713288"/>
            <a:ext cx="5435600" cy="4470400"/>
          </a:xfrm>
          <a:noFill/>
          <a:ln/>
        </p:spPr>
        <p:txBody>
          <a:bodyPr/>
          <a:lstStyle/>
          <a:p>
            <a:pPr eaLnBrk="1" hangingPunct="1"/>
            <a:endParaRPr lang="en-GB" dirty="0" smtClean="0">
              <a:latin typeface="Arial" pitchFamily="34" charset="0"/>
            </a:endParaRPr>
          </a:p>
        </p:txBody>
      </p:sp>
    </p:spTree>
    <p:extLst>
      <p:ext uri="{BB962C8B-B14F-4D97-AF65-F5344CB8AC3E}">
        <p14:creationId xmlns:p14="http://schemas.microsoft.com/office/powerpoint/2010/main" val="1849151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C6C876D-4C4B-4CE6-9469-191AEBD8226A}" type="slidenum">
              <a:rPr lang="en-GB" smtClean="0">
                <a:latin typeface="Arial" pitchFamily="34" charset="0"/>
              </a:rPr>
              <a:pPr/>
              <a:t>8</a:t>
            </a:fld>
            <a:endParaRPr lang="en-GB" dirty="0" smtClean="0">
              <a:latin typeface="Arial" pitchFamily="34" charset="0"/>
            </a:endParaRPr>
          </a:p>
        </p:txBody>
      </p:sp>
      <p:sp>
        <p:nvSpPr>
          <p:cNvPr id="23555" name="Rectangle 2"/>
          <p:cNvSpPr>
            <a:spLocks noGrp="1" noRot="1" noChangeAspect="1" noChangeArrowheads="1" noTextEdit="1"/>
          </p:cNvSpPr>
          <p:nvPr>
            <p:ph type="sldImg"/>
          </p:nvPr>
        </p:nvSpPr>
        <p:spPr>
          <a:xfrm>
            <a:off x="919163" y="744538"/>
            <a:ext cx="4962525" cy="3722687"/>
          </a:xfrm>
          <a:ln/>
        </p:spPr>
      </p:sp>
      <p:sp>
        <p:nvSpPr>
          <p:cNvPr id="23556" name="Rectangle 3"/>
          <p:cNvSpPr>
            <a:spLocks noGrp="1" noChangeArrowheads="1"/>
          </p:cNvSpPr>
          <p:nvPr>
            <p:ph type="body" idx="1"/>
          </p:nvPr>
        </p:nvSpPr>
        <p:spPr>
          <a:xfrm>
            <a:off x="681038" y="4713288"/>
            <a:ext cx="5435600" cy="4470400"/>
          </a:xfrm>
          <a:noFill/>
          <a:ln/>
        </p:spPr>
        <p:txBody>
          <a:bodyPr/>
          <a:lstStyle/>
          <a:p>
            <a:pPr eaLnBrk="1" hangingPunct="1"/>
            <a:endParaRPr lang="en-GB" dirty="0" smtClean="0">
              <a:latin typeface="Arial" pitchFamily="34" charset="0"/>
            </a:endParaRPr>
          </a:p>
        </p:txBody>
      </p:sp>
    </p:spTree>
    <p:extLst>
      <p:ext uri="{BB962C8B-B14F-4D97-AF65-F5344CB8AC3E}">
        <p14:creationId xmlns:p14="http://schemas.microsoft.com/office/powerpoint/2010/main" val="67628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9</a:t>
            </a:fld>
            <a:endParaRPr lang="en-GB" dirty="0"/>
          </a:p>
        </p:txBody>
      </p:sp>
    </p:spTree>
    <p:extLst>
      <p:ext uri="{BB962C8B-B14F-4D97-AF65-F5344CB8AC3E}">
        <p14:creationId xmlns:p14="http://schemas.microsoft.com/office/powerpoint/2010/main" val="103762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7.emf"/><Relationship Id="rId2" Type="http://schemas.openxmlformats.org/officeDocument/2006/relationships/tags" Target="../tags/tag23.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7.emf"/><Relationship Id="rId2" Type="http://schemas.openxmlformats.org/officeDocument/2006/relationships/tags" Target="../tags/tag26.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0.xml"/><Relationship Id="rId7" Type="http://schemas.openxmlformats.org/officeDocument/2006/relationships/image" Target="../media/image7.emf"/><Relationship Id="rId2" Type="http://schemas.openxmlformats.org/officeDocument/2006/relationships/tags" Target="../tags/tag29.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7.emf"/><Relationship Id="rId2" Type="http://schemas.openxmlformats.org/officeDocument/2006/relationships/tags" Target="../tags/tag32.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1.xml"/><Relationship Id="rId4" Type="http://schemas.openxmlformats.org/officeDocument/2006/relationships/tags" Target="../tags/tag3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7.emf"/><Relationship Id="rId2" Type="http://schemas.openxmlformats.org/officeDocument/2006/relationships/tags" Target="../tags/tag35.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1.xml"/><Relationship Id="rId4" Type="http://schemas.openxmlformats.org/officeDocument/2006/relationships/tags" Target="../tags/tag3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7.emf"/><Relationship Id="rId2" Type="http://schemas.openxmlformats.org/officeDocument/2006/relationships/tags" Target="../tags/tag38.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7.emf"/><Relationship Id="rId2" Type="http://schemas.openxmlformats.org/officeDocument/2006/relationships/tags" Target="../tags/tag41.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7.emf"/><Relationship Id="rId2" Type="http://schemas.openxmlformats.org/officeDocument/2006/relationships/tags" Target="../tags/tag44.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7.emf"/><Relationship Id="rId2" Type="http://schemas.openxmlformats.org/officeDocument/2006/relationships/tags" Target="../tags/tag47.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7.emf"/><Relationship Id="rId2" Type="http://schemas.openxmlformats.org/officeDocument/2006/relationships/tags" Target="../tags/tag50.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 Id="rId9"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7.emf"/><Relationship Id="rId2" Type="http://schemas.openxmlformats.org/officeDocument/2006/relationships/tags" Target="../tags/tag53.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7.emf"/><Relationship Id="rId2" Type="http://schemas.openxmlformats.org/officeDocument/2006/relationships/tags" Target="../tags/tag56.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0.xml"/><Relationship Id="rId7" Type="http://schemas.openxmlformats.org/officeDocument/2006/relationships/image" Target="../media/image10.jpeg"/><Relationship Id="rId2" Type="http://schemas.openxmlformats.org/officeDocument/2006/relationships/tags" Target="../tags/tag59.xml"/><Relationship Id="rId1" Type="http://schemas.openxmlformats.org/officeDocument/2006/relationships/vmlDrawing" Target="../drawings/vmlDrawing22.vml"/><Relationship Id="rId6" Type="http://schemas.openxmlformats.org/officeDocument/2006/relationships/image" Target="../media/image7.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23.vml"/><Relationship Id="rId6" Type="http://schemas.openxmlformats.org/officeDocument/2006/relationships/image" Target="../media/image7.emf"/><Relationship Id="rId5" Type="http://schemas.openxmlformats.org/officeDocument/2006/relationships/oleObject" Target="../embeddings/oleObject23.bin"/><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7.emf"/><Relationship Id="rId2" Type="http://schemas.openxmlformats.org/officeDocument/2006/relationships/tags" Target="../tags/tag63.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1.xml"/><Relationship Id="rId4" Type="http://schemas.openxmlformats.org/officeDocument/2006/relationships/tags" Target="../tags/tag65.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7.emf"/><Relationship Id="rId2" Type="http://schemas.openxmlformats.org/officeDocument/2006/relationships/tags" Target="../tags/tag66.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slideMaster" Target="../slideMasters/slideMaster1.xml"/><Relationship Id="rId4" Type="http://schemas.openxmlformats.org/officeDocument/2006/relationships/tags" Target="../tags/tag68.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26.vml"/><Relationship Id="rId5" Type="http://schemas.openxmlformats.org/officeDocument/2006/relationships/image" Target="../media/image7.emf"/><Relationship Id="rId4" Type="http://schemas.openxmlformats.org/officeDocument/2006/relationships/oleObject" Target="../embeddings/oleObject26.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vmlDrawing" Target="../drawings/vmlDrawing27.vml"/><Relationship Id="rId5" Type="http://schemas.openxmlformats.org/officeDocument/2006/relationships/image" Target="../media/image7.emf"/><Relationship Id="rId4"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28.vml"/><Relationship Id="rId5" Type="http://schemas.openxmlformats.org/officeDocument/2006/relationships/image" Target="../media/image7.emf"/><Relationship Id="rId4" Type="http://schemas.openxmlformats.org/officeDocument/2006/relationships/oleObject" Target="../embeddings/oleObject28.bin"/></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7.emf"/><Relationship Id="rId2" Type="http://schemas.openxmlformats.org/officeDocument/2006/relationships/tags" Target="../tags/tag72.xml"/><Relationship Id="rId1" Type="http://schemas.openxmlformats.org/officeDocument/2006/relationships/vmlDrawing" Target="../drawings/vmlDrawing29.vml"/><Relationship Id="rId6" Type="http://schemas.openxmlformats.org/officeDocument/2006/relationships/oleObject" Target="../embeddings/oleObject29.bin"/><Relationship Id="rId5" Type="http://schemas.openxmlformats.org/officeDocument/2006/relationships/slideMaster" Target="../slideMasters/slideMaster1.xml"/><Relationship Id="rId4" Type="http://schemas.openxmlformats.org/officeDocument/2006/relationships/tags" Target="../tags/tag74.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 Id="rId9" Type="http://schemas.openxmlformats.org/officeDocument/2006/relationships/image" Target="../media/image2.wmf"/></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7.emf"/><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7.e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7.emf"/><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1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7.emf"/><Relationship Id="rId2" Type="http://schemas.openxmlformats.org/officeDocument/2006/relationships/tags" Target="../tags/tag20.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720726" y="-1"/>
            <a:ext cx="5903913" cy="10800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6"/>
          <p:cNvSpPr txBox="1">
            <a:spLocks noGrp="1"/>
          </p:cNvSpPr>
          <p:nvPr>
            <p:ph type="body" idx="1"/>
          </p:nvPr>
        </p:nvSpPr>
        <p:spPr>
          <a:xfrm>
            <a:off x="720728" y="1800225"/>
            <a:ext cx="7704137" cy="4140200"/>
          </a:xfrm>
          <a:prstGeom prst="rect">
            <a:avLst/>
          </a:prstGeom>
          <a:noFill/>
          <a:ln>
            <a:noFill/>
          </a:ln>
        </p:spPr>
        <p:txBody>
          <a:bodyPr spcFirstLastPara="1" wrap="square" lIns="0" tIns="0" rIns="0" bIns="0" anchor="t" anchorCtr="0"/>
          <a:lstStyle>
            <a:lvl1pPr marL="457200" lvl="0" indent="-228600" algn="ctr">
              <a:lnSpc>
                <a:spcPct val="100000"/>
              </a:lnSpc>
              <a:spcBef>
                <a:spcPts val="0"/>
              </a:spcBef>
              <a:spcAft>
                <a:spcPts val="0"/>
              </a:spcAft>
              <a:buClr>
                <a:schemeClr val="lt1"/>
              </a:buClr>
              <a:buSzPts val="1800"/>
              <a:buNone/>
              <a:defRPr/>
            </a:lvl1pPr>
            <a:lvl2pPr marL="914400" lvl="1" indent="-228600" algn="ctr">
              <a:lnSpc>
                <a:spcPct val="100000"/>
              </a:lnSpc>
              <a:spcBef>
                <a:spcPts val="0"/>
              </a:spcBef>
              <a:spcAft>
                <a:spcPts val="0"/>
              </a:spcAft>
              <a:buSzPts val="1800"/>
              <a:buNone/>
              <a:defRPr/>
            </a:lvl2pPr>
            <a:lvl3pPr marL="1371600" lvl="2" indent="-342900" algn="l">
              <a:lnSpc>
                <a:spcPct val="100000"/>
              </a:lnSpc>
              <a:spcBef>
                <a:spcPts val="900"/>
              </a:spcBef>
              <a:spcAft>
                <a:spcPts val="0"/>
              </a:spcAft>
              <a:buClr>
                <a:schemeClr val="lt1"/>
              </a:buClr>
              <a:buSzPts val="1800"/>
              <a:buChar char="•"/>
              <a:defRPr/>
            </a:lvl3pPr>
            <a:lvl4pPr marL="1828800" lvl="3" indent="-342900" algn="l">
              <a:lnSpc>
                <a:spcPct val="100000"/>
              </a:lnSpc>
              <a:spcBef>
                <a:spcPts val="900"/>
              </a:spcBef>
              <a:spcAft>
                <a:spcPts val="0"/>
              </a:spcAft>
              <a:buClr>
                <a:schemeClr val="lt1"/>
              </a:buClr>
              <a:buSzPts val="1800"/>
              <a:buChar char="‒"/>
              <a:defRPr/>
            </a:lvl4pPr>
            <a:lvl5pPr marL="2286000" lvl="4" indent="-228600" algn="l">
              <a:lnSpc>
                <a:spcPct val="100000"/>
              </a:lnSpc>
              <a:spcBef>
                <a:spcPts val="900"/>
              </a:spcBef>
              <a:spcAft>
                <a:spcPts val="0"/>
              </a:spcAft>
              <a:buClr>
                <a:srgbClr val="929395"/>
              </a:buClr>
              <a:buSzPts val="1800"/>
              <a:buNone/>
              <a:defRPr/>
            </a:lvl5pPr>
            <a:lvl6pPr marL="2743200" lvl="5" indent="-342900" algn="l">
              <a:spcBef>
                <a:spcPts val="9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6"/>
          <p:cNvSpPr txBox="1">
            <a:spLocks noGrp="1"/>
          </p:cNvSpPr>
          <p:nvPr>
            <p:ph type="dt" idx="10"/>
          </p:nvPr>
        </p:nvSpPr>
        <p:spPr>
          <a:xfrm>
            <a:off x="719136" y="6480000"/>
            <a:ext cx="1871664" cy="3780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B12C95D-4E00-44B9-8674-4D157D909222}" type="datetime3">
              <a:rPr lang="en-GB" smtClean="0"/>
              <a:t>3 January, 2020</a:t>
            </a:fld>
            <a:endParaRPr/>
          </a:p>
        </p:txBody>
      </p:sp>
      <p:sp>
        <p:nvSpPr>
          <p:cNvPr id="92" name="Google Shape;92;p6"/>
          <p:cNvSpPr txBox="1">
            <a:spLocks noGrp="1"/>
          </p:cNvSpPr>
          <p:nvPr>
            <p:ph type="ftr" idx="11"/>
          </p:nvPr>
        </p:nvSpPr>
        <p:spPr>
          <a:xfrm>
            <a:off x="0" y="6480000"/>
            <a:ext cx="9144000" cy="378000"/>
          </a:xfrm>
          <a:prstGeom prst="rect">
            <a:avLst/>
          </a:prstGeom>
          <a:noFill/>
          <a:ln>
            <a:noFill/>
          </a:ln>
        </p:spPr>
        <p:txBody>
          <a:bodyPr spcFirstLastPara="1" wrap="square" lIns="0" tIns="0" rIns="0" bIns="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6"/>
          <p:cNvSpPr txBox="1">
            <a:spLocks noGrp="1"/>
          </p:cNvSpPr>
          <p:nvPr>
            <p:ph type="sldNum" idx="12"/>
          </p:nvPr>
        </p:nvSpPr>
        <p:spPr>
          <a:xfrm>
            <a:off x="8279568" y="6480000"/>
            <a:ext cx="360002" cy="378000"/>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630139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ingle char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7824416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1985"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4" name="Round Same Side Corner Rectangle 3"/>
          <p:cNvSpPr/>
          <p:nvPr userDrawn="1"/>
        </p:nvSpPr>
        <p:spPr>
          <a:xfrm>
            <a:off x="376238" y="1419225"/>
            <a:ext cx="8407400" cy="5041900"/>
          </a:xfrm>
          <a:prstGeom prst="round2SameRect">
            <a:avLst>
              <a:gd name="adj1" fmla="val 2789"/>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latin typeface="Franklin Gothic Book"/>
            </a:endParaRPr>
          </a:p>
        </p:txBody>
      </p:sp>
      <p:sp>
        <p:nvSpPr>
          <p:cNvPr id="5" name="Content Placeholder 4"/>
          <p:cNvSpPr>
            <a:spLocks noGrp="1"/>
          </p:cNvSpPr>
          <p:nvPr>
            <p:ph sz="quarter" idx="10" hasCustomPrompt="1"/>
          </p:nvPr>
        </p:nvSpPr>
        <p:spPr>
          <a:xfrm>
            <a:off x="376238" y="1419225"/>
            <a:ext cx="8407400" cy="5041899"/>
          </a:xfrm>
        </p:spPr>
        <p:txBody>
          <a:bodyPr/>
          <a:lstStyle>
            <a:lvl1pPr>
              <a:defRPr/>
            </a:lvl1pPr>
          </a:lstStyle>
          <a:p>
            <a:pPr lvl="0"/>
            <a:r>
              <a:rPr lang="en-GB" dirty="0"/>
              <a:t>Click icon to add object</a:t>
            </a: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99"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2AC36A6D-13A6-4F51-B046-09CC3384EE9A}" type="datetime3">
              <a:rPr lang="en-GB" smtClean="0"/>
              <a:t>3 January, 2020</a:t>
            </a:fld>
            <a:endParaRPr lang="en-GB" dirty="0"/>
          </a:p>
        </p:txBody>
      </p:sp>
      <p:sp>
        <p:nvSpPr>
          <p:cNvPr id="100"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2"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Tree>
    <p:extLst>
      <p:ext uri="{BB962C8B-B14F-4D97-AF65-F5344CB8AC3E}">
        <p14:creationId xmlns:p14="http://schemas.microsoft.com/office/powerpoint/2010/main" val="31007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7_Custom Layout">
    <p:spTree>
      <p:nvGrpSpPr>
        <p:cNvPr id="1" name=""/>
        <p:cNvGrpSpPr/>
        <p:nvPr/>
      </p:nvGrpSpPr>
      <p:grpSpPr>
        <a:xfrm>
          <a:off x="0" y="0"/>
          <a:ext cx="0" cy="0"/>
          <a:chOff x="0" y="0"/>
          <a:chExt cx="0" cy="0"/>
        </a:xfrm>
      </p:grpSpPr>
      <p:graphicFrame>
        <p:nvGraphicFramePr>
          <p:cNvPr id="56" name="Object 55" hidden="1"/>
          <p:cNvGraphicFramePr>
            <a:graphicFrameLocks noChangeAspect="1"/>
          </p:cNvGraphicFramePr>
          <p:nvPr userDrawn="1">
            <p:custDataLst>
              <p:tags r:id="rId2"/>
            </p:custDataLst>
            <p:extLst>
              <p:ext uri="{D42A27DB-BD31-4B8C-83A1-F6EECF244321}">
                <p14:modId xmlns:p14="http://schemas.microsoft.com/office/powerpoint/2010/main" val="19139531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009"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5" name="Rectangle 54"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F8B4E7C9-31A3-43B6-9472-17F5AEEEC008}" type="datetime3">
              <a:rPr lang="en-GB" smtClean="0"/>
              <a:t>3 January,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
        <p:nvSpPr>
          <p:cNvPr id="6" name="Rectangle 5"/>
          <p:cNvSpPr/>
          <p:nvPr userDrawn="1"/>
        </p:nvSpPr>
        <p:spPr>
          <a:xfrm>
            <a:off x="0" y="0"/>
            <a:ext cx="91440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7000" dirty="0">
                <a:latin typeface="Franklin Gothic Book"/>
              </a:rPr>
              <a:t>Layouts</a:t>
            </a:r>
            <a:r>
              <a:rPr lang="en-GB" sz="7000" baseline="0" dirty="0">
                <a:latin typeface="Franklin Gothic Book"/>
              </a:rPr>
              <a:t> for</a:t>
            </a:r>
            <a:br>
              <a:rPr lang="en-GB" sz="7000" baseline="0" dirty="0">
                <a:latin typeface="Franklin Gothic Book"/>
              </a:rPr>
            </a:br>
            <a:r>
              <a:rPr lang="en-GB" sz="7000" baseline="0" dirty="0">
                <a:latin typeface="Franklin Gothic Book"/>
              </a:rPr>
              <a:t>complex text</a:t>
            </a:r>
            <a:endParaRPr lang="en-GB" sz="7000" dirty="0">
              <a:latin typeface="Franklin Gothic Book"/>
            </a:endParaRPr>
          </a:p>
        </p:txBody>
      </p:sp>
      <p:grpSp>
        <p:nvGrpSpPr>
          <p:cNvPr id="7" name="Group 6"/>
          <p:cNvGrpSpPr/>
          <p:nvPr userDrawn="1"/>
        </p:nvGrpSpPr>
        <p:grpSpPr>
          <a:xfrm>
            <a:off x="-903288" y="0"/>
            <a:ext cx="9902857" cy="7638450"/>
            <a:chOff x="-903288" y="0"/>
            <a:chExt cx="9902857" cy="7638450"/>
          </a:xfrm>
        </p:grpSpPr>
        <p:cxnSp>
          <p:nvCxnSpPr>
            <p:cNvPr id="8" name="Straight Connector 7"/>
            <p:cNvCxnSpPr/>
            <p:nvPr userDrawn="1"/>
          </p:nvCxnSpPr>
          <p:spPr bwMode="auto">
            <a:xfrm>
              <a:off x="-903288" y="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auto">
            <a:xfrm>
              <a:off x="-903288" y="3603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auto">
            <a:xfrm>
              <a:off x="-903288" y="71913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auto">
            <a:xfrm>
              <a:off x="-903288" y="10795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auto">
            <a:xfrm>
              <a:off x="-903288" y="14398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auto">
            <a:xfrm>
              <a:off x="-903288" y="18002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auto">
            <a:xfrm>
              <a:off x="-903288" y="2160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auto">
            <a:xfrm>
              <a:off x="-903288" y="2520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auto">
            <a:xfrm>
              <a:off x="-903288" y="28797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903288" y="32400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auto">
            <a:xfrm>
              <a:off x="-903288" y="36004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auto">
            <a:xfrm>
              <a:off x="-903288" y="39608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auto">
            <a:xfrm>
              <a:off x="-903288" y="4319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auto">
            <a:xfrm>
              <a:off x="-903288" y="4679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auto">
            <a:xfrm>
              <a:off x="-903288" y="50403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auto">
            <a:xfrm rot="5400000">
              <a:off x="43187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auto">
            <a:xfrm rot="5400000">
              <a:off x="3960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auto">
            <a:xfrm rot="5400000">
              <a:off x="3598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auto">
            <a:xfrm rot="5400000">
              <a:off x="3239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auto">
            <a:xfrm rot="5400000">
              <a:off x="28789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auto">
            <a:xfrm rot="5400000">
              <a:off x="2518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auto">
            <a:xfrm rot="5400000">
              <a:off x="21582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auto">
            <a:xfrm rot="5400000">
              <a:off x="17994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auto">
            <a:xfrm rot="5400000">
              <a:off x="1439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auto">
            <a:xfrm rot="5400000">
              <a:off x="10787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auto">
            <a:xfrm rot="5400000">
              <a:off x="7183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auto">
            <a:xfrm rot="5400000">
              <a:off x="359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auto">
            <a:xfrm rot="5400000">
              <a:off x="-79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auto">
            <a:xfrm rot="5400000">
              <a:off x="-361158"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auto">
            <a:xfrm rot="5400000">
              <a:off x="68397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auto">
            <a:xfrm rot="5400000">
              <a:off x="647938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auto">
            <a:xfrm rot="5400000">
              <a:off x="6119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auto">
            <a:xfrm rot="5400000">
              <a:off x="57586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auto">
            <a:xfrm rot="5400000">
              <a:off x="5398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auto">
            <a:xfrm rot="5400000">
              <a:off x="50395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auto">
            <a:xfrm rot="5400000">
              <a:off x="72001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auto">
            <a:xfrm rot="5400000">
              <a:off x="75604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auto">
            <a:xfrm rot="5400000">
              <a:off x="792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auto">
            <a:xfrm rot="5400000">
              <a:off x="828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auto">
            <a:xfrm rot="5400000">
              <a:off x="864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auto">
            <a:xfrm>
              <a:off x="-903288" y="540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auto">
            <a:xfrm>
              <a:off x="-903288" y="576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auto">
            <a:xfrm>
              <a:off x="-903288" y="612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auto">
            <a:xfrm>
              <a:off x="-903288" y="648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auto">
            <a:xfrm>
              <a:off x="-903288" y="684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7923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870560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033"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6" name="Round Same Side Corner Rectangle 5"/>
          <p:cNvSpPr/>
          <p:nvPr userDrawn="1"/>
        </p:nvSpPr>
        <p:spPr>
          <a:xfrm>
            <a:off x="4319585" y="1803400"/>
            <a:ext cx="4319983" cy="4676599"/>
          </a:xfrm>
          <a:prstGeom prst="round2SameRect">
            <a:avLst>
              <a:gd name="adj1" fmla="val 339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latin typeface="Franklin Gothic Book"/>
            </a:endParaRPr>
          </a:p>
        </p:txBody>
      </p:sp>
      <p:sp>
        <p:nvSpPr>
          <p:cNvPr id="65"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6"/>
          </p:nvPr>
        </p:nvSpPr>
        <p:spPr>
          <a:xfrm>
            <a:off x="6478586" y="4833942"/>
            <a:ext cx="1800982" cy="1286058"/>
          </a:xfrm>
          <a:prstGeom prst="roundRect">
            <a:avLst>
              <a:gd name="adj" fmla="val 10702"/>
            </a:avLst>
          </a:prstGeom>
        </p:spPr>
        <p:txBody>
          <a:bodyPr/>
          <a:lstStyle/>
          <a:p>
            <a:pPr lvl="0"/>
            <a:r>
              <a:rPr lang="en-GB" noProof="0" dirty="0"/>
              <a:t>Click icon to add picture</a:t>
            </a:r>
          </a:p>
        </p:txBody>
      </p:sp>
      <p:pic>
        <p:nvPicPr>
          <p:cNvPr id="7" name="Picture 6" descr="inverted commas closed.png"/>
          <p:cNvPicPr>
            <a:picLocks noChangeAspect="1"/>
          </p:cNvPicPr>
          <p:nvPr userDrawn="1"/>
        </p:nvPicPr>
        <p:blipFill rotWithShape="1">
          <a:blip r:embed="rId8" cstate="screen">
            <a:lum bright="70000" contrast="-70000"/>
            <a:extLst>
              <a:ext uri="{28A0092B-C50C-407E-A947-70E740481C1C}">
                <a14:useLocalDpi xmlns:a14="http://schemas.microsoft.com/office/drawing/2010/main"/>
              </a:ext>
            </a:extLst>
          </a:blip>
          <a:srcRect/>
          <a:stretch/>
        </p:blipFill>
        <p:spPr>
          <a:xfrm>
            <a:off x="7517819" y="3312408"/>
            <a:ext cx="762020" cy="542668"/>
          </a:xfrm>
          <a:prstGeom prst="rect">
            <a:avLst/>
          </a:prstGeom>
        </p:spPr>
      </p:pic>
      <p:pic>
        <p:nvPicPr>
          <p:cNvPr id="8" name="Picture 7" descr="inverted commas open.png"/>
          <p:cNvPicPr>
            <a:picLocks noChangeAspect="1"/>
          </p:cNvPicPr>
          <p:nvPr userDrawn="1"/>
        </p:nvPicPr>
        <p:blipFill rotWithShape="1">
          <a:blip r:embed="rId9" cstate="screen">
            <a:lum bright="70000" contrast="-70000"/>
            <a:extLst>
              <a:ext uri="{28A0092B-C50C-407E-A947-70E740481C1C}">
                <a14:useLocalDpi xmlns:a14="http://schemas.microsoft.com/office/drawing/2010/main"/>
              </a:ext>
            </a:extLst>
          </a:blip>
          <a:srcRect/>
          <a:stretch/>
        </p:blipFill>
        <p:spPr>
          <a:xfrm>
            <a:off x="4678162" y="2141311"/>
            <a:ext cx="692748" cy="531132"/>
          </a:xfrm>
          <a:prstGeom prst="rect">
            <a:avLst/>
          </a:prstGeom>
        </p:spPr>
      </p:pic>
      <p:sp>
        <p:nvSpPr>
          <p:cNvPr id="13" name="Text Placeholder 6"/>
          <p:cNvSpPr>
            <a:spLocks noGrp="1"/>
          </p:cNvSpPr>
          <p:nvPr>
            <p:ph type="body" sz="quarter" idx="15"/>
          </p:nvPr>
        </p:nvSpPr>
        <p:spPr>
          <a:xfrm>
            <a:off x="5038723" y="2313668"/>
            <a:ext cx="2881313" cy="1449578"/>
          </a:xfrm>
          <a:prstGeom prst="rect">
            <a:avLst/>
          </a:prstGeom>
        </p:spPr>
        <p:txBody>
          <a:bodyPr>
            <a:norm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p:txBody>
      </p:sp>
      <p:sp>
        <p:nvSpPr>
          <p:cNvPr id="12" name="Text Placeholder 6"/>
          <p:cNvSpPr>
            <a:spLocks noGrp="1"/>
          </p:cNvSpPr>
          <p:nvPr>
            <p:ph type="body" sz="quarter" idx="14"/>
          </p:nvPr>
        </p:nvSpPr>
        <p:spPr>
          <a:xfrm>
            <a:off x="717550" y="1803400"/>
            <a:ext cx="3240085" cy="4316599"/>
          </a:xfrm>
          <a:prstGeom prst="rect">
            <a:avLst/>
          </a:prstGeom>
        </p:spPr>
        <p:txBody>
          <a:bodyPr>
            <a:norm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DA3E3C7F-BD4E-49B7-A827-660861B93B4B}" type="datetime3">
              <a:rPr lang="en-GB" smtClean="0"/>
              <a:t>3 January,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Tree>
    <p:extLst>
      <p:ext uri="{BB962C8B-B14F-4D97-AF65-F5344CB8AC3E}">
        <p14:creationId xmlns:p14="http://schemas.microsoft.com/office/powerpoint/2010/main" val="1389451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 + char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04197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057"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7" name="Text Placeholder 6"/>
          <p:cNvSpPr>
            <a:spLocks noGrp="1"/>
          </p:cNvSpPr>
          <p:nvPr>
            <p:ph type="body" sz="quarter" idx="13"/>
          </p:nvPr>
        </p:nvSpPr>
        <p:spPr>
          <a:xfrm>
            <a:off x="717550" y="1409700"/>
            <a:ext cx="3606800" cy="4710300"/>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accent6"/>
                </a:solidFill>
                <a:latin typeface="Franklin Gothic Book" panose="020B0503020102020204" pitchFamily="34" charset="0"/>
                <a:cs typeface="Franklin Gothic Book" panose="020B0503020102020204" pitchFamily="34" charset="0"/>
              </a:defRPr>
            </a:lvl1pPr>
            <a:lvl2pPr marL="179388" marR="0" indent="-179388" algn="l" defTabSz="914400" rtl="0" eaLnBrk="0" fontAlgn="base" latinLnBrk="0" hangingPunct="0">
              <a:lnSpc>
                <a:spcPct val="100000"/>
              </a:lnSpc>
              <a:spcBef>
                <a:spcPts val="0"/>
              </a:spcBef>
              <a:spcAft>
                <a:spcPts val="1200"/>
              </a:spcAft>
              <a:buClr>
                <a:schemeClr val="accent1"/>
              </a:buClr>
              <a:buSzTx/>
              <a:buFont typeface="Arial" charset="0"/>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3pPr>
            <a:lvl4pPr marL="540000" marR="0" indent="-180000" algn="l" defTabSz="914400" rtl="0" eaLnBrk="0" fontAlgn="base" latinLnBrk="0" hangingPunct="0">
              <a:lnSpc>
                <a:spcPct val="100000"/>
              </a:lnSpc>
              <a:spcBef>
                <a:spcPts val="0"/>
              </a:spcBef>
              <a:spcAft>
                <a:spcPts val="1200"/>
              </a:spcAft>
              <a:buClrTx/>
              <a:buSzTx/>
              <a:buFont typeface="Franklin Gothic Book" panose="020B0503020102020204" pitchFamily="34" charset="0"/>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4p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
        <p:nvSpPr>
          <p:cNvPr id="100"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54EE5E60-84BF-4816-B68E-A9F353C6AC12}" type="datetime3">
              <a:rPr lang="en-GB" smtClean="0"/>
              <a:t>3 January, 2020</a:t>
            </a:fld>
            <a:endParaRPr lang="en-GB" dirty="0"/>
          </a:p>
        </p:txBody>
      </p:sp>
      <p:sp>
        <p:nvSpPr>
          <p:cNvPr id="101"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3"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
        <p:nvSpPr>
          <p:cNvPr id="105" name="Text Placeholder 6"/>
          <p:cNvSpPr>
            <a:spLocks noGrp="1"/>
          </p:cNvSpPr>
          <p:nvPr>
            <p:ph type="body" sz="quarter" idx="17"/>
          </p:nvPr>
        </p:nvSpPr>
        <p:spPr>
          <a:xfrm>
            <a:off x="4819650" y="1409700"/>
            <a:ext cx="3602036" cy="4710300"/>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accent6"/>
                </a:solidFill>
                <a:latin typeface="Franklin Gothic Book" panose="020B0503020102020204" pitchFamily="34" charset="0"/>
                <a:cs typeface="Franklin Gothic Book" panose="020B0503020102020204" pitchFamily="34" charset="0"/>
              </a:defRPr>
            </a:lvl1pPr>
            <a:lvl2pPr marL="179388" marR="0" indent="-179388" algn="l" defTabSz="914400" rtl="0" eaLnBrk="0" fontAlgn="base" latinLnBrk="0" hangingPunct="0">
              <a:lnSpc>
                <a:spcPct val="100000"/>
              </a:lnSpc>
              <a:spcBef>
                <a:spcPts val="0"/>
              </a:spcBef>
              <a:spcAft>
                <a:spcPts val="1200"/>
              </a:spcAft>
              <a:buClr>
                <a:schemeClr val="accent1"/>
              </a:buClr>
              <a:buSzTx/>
              <a:buFont typeface="Arial" charset="0"/>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3pPr>
            <a:lvl4pPr marL="540000" marR="0" indent="-180000" algn="l" defTabSz="914400" rtl="0" eaLnBrk="0" fontAlgn="base" latinLnBrk="0" hangingPunct="0">
              <a:lnSpc>
                <a:spcPct val="100000"/>
              </a:lnSpc>
              <a:spcBef>
                <a:spcPts val="0"/>
              </a:spcBef>
              <a:spcAft>
                <a:spcPts val="1200"/>
              </a:spcAft>
              <a:buClrTx/>
              <a:buSzTx/>
              <a:buFont typeface="Franklin Gothic Book" panose="020B0503020102020204" pitchFamily="34" charset="0"/>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4p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cxnSp>
        <p:nvCxnSpPr>
          <p:cNvPr id="104" name="Straight Connector 103"/>
          <p:cNvCxnSpPr/>
          <p:nvPr userDrawn="1"/>
        </p:nvCxnSpPr>
        <p:spPr>
          <a:xfrm>
            <a:off x="4551813" y="1761671"/>
            <a:ext cx="0" cy="4316600"/>
          </a:xfrm>
          <a:prstGeom prst="line">
            <a:avLst/>
          </a:prstGeom>
          <a:ln w="63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3127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ext + char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5072997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6081"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7" name="Text Placeholder 6"/>
          <p:cNvSpPr>
            <a:spLocks noGrp="1"/>
          </p:cNvSpPr>
          <p:nvPr>
            <p:ph type="body" sz="quarter" idx="13"/>
          </p:nvPr>
        </p:nvSpPr>
        <p:spPr>
          <a:xfrm>
            <a:off x="717551" y="2879725"/>
            <a:ext cx="3240086" cy="3060273"/>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
        <p:nvSpPr>
          <p:cNvPr id="100"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7F38F9E8-C917-4FF8-9350-3A39EF9105BB}" type="datetime3">
              <a:rPr lang="en-GB" smtClean="0"/>
              <a:t>3 January, 2020</a:t>
            </a:fld>
            <a:endParaRPr lang="en-GB" dirty="0"/>
          </a:p>
        </p:txBody>
      </p:sp>
      <p:sp>
        <p:nvSpPr>
          <p:cNvPr id="101"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3"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
        <p:nvSpPr>
          <p:cNvPr id="102" name="Text Placeholder 6"/>
          <p:cNvSpPr>
            <a:spLocks noGrp="1"/>
          </p:cNvSpPr>
          <p:nvPr>
            <p:ph type="body" sz="quarter" idx="16"/>
          </p:nvPr>
        </p:nvSpPr>
        <p:spPr>
          <a:xfrm>
            <a:off x="720725" y="2340519"/>
            <a:ext cx="3236517" cy="360862"/>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rgbClr val="00539B"/>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p:txBody>
      </p:sp>
      <p:sp>
        <p:nvSpPr>
          <p:cNvPr id="105" name="Text Placeholder 6"/>
          <p:cNvSpPr>
            <a:spLocks noGrp="1"/>
          </p:cNvSpPr>
          <p:nvPr>
            <p:ph type="body" sz="quarter" idx="17"/>
          </p:nvPr>
        </p:nvSpPr>
        <p:spPr>
          <a:xfrm>
            <a:off x="4678361" y="2879725"/>
            <a:ext cx="3241675" cy="3060273"/>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
        <p:nvSpPr>
          <p:cNvPr id="106" name="Text Placeholder 6"/>
          <p:cNvSpPr>
            <a:spLocks noGrp="1"/>
          </p:cNvSpPr>
          <p:nvPr>
            <p:ph type="body" sz="quarter" idx="18"/>
          </p:nvPr>
        </p:nvSpPr>
        <p:spPr>
          <a:xfrm>
            <a:off x="4681536" y="2340519"/>
            <a:ext cx="3238103" cy="360862"/>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rgbClr val="00539B"/>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p:txBody>
      </p:sp>
      <p:cxnSp>
        <p:nvCxnSpPr>
          <p:cNvPr id="104" name="Straight Connector 103"/>
          <p:cNvCxnSpPr/>
          <p:nvPr userDrawn="1"/>
        </p:nvCxnSpPr>
        <p:spPr>
          <a:xfrm>
            <a:off x="4319585" y="2160588"/>
            <a:ext cx="0" cy="3959412"/>
          </a:xfrm>
          <a:prstGeom prst="line">
            <a:avLst/>
          </a:prstGeom>
          <a:ln w="63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9549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0_Custom Layout">
    <p:spTree>
      <p:nvGrpSpPr>
        <p:cNvPr id="1" name=""/>
        <p:cNvGrpSpPr/>
        <p:nvPr/>
      </p:nvGrpSpPr>
      <p:grpSpPr>
        <a:xfrm>
          <a:off x="0" y="0"/>
          <a:ext cx="0" cy="0"/>
          <a:chOff x="0" y="0"/>
          <a:chExt cx="0" cy="0"/>
        </a:xfrm>
      </p:grpSpPr>
      <p:graphicFrame>
        <p:nvGraphicFramePr>
          <p:cNvPr id="56" name="Object 55" hidden="1"/>
          <p:cNvGraphicFramePr>
            <a:graphicFrameLocks noChangeAspect="1"/>
          </p:cNvGraphicFramePr>
          <p:nvPr userDrawn="1">
            <p:custDataLst>
              <p:tags r:id="rId2"/>
            </p:custDataLst>
            <p:extLst>
              <p:ext uri="{D42A27DB-BD31-4B8C-83A1-F6EECF244321}">
                <p14:modId xmlns:p14="http://schemas.microsoft.com/office/powerpoint/2010/main" val="13901036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7105"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5" name="Rectangle 54"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663F66CD-6352-4086-AFD8-B9CC6F0184DA}" type="datetime3">
              <a:rPr lang="en-GB" smtClean="0"/>
              <a:t>3 January,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
        <p:nvSpPr>
          <p:cNvPr id="6" name="Rectangle 5"/>
          <p:cNvSpPr/>
          <p:nvPr userDrawn="1"/>
        </p:nvSpPr>
        <p:spPr>
          <a:xfrm>
            <a:off x="0" y="0"/>
            <a:ext cx="91440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7000" dirty="0">
                <a:latin typeface="Franklin Gothic Book"/>
              </a:rPr>
              <a:t>Layouts</a:t>
            </a:r>
            <a:r>
              <a:rPr lang="en-GB" sz="7000" baseline="0" dirty="0">
                <a:latin typeface="Franklin Gothic Book"/>
              </a:rPr>
              <a:t> for </a:t>
            </a:r>
            <a:br>
              <a:rPr lang="en-GB" sz="7000" baseline="0" dirty="0">
                <a:latin typeface="Franklin Gothic Book"/>
              </a:rPr>
            </a:br>
            <a:r>
              <a:rPr lang="en-GB" sz="7000" baseline="0" dirty="0">
                <a:latin typeface="Franklin Gothic Book"/>
              </a:rPr>
              <a:t>case studies</a:t>
            </a:r>
            <a:endParaRPr lang="en-GB" sz="7000" dirty="0">
              <a:latin typeface="Franklin Gothic Book"/>
            </a:endParaRPr>
          </a:p>
        </p:txBody>
      </p:sp>
      <p:grpSp>
        <p:nvGrpSpPr>
          <p:cNvPr id="7" name="Group 6"/>
          <p:cNvGrpSpPr/>
          <p:nvPr userDrawn="1"/>
        </p:nvGrpSpPr>
        <p:grpSpPr>
          <a:xfrm>
            <a:off x="-903288" y="0"/>
            <a:ext cx="9902857" cy="7638450"/>
            <a:chOff x="-903288" y="0"/>
            <a:chExt cx="9902857" cy="7638450"/>
          </a:xfrm>
        </p:grpSpPr>
        <p:cxnSp>
          <p:nvCxnSpPr>
            <p:cNvPr id="8" name="Straight Connector 7"/>
            <p:cNvCxnSpPr/>
            <p:nvPr userDrawn="1"/>
          </p:nvCxnSpPr>
          <p:spPr bwMode="auto">
            <a:xfrm>
              <a:off x="-903288" y="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auto">
            <a:xfrm>
              <a:off x="-903288" y="3603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auto">
            <a:xfrm>
              <a:off x="-903288" y="71913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auto">
            <a:xfrm>
              <a:off x="-903288" y="10795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auto">
            <a:xfrm>
              <a:off x="-903288" y="14398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auto">
            <a:xfrm>
              <a:off x="-903288" y="18002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auto">
            <a:xfrm>
              <a:off x="-903288" y="2160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auto">
            <a:xfrm>
              <a:off x="-903288" y="2520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auto">
            <a:xfrm>
              <a:off x="-903288" y="28797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903288" y="32400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auto">
            <a:xfrm>
              <a:off x="-903288" y="36004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auto">
            <a:xfrm>
              <a:off x="-903288" y="39608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auto">
            <a:xfrm>
              <a:off x="-903288" y="4319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auto">
            <a:xfrm>
              <a:off x="-903288" y="4679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auto">
            <a:xfrm>
              <a:off x="-903288" y="50403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auto">
            <a:xfrm rot="5400000">
              <a:off x="43187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auto">
            <a:xfrm rot="5400000">
              <a:off x="3960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auto">
            <a:xfrm rot="5400000">
              <a:off x="3598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auto">
            <a:xfrm rot="5400000">
              <a:off x="3239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auto">
            <a:xfrm rot="5400000">
              <a:off x="28789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auto">
            <a:xfrm rot="5400000">
              <a:off x="2518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auto">
            <a:xfrm rot="5400000">
              <a:off x="21582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auto">
            <a:xfrm rot="5400000">
              <a:off x="17994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auto">
            <a:xfrm rot="5400000">
              <a:off x="1439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auto">
            <a:xfrm rot="5400000">
              <a:off x="10787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auto">
            <a:xfrm rot="5400000">
              <a:off x="7183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auto">
            <a:xfrm rot="5400000">
              <a:off x="359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auto">
            <a:xfrm rot="5400000">
              <a:off x="-79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auto">
            <a:xfrm rot="5400000">
              <a:off x="-361158"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auto">
            <a:xfrm rot="5400000">
              <a:off x="68397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auto">
            <a:xfrm rot="5400000">
              <a:off x="647938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auto">
            <a:xfrm rot="5400000">
              <a:off x="6119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auto">
            <a:xfrm rot="5400000">
              <a:off x="57586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auto">
            <a:xfrm rot="5400000">
              <a:off x="5398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auto">
            <a:xfrm rot="5400000">
              <a:off x="50395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auto">
            <a:xfrm rot="5400000">
              <a:off x="72001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auto">
            <a:xfrm rot="5400000">
              <a:off x="75604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auto">
            <a:xfrm rot="5400000">
              <a:off x="792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auto">
            <a:xfrm rot="5400000">
              <a:off x="828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auto">
            <a:xfrm rot="5400000">
              <a:off x="864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auto">
            <a:xfrm>
              <a:off x="-903288" y="540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auto">
            <a:xfrm>
              <a:off x="-903288" y="576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auto">
            <a:xfrm>
              <a:off x="-903288" y="612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auto">
            <a:xfrm>
              <a:off x="-903288" y="648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auto">
            <a:xfrm>
              <a:off x="-903288" y="684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4384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39608959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8129"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8" name="Rectangle 7"/>
          <p:cNvSpPr/>
          <p:nvPr userDrawn="1"/>
        </p:nvSpPr>
        <p:spPr>
          <a:xfrm>
            <a:off x="0" y="1079999"/>
            <a:ext cx="9144001" cy="540000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42A73BF8-BAF5-4CEE-B9F9-8AF879780973}" type="datetime3">
              <a:rPr lang="en-GB" smtClean="0"/>
              <a:t>3 January,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
        <p:nvSpPr>
          <p:cNvPr id="6" name="Round Same Side Corner Rectangle 5"/>
          <p:cNvSpPr/>
          <p:nvPr userDrawn="1"/>
        </p:nvSpPr>
        <p:spPr>
          <a:xfrm>
            <a:off x="358774" y="1411899"/>
            <a:ext cx="2879724" cy="5068102"/>
          </a:xfrm>
          <a:prstGeom prst="round2SameRect">
            <a:avLst>
              <a:gd name="adj1" fmla="val 5071"/>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10"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4"/>
          </p:nvPr>
        </p:nvSpPr>
        <p:spPr>
          <a:xfrm>
            <a:off x="3598861" y="1411899"/>
            <a:ext cx="4680706" cy="5058751"/>
          </a:xfrm>
          <a:prstGeom prst="round2SameRect">
            <a:avLst>
              <a:gd name="adj1" fmla="val 4426"/>
              <a:gd name="adj2" fmla="val 0"/>
            </a:avLst>
          </a:prstGeom>
        </p:spPr>
        <p:txBody>
          <a:bodyPr/>
          <a:lstStyle/>
          <a:p>
            <a:pPr lvl="0"/>
            <a:r>
              <a:rPr lang="en-GB" noProof="0" dirty="0"/>
              <a:t>Click icon to add picture</a:t>
            </a:r>
          </a:p>
        </p:txBody>
      </p:sp>
    </p:spTree>
    <p:extLst>
      <p:ext uri="{BB962C8B-B14F-4D97-AF65-F5344CB8AC3E}">
        <p14:creationId xmlns:p14="http://schemas.microsoft.com/office/powerpoint/2010/main" val="1265707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24829181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9153"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8" name="Rectangle 7"/>
          <p:cNvSpPr/>
          <p:nvPr userDrawn="1"/>
        </p:nvSpPr>
        <p:spPr>
          <a:xfrm>
            <a:off x="0" y="1079999"/>
            <a:ext cx="9144001" cy="540000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F2EE2581-1356-4FFD-B62D-513190FBF4A0}" type="datetime3">
              <a:rPr lang="en-GB" smtClean="0"/>
              <a:t>3 January,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
        <p:nvSpPr>
          <p:cNvPr id="13" name="Text Placeholder 6"/>
          <p:cNvSpPr>
            <a:spLocks noGrp="1"/>
          </p:cNvSpPr>
          <p:nvPr>
            <p:ph type="body" sz="quarter" idx="13"/>
          </p:nvPr>
        </p:nvSpPr>
        <p:spPr>
          <a:xfrm>
            <a:off x="720726" y="2161445"/>
            <a:ext cx="3600000" cy="3238555"/>
          </a:xfrm>
          <a:prstGeom prst="roundRect">
            <a:avLst>
              <a:gd name="adj" fmla="val 5995"/>
            </a:avLst>
          </a:prstGeom>
          <a:solidFill>
            <a:schemeClr val="bg1"/>
          </a:solidFill>
          <a:ln>
            <a:noFill/>
          </a:ln>
        </p:spPr>
        <p:txBody>
          <a:bodyPr lIns="36000" tIns="36000" rIns="36000" bIns="36000">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
        <p:nvSpPr>
          <p:cNvPr id="14" name="Text Placeholder 6"/>
          <p:cNvSpPr>
            <a:spLocks noGrp="1"/>
          </p:cNvSpPr>
          <p:nvPr>
            <p:ph type="body" sz="quarter" idx="14"/>
          </p:nvPr>
        </p:nvSpPr>
        <p:spPr>
          <a:xfrm>
            <a:off x="4679567" y="2161445"/>
            <a:ext cx="3600002" cy="3238555"/>
          </a:xfrm>
          <a:prstGeom prst="roundRect">
            <a:avLst>
              <a:gd name="adj" fmla="val 5995"/>
            </a:avLst>
          </a:prstGeom>
          <a:solidFill>
            <a:schemeClr val="bg1"/>
          </a:solidFill>
          <a:ln>
            <a:noFill/>
          </a:ln>
        </p:spPr>
        <p:txBody>
          <a:bodyPr lIns="36000" tIns="36000" rIns="36000" bIns="36000">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Tree>
    <p:extLst>
      <p:ext uri="{BB962C8B-B14F-4D97-AF65-F5344CB8AC3E}">
        <p14:creationId xmlns:p14="http://schemas.microsoft.com/office/powerpoint/2010/main" val="254435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22209509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0177"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8" name="Rectangle 7"/>
          <p:cNvSpPr/>
          <p:nvPr userDrawn="1"/>
        </p:nvSpPr>
        <p:spPr>
          <a:xfrm>
            <a:off x="0" y="1079999"/>
            <a:ext cx="9144001" cy="540000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433BCC0F-42EB-4967-B52B-5C626B76E16F}" type="datetime3">
              <a:rPr lang="en-GB" smtClean="0"/>
              <a:t>3 January,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
        <p:nvSpPr>
          <p:cNvPr id="6" name="Round Same Side Corner Rectangle 5"/>
          <p:cNvSpPr/>
          <p:nvPr userDrawn="1"/>
        </p:nvSpPr>
        <p:spPr>
          <a:xfrm>
            <a:off x="358774" y="1411899"/>
            <a:ext cx="2879724" cy="5068102"/>
          </a:xfrm>
          <a:prstGeom prst="round2SameRect">
            <a:avLst>
              <a:gd name="adj1" fmla="val 5071"/>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10"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4"/>
          </p:nvPr>
        </p:nvSpPr>
        <p:spPr>
          <a:xfrm>
            <a:off x="3598861" y="1411899"/>
            <a:ext cx="4680706" cy="1111877"/>
          </a:xfrm>
          <a:prstGeom prst="roundRect">
            <a:avLst/>
          </a:prstGeom>
        </p:spPr>
        <p:txBody>
          <a:bodyPr/>
          <a:lstStyle/>
          <a:p>
            <a:pPr lvl="0"/>
            <a:r>
              <a:rPr lang="en-GB" noProof="0" dirty="0"/>
              <a:t>Click icon to add picture</a:t>
            </a:r>
          </a:p>
        </p:txBody>
      </p:sp>
      <p:sp>
        <p:nvSpPr>
          <p:cNvPr id="58" name="Text Placeholder 6"/>
          <p:cNvSpPr>
            <a:spLocks noGrp="1"/>
          </p:cNvSpPr>
          <p:nvPr>
            <p:ph type="body" sz="quarter" idx="15"/>
          </p:nvPr>
        </p:nvSpPr>
        <p:spPr>
          <a:xfrm>
            <a:off x="3598860" y="2879725"/>
            <a:ext cx="4680709" cy="3240275"/>
          </a:xfrm>
          <a:prstGeom prst="roundRect">
            <a:avLst>
              <a:gd name="adj" fmla="val 5995"/>
            </a:avLst>
          </a:prstGeom>
          <a:solidFill>
            <a:schemeClr val="bg1"/>
          </a:solidFill>
          <a:ln>
            <a:noFill/>
          </a:ln>
        </p:spPr>
        <p:txBody>
          <a:bodyPr lIns="36000" tIns="36000" rIns="36000" bIns="36000">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Tree>
    <p:extLst>
      <p:ext uri="{BB962C8B-B14F-4D97-AF65-F5344CB8AC3E}">
        <p14:creationId xmlns:p14="http://schemas.microsoft.com/office/powerpoint/2010/main" val="4101327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19447405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1201"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8" name="Rectangle 7"/>
          <p:cNvSpPr/>
          <p:nvPr userDrawn="1"/>
        </p:nvSpPr>
        <p:spPr>
          <a:xfrm>
            <a:off x="0" y="1079999"/>
            <a:ext cx="9144001" cy="540000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F3909375-7DC4-4648-969C-EE3F547EB95F}" type="datetime3">
              <a:rPr lang="en-GB" smtClean="0"/>
              <a:t>3 January,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
        <p:nvSpPr>
          <p:cNvPr id="6" name="Round Same Side Corner Rectangle 5"/>
          <p:cNvSpPr/>
          <p:nvPr userDrawn="1"/>
        </p:nvSpPr>
        <p:spPr>
          <a:xfrm>
            <a:off x="358774" y="1439863"/>
            <a:ext cx="2879724" cy="5040138"/>
          </a:xfrm>
          <a:prstGeom prst="round2SameRect">
            <a:avLst>
              <a:gd name="adj1" fmla="val 5071"/>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10"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4"/>
          </p:nvPr>
        </p:nvSpPr>
        <p:spPr>
          <a:xfrm>
            <a:off x="3598860" y="5400000"/>
            <a:ext cx="4717259" cy="1080000"/>
          </a:xfrm>
          <a:prstGeom prst="round2SameRect">
            <a:avLst/>
          </a:prstGeom>
        </p:spPr>
        <p:txBody>
          <a:bodyPr/>
          <a:lstStyle/>
          <a:p>
            <a:pPr lvl="0"/>
            <a:r>
              <a:rPr lang="en-GB" noProof="0" dirty="0"/>
              <a:t>Click icon to add picture</a:t>
            </a:r>
          </a:p>
        </p:txBody>
      </p:sp>
      <p:sp>
        <p:nvSpPr>
          <p:cNvPr id="58" name="Text Placeholder 6"/>
          <p:cNvSpPr>
            <a:spLocks noGrp="1"/>
          </p:cNvSpPr>
          <p:nvPr>
            <p:ph type="body" sz="quarter" idx="15"/>
          </p:nvPr>
        </p:nvSpPr>
        <p:spPr>
          <a:xfrm>
            <a:off x="3598861" y="1439863"/>
            <a:ext cx="2159000" cy="3600450"/>
          </a:xfrm>
          <a:prstGeom prst="roundRect">
            <a:avLst>
              <a:gd name="adj" fmla="val 5995"/>
            </a:avLst>
          </a:prstGeom>
          <a:solidFill>
            <a:schemeClr val="bg1"/>
          </a:solidFill>
          <a:ln>
            <a:noFill/>
          </a:ln>
        </p:spPr>
        <p:txBody>
          <a:bodyPr lIns="36000" tIns="36000" rIns="36000" bIns="36000">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
        <p:nvSpPr>
          <p:cNvPr id="59" name="Text Placeholder 6"/>
          <p:cNvSpPr>
            <a:spLocks noGrp="1"/>
          </p:cNvSpPr>
          <p:nvPr>
            <p:ph type="body" sz="quarter" idx="16"/>
          </p:nvPr>
        </p:nvSpPr>
        <p:spPr>
          <a:xfrm>
            <a:off x="6118224" y="1439863"/>
            <a:ext cx="2197896" cy="3600450"/>
          </a:xfrm>
          <a:prstGeom prst="roundRect">
            <a:avLst>
              <a:gd name="adj" fmla="val 5995"/>
            </a:avLst>
          </a:prstGeom>
          <a:solidFill>
            <a:schemeClr val="bg1"/>
          </a:solidFill>
          <a:ln>
            <a:noFill/>
          </a:ln>
        </p:spPr>
        <p:txBody>
          <a:bodyPr lIns="36000" tIns="36000" rIns="36000" bIns="36000">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Tree>
    <p:extLst>
      <p:ext uri="{BB962C8B-B14F-4D97-AF65-F5344CB8AC3E}">
        <p14:creationId xmlns:p14="http://schemas.microsoft.com/office/powerpoint/2010/main" val="60305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userDrawn="1">
            <p:custDataLst>
              <p:tags r:id="rId2"/>
            </p:custDataLst>
            <p:extLst>
              <p:ext uri="{D42A27DB-BD31-4B8C-83A1-F6EECF244321}">
                <p14:modId xmlns:p14="http://schemas.microsoft.com/office/powerpoint/2010/main" val="31085649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95"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marL="0" lvl="0" indent="0" algn="ctr" eaLnBrk="1">
              <a:lnSpc>
                <a:spcPct val="100000"/>
              </a:lnSpc>
              <a:spcBef>
                <a:spcPct val="0"/>
              </a:spcBef>
              <a:spcAft>
                <a:spcPct val="0"/>
              </a:spcAft>
            </a:pPr>
            <a:endParaRPr lang="en-GB" sz="32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5" name="Rectángulo 14"/>
          <p:cNvSpPr/>
          <p:nvPr userDrawn="1"/>
        </p:nvSpPr>
        <p:spPr>
          <a:xfrm>
            <a:off x="6827520" y="156754"/>
            <a:ext cx="1907177" cy="8621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22" name="object 9"/>
          <p:cNvSpPr>
            <a:spLocks noChangeAspect="1"/>
          </p:cNvSpPr>
          <p:nvPr userDrawn="1"/>
        </p:nvSpPr>
        <p:spPr>
          <a:xfrm>
            <a:off x="0" y="359999"/>
            <a:ext cx="9144000" cy="613365"/>
          </a:xfrm>
          <a:custGeom>
            <a:avLst/>
            <a:gdLst/>
            <a:ahLst/>
            <a:cxnLst/>
            <a:rect l="l" t="t" r="r" b="b"/>
            <a:pathLst>
              <a:path w="18315940" h="916940">
                <a:moveTo>
                  <a:pt x="0" y="0"/>
                </a:moveTo>
                <a:lnTo>
                  <a:pt x="18315432" y="0"/>
                </a:lnTo>
                <a:lnTo>
                  <a:pt x="18315432" y="916937"/>
                </a:lnTo>
                <a:lnTo>
                  <a:pt x="0" y="916937"/>
                </a:lnTo>
                <a:lnTo>
                  <a:pt x="0" y="0"/>
                </a:lnTo>
                <a:close/>
              </a:path>
            </a:pathLst>
          </a:custGeom>
          <a:solidFill>
            <a:srgbClr val="083B5C"/>
          </a:solidFill>
        </p:spPr>
        <p:txBody>
          <a:bodyPr wrap="square" lIns="0" tIns="0" rIns="0" bIns="0" rtlCol="0"/>
          <a:lstStyle/>
          <a:p>
            <a:pPr eaLnBrk="1"/>
            <a:endParaRPr lang="en-GB" dirty="0"/>
          </a:p>
        </p:txBody>
      </p:sp>
      <p:sp>
        <p:nvSpPr>
          <p:cNvPr id="23" name="object 9"/>
          <p:cNvSpPr>
            <a:spLocks noChangeAspect="1"/>
          </p:cNvSpPr>
          <p:nvPr userDrawn="1"/>
        </p:nvSpPr>
        <p:spPr>
          <a:xfrm>
            <a:off x="3047" y="5874477"/>
            <a:ext cx="9157970" cy="642439"/>
          </a:xfrm>
          <a:custGeom>
            <a:avLst/>
            <a:gdLst/>
            <a:ahLst/>
            <a:cxnLst/>
            <a:rect l="l" t="t" r="r" b="b"/>
            <a:pathLst>
              <a:path w="18315940" h="916940">
                <a:moveTo>
                  <a:pt x="0" y="0"/>
                </a:moveTo>
                <a:lnTo>
                  <a:pt x="18315432" y="0"/>
                </a:lnTo>
                <a:lnTo>
                  <a:pt x="18315432" y="916937"/>
                </a:lnTo>
                <a:lnTo>
                  <a:pt x="0" y="916937"/>
                </a:lnTo>
                <a:lnTo>
                  <a:pt x="0" y="0"/>
                </a:lnTo>
                <a:close/>
              </a:path>
            </a:pathLst>
          </a:custGeom>
          <a:solidFill>
            <a:srgbClr val="083B5C"/>
          </a:solidFill>
        </p:spPr>
        <p:txBody>
          <a:bodyPr wrap="square" lIns="0" tIns="0" rIns="0" bIns="0" rtlCol="0"/>
          <a:lstStyle/>
          <a:p>
            <a:pPr eaLnBrk="1"/>
            <a:endParaRPr lang="en-GB" dirty="0"/>
          </a:p>
        </p:txBody>
      </p:sp>
      <p:grpSp>
        <p:nvGrpSpPr>
          <p:cNvPr id="34" name="Grupo 33"/>
          <p:cNvGrpSpPr/>
          <p:nvPr userDrawn="1"/>
        </p:nvGrpSpPr>
        <p:grpSpPr>
          <a:xfrm>
            <a:off x="3047" y="973364"/>
            <a:ext cx="9140953" cy="4901113"/>
            <a:chOff x="3047" y="973365"/>
            <a:chExt cx="9140953" cy="4880792"/>
          </a:xfrm>
        </p:grpSpPr>
        <p:sp>
          <p:nvSpPr>
            <p:cNvPr id="8" name="object 2"/>
            <p:cNvSpPr>
              <a:spLocks noChangeAspect="1"/>
            </p:cNvSpPr>
            <p:nvPr userDrawn="1"/>
          </p:nvSpPr>
          <p:spPr>
            <a:xfrm>
              <a:off x="3047" y="973365"/>
              <a:ext cx="9140953" cy="4880792"/>
            </a:xfrm>
            <a:prstGeom prst="rect">
              <a:avLst/>
            </a:prstGeom>
            <a:blipFill>
              <a:blip r:embed="rId7" cstate="print"/>
              <a:srcRect/>
              <a:stretch>
                <a:fillRect t="-22198" b="-23015"/>
              </a:stretch>
            </a:blipFill>
          </p:spPr>
          <p:txBody>
            <a:bodyPr wrap="square" lIns="0" tIns="0" rIns="0" bIns="0" rtlCol="0"/>
            <a:lstStyle/>
            <a:p>
              <a:pPr eaLnBrk="1"/>
              <a:endParaRPr lang="en-GB" dirty="0"/>
            </a:p>
          </p:txBody>
        </p:sp>
        <p:sp>
          <p:nvSpPr>
            <p:cNvPr id="29" name="object 7"/>
            <p:cNvSpPr/>
            <p:nvPr userDrawn="1"/>
          </p:nvSpPr>
          <p:spPr>
            <a:xfrm>
              <a:off x="845820" y="1881098"/>
              <a:ext cx="7452360" cy="3422422"/>
            </a:xfrm>
            <a:custGeom>
              <a:avLst/>
              <a:gdLst/>
              <a:ahLst/>
              <a:cxnLst/>
              <a:rect l="l" t="t" r="r" b="b"/>
              <a:pathLst>
                <a:path w="14911705" h="5660390">
                  <a:moveTo>
                    <a:pt x="8084019" y="0"/>
                  </a:moveTo>
                  <a:lnTo>
                    <a:pt x="14911603" y="0"/>
                  </a:lnTo>
                  <a:lnTo>
                    <a:pt x="14911603" y="5660085"/>
                  </a:lnTo>
                  <a:lnTo>
                    <a:pt x="0" y="5660085"/>
                  </a:lnTo>
                  <a:lnTo>
                    <a:pt x="0" y="0"/>
                  </a:lnTo>
                  <a:lnTo>
                    <a:pt x="6827545" y="0"/>
                  </a:lnTo>
                </a:path>
              </a:pathLst>
            </a:custGeom>
            <a:ln w="35999">
              <a:solidFill>
                <a:srgbClr val="FEFEFE"/>
              </a:solidFill>
            </a:ln>
          </p:spPr>
          <p:txBody>
            <a:bodyPr wrap="square" lIns="0" tIns="0" rIns="0" bIns="0" rtlCol="0"/>
            <a:lstStyle/>
            <a:p>
              <a:pPr eaLnBrk="1"/>
              <a:endParaRPr lang="en-GB" dirty="0"/>
            </a:p>
          </p:txBody>
        </p:sp>
        <p:grpSp>
          <p:nvGrpSpPr>
            <p:cNvPr id="33" name="Grupo 32"/>
            <p:cNvGrpSpPr/>
            <p:nvPr userDrawn="1"/>
          </p:nvGrpSpPr>
          <p:grpSpPr>
            <a:xfrm>
              <a:off x="4160337" y="1478407"/>
              <a:ext cx="823327" cy="823327"/>
              <a:chOff x="4160337" y="1478407"/>
              <a:chExt cx="823327" cy="823327"/>
            </a:xfrm>
          </p:grpSpPr>
          <p:sp>
            <p:nvSpPr>
              <p:cNvPr id="30" name="object 8"/>
              <p:cNvSpPr>
                <a:spLocks noChangeAspect="1"/>
              </p:cNvSpPr>
              <p:nvPr userDrawn="1"/>
            </p:nvSpPr>
            <p:spPr>
              <a:xfrm>
                <a:off x="4160337" y="1478407"/>
                <a:ext cx="823327" cy="823327"/>
              </a:xfrm>
              <a:custGeom>
                <a:avLst/>
                <a:gdLst/>
                <a:ahLst/>
                <a:cxnLst/>
                <a:rect l="l" t="t" r="r" b="b"/>
                <a:pathLst>
                  <a:path w="1256665" h="1256664">
                    <a:moveTo>
                      <a:pt x="628243" y="0"/>
                    </a:moveTo>
                    <a:lnTo>
                      <a:pt x="677339" y="1890"/>
                    </a:lnTo>
                    <a:lnTo>
                      <a:pt x="725402" y="7467"/>
                    </a:lnTo>
                    <a:lnTo>
                      <a:pt x="772292" y="16591"/>
                    </a:lnTo>
                    <a:lnTo>
                      <a:pt x="817869" y="29124"/>
                    </a:lnTo>
                    <a:lnTo>
                      <a:pt x="861994" y="44925"/>
                    </a:lnTo>
                    <a:lnTo>
                      <a:pt x="904526" y="63854"/>
                    </a:lnTo>
                    <a:lnTo>
                      <a:pt x="945327" y="85772"/>
                    </a:lnTo>
                    <a:lnTo>
                      <a:pt x="984257" y="110539"/>
                    </a:lnTo>
                    <a:lnTo>
                      <a:pt x="1021175" y="138015"/>
                    </a:lnTo>
                    <a:lnTo>
                      <a:pt x="1055943" y="168062"/>
                    </a:lnTo>
                    <a:lnTo>
                      <a:pt x="1088420" y="200538"/>
                    </a:lnTo>
                    <a:lnTo>
                      <a:pt x="1118467" y="235306"/>
                    </a:lnTo>
                    <a:lnTo>
                      <a:pt x="1145944" y="272224"/>
                    </a:lnTo>
                    <a:lnTo>
                      <a:pt x="1170712" y="311153"/>
                    </a:lnTo>
                    <a:lnTo>
                      <a:pt x="1192630" y="351954"/>
                    </a:lnTo>
                    <a:lnTo>
                      <a:pt x="1211560" y="394487"/>
                    </a:lnTo>
                    <a:lnTo>
                      <a:pt x="1227361" y="438612"/>
                    </a:lnTo>
                    <a:lnTo>
                      <a:pt x="1239894" y="484190"/>
                    </a:lnTo>
                    <a:lnTo>
                      <a:pt x="1249019" y="531081"/>
                    </a:lnTo>
                    <a:lnTo>
                      <a:pt x="1254597" y="579145"/>
                    </a:lnTo>
                    <a:lnTo>
                      <a:pt x="1256487" y="628243"/>
                    </a:lnTo>
                    <a:lnTo>
                      <a:pt x="1254597" y="677339"/>
                    </a:lnTo>
                    <a:lnTo>
                      <a:pt x="1249019" y="725402"/>
                    </a:lnTo>
                    <a:lnTo>
                      <a:pt x="1239894" y="772291"/>
                    </a:lnTo>
                    <a:lnTo>
                      <a:pt x="1227361" y="817868"/>
                    </a:lnTo>
                    <a:lnTo>
                      <a:pt x="1211560" y="861992"/>
                    </a:lnTo>
                    <a:lnTo>
                      <a:pt x="1192630" y="904524"/>
                    </a:lnTo>
                    <a:lnTo>
                      <a:pt x="1170712" y="945324"/>
                    </a:lnTo>
                    <a:lnTo>
                      <a:pt x="1145944" y="984253"/>
                    </a:lnTo>
                    <a:lnTo>
                      <a:pt x="1118467" y="1021170"/>
                    </a:lnTo>
                    <a:lnTo>
                      <a:pt x="1088420" y="1055937"/>
                    </a:lnTo>
                    <a:lnTo>
                      <a:pt x="1055943" y="1088413"/>
                    </a:lnTo>
                    <a:lnTo>
                      <a:pt x="1021175" y="1118459"/>
                    </a:lnTo>
                    <a:lnTo>
                      <a:pt x="984257" y="1145936"/>
                    </a:lnTo>
                    <a:lnTo>
                      <a:pt x="945327" y="1170702"/>
                    </a:lnTo>
                    <a:lnTo>
                      <a:pt x="904526" y="1192620"/>
                    </a:lnTo>
                    <a:lnTo>
                      <a:pt x="861994" y="1211549"/>
                    </a:lnTo>
                    <a:lnTo>
                      <a:pt x="817869" y="1227350"/>
                    </a:lnTo>
                    <a:lnTo>
                      <a:pt x="772292" y="1239882"/>
                    </a:lnTo>
                    <a:lnTo>
                      <a:pt x="725402" y="1249007"/>
                    </a:lnTo>
                    <a:lnTo>
                      <a:pt x="677339" y="1254584"/>
                    </a:lnTo>
                    <a:lnTo>
                      <a:pt x="628243" y="1256474"/>
                    </a:lnTo>
                    <a:lnTo>
                      <a:pt x="579147" y="1254584"/>
                    </a:lnTo>
                    <a:lnTo>
                      <a:pt x="531084" y="1249007"/>
                    </a:lnTo>
                    <a:lnTo>
                      <a:pt x="484194" y="1239882"/>
                    </a:lnTo>
                    <a:lnTo>
                      <a:pt x="438617" y="1227350"/>
                    </a:lnTo>
                    <a:lnTo>
                      <a:pt x="394492" y="1211549"/>
                    </a:lnTo>
                    <a:lnTo>
                      <a:pt x="351960" y="1192620"/>
                    </a:lnTo>
                    <a:lnTo>
                      <a:pt x="311159" y="1170702"/>
                    </a:lnTo>
                    <a:lnTo>
                      <a:pt x="272229" y="1145936"/>
                    </a:lnTo>
                    <a:lnTo>
                      <a:pt x="235311" y="1118459"/>
                    </a:lnTo>
                    <a:lnTo>
                      <a:pt x="200543" y="1088413"/>
                    </a:lnTo>
                    <a:lnTo>
                      <a:pt x="168066" y="1055937"/>
                    </a:lnTo>
                    <a:lnTo>
                      <a:pt x="138019" y="1021170"/>
                    </a:lnTo>
                    <a:lnTo>
                      <a:pt x="110542" y="984253"/>
                    </a:lnTo>
                    <a:lnTo>
                      <a:pt x="85774" y="945324"/>
                    </a:lnTo>
                    <a:lnTo>
                      <a:pt x="63856" y="904524"/>
                    </a:lnTo>
                    <a:lnTo>
                      <a:pt x="44926" y="861992"/>
                    </a:lnTo>
                    <a:lnTo>
                      <a:pt x="29125" y="817868"/>
                    </a:lnTo>
                    <a:lnTo>
                      <a:pt x="16592" y="772291"/>
                    </a:lnTo>
                    <a:lnTo>
                      <a:pt x="7467" y="725402"/>
                    </a:lnTo>
                    <a:lnTo>
                      <a:pt x="1890" y="677339"/>
                    </a:lnTo>
                    <a:lnTo>
                      <a:pt x="0" y="628243"/>
                    </a:lnTo>
                    <a:lnTo>
                      <a:pt x="1890" y="579145"/>
                    </a:lnTo>
                    <a:lnTo>
                      <a:pt x="7467" y="531081"/>
                    </a:lnTo>
                    <a:lnTo>
                      <a:pt x="16592" y="484190"/>
                    </a:lnTo>
                    <a:lnTo>
                      <a:pt x="29125" y="438612"/>
                    </a:lnTo>
                    <a:lnTo>
                      <a:pt x="44926" y="394487"/>
                    </a:lnTo>
                    <a:lnTo>
                      <a:pt x="63856" y="351954"/>
                    </a:lnTo>
                    <a:lnTo>
                      <a:pt x="85774" y="311153"/>
                    </a:lnTo>
                    <a:lnTo>
                      <a:pt x="110542" y="272224"/>
                    </a:lnTo>
                    <a:lnTo>
                      <a:pt x="138019" y="235306"/>
                    </a:lnTo>
                    <a:lnTo>
                      <a:pt x="168066" y="200538"/>
                    </a:lnTo>
                    <a:lnTo>
                      <a:pt x="200543" y="168062"/>
                    </a:lnTo>
                    <a:lnTo>
                      <a:pt x="235311" y="138015"/>
                    </a:lnTo>
                    <a:lnTo>
                      <a:pt x="272229" y="110539"/>
                    </a:lnTo>
                    <a:lnTo>
                      <a:pt x="311159" y="85772"/>
                    </a:lnTo>
                    <a:lnTo>
                      <a:pt x="351960" y="63854"/>
                    </a:lnTo>
                    <a:lnTo>
                      <a:pt x="394492" y="44925"/>
                    </a:lnTo>
                    <a:lnTo>
                      <a:pt x="438617" y="29124"/>
                    </a:lnTo>
                    <a:lnTo>
                      <a:pt x="484194" y="16591"/>
                    </a:lnTo>
                    <a:lnTo>
                      <a:pt x="531084" y="7467"/>
                    </a:lnTo>
                    <a:lnTo>
                      <a:pt x="579147" y="1890"/>
                    </a:lnTo>
                    <a:lnTo>
                      <a:pt x="628243" y="0"/>
                    </a:lnTo>
                    <a:close/>
                  </a:path>
                </a:pathLst>
              </a:custGeom>
              <a:ln w="35999">
                <a:solidFill>
                  <a:srgbClr val="FEFEFE"/>
                </a:solidFill>
              </a:ln>
            </p:spPr>
            <p:txBody>
              <a:bodyPr wrap="square" lIns="0" tIns="0" rIns="0" bIns="0" rtlCol="0"/>
              <a:lstStyle/>
              <a:p>
                <a:pPr eaLnBrk="1"/>
                <a:endParaRPr lang="en-GB" dirty="0"/>
              </a:p>
            </p:txBody>
          </p:sp>
          <p:sp>
            <p:nvSpPr>
              <p:cNvPr id="31" name="object 10"/>
              <p:cNvSpPr>
                <a:spLocks noChangeAspect="1"/>
              </p:cNvSpPr>
              <p:nvPr userDrawn="1"/>
            </p:nvSpPr>
            <p:spPr>
              <a:xfrm>
                <a:off x="4261641" y="1630259"/>
                <a:ext cx="620718" cy="519623"/>
              </a:xfrm>
              <a:custGeom>
                <a:avLst/>
                <a:gdLst/>
                <a:ahLst/>
                <a:cxnLst/>
                <a:rect l="l" t="t" r="r" b="b"/>
                <a:pathLst>
                  <a:path w="947420" h="793114">
                    <a:moveTo>
                      <a:pt x="226700" y="735439"/>
                    </a:moveTo>
                    <a:lnTo>
                      <a:pt x="234130" y="737389"/>
                    </a:lnTo>
                    <a:lnTo>
                      <a:pt x="246015" y="742125"/>
                    </a:lnTo>
                    <a:lnTo>
                      <a:pt x="260128" y="747976"/>
                    </a:lnTo>
                    <a:lnTo>
                      <a:pt x="274236" y="753269"/>
                    </a:lnTo>
                    <a:lnTo>
                      <a:pt x="318002" y="769126"/>
                    </a:lnTo>
                    <a:lnTo>
                      <a:pt x="363407" y="781026"/>
                    </a:lnTo>
                    <a:lnTo>
                      <a:pt x="409954" y="788933"/>
                    </a:lnTo>
                    <a:lnTo>
                      <a:pt x="457143" y="792812"/>
                    </a:lnTo>
                    <a:lnTo>
                      <a:pt x="504475" y="792627"/>
                    </a:lnTo>
                    <a:lnTo>
                      <a:pt x="551450" y="788342"/>
                    </a:lnTo>
                    <a:lnTo>
                      <a:pt x="597569" y="779922"/>
                    </a:lnTo>
                    <a:lnTo>
                      <a:pt x="642332" y="767332"/>
                    </a:lnTo>
                    <a:lnTo>
                      <a:pt x="685242" y="750534"/>
                    </a:lnTo>
                    <a:lnTo>
                      <a:pt x="689604" y="748271"/>
                    </a:lnTo>
                    <a:lnTo>
                      <a:pt x="355042" y="748271"/>
                    </a:lnTo>
                    <a:lnTo>
                      <a:pt x="315590" y="744945"/>
                    </a:lnTo>
                    <a:lnTo>
                      <a:pt x="274711" y="738766"/>
                    </a:lnTo>
                    <a:lnTo>
                      <a:pt x="226700" y="735439"/>
                    </a:lnTo>
                    <a:close/>
                  </a:path>
                  <a:path w="947420" h="793114">
                    <a:moveTo>
                      <a:pt x="865667" y="200692"/>
                    </a:moveTo>
                    <a:lnTo>
                      <a:pt x="577258" y="200692"/>
                    </a:lnTo>
                    <a:lnTo>
                      <a:pt x="598408" y="215321"/>
                    </a:lnTo>
                    <a:lnTo>
                      <a:pt x="617504" y="242030"/>
                    </a:lnTo>
                    <a:lnTo>
                      <a:pt x="633373" y="278812"/>
                    </a:lnTo>
                    <a:lnTo>
                      <a:pt x="644841" y="323665"/>
                    </a:lnTo>
                    <a:lnTo>
                      <a:pt x="650734" y="374581"/>
                    </a:lnTo>
                    <a:lnTo>
                      <a:pt x="649880" y="429557"/>
                    </a:lnTo>
                    <a:lnTo>
                      <a:pt x="641103" y="486586"/>
                    </a:lnTo>
                    <a:lnTo>
                      <a:pt x="623231" y="543665"/>
                    </a:lnTo>
                    <a:lnTo>
                      <a:pt x="595089" y="598787"/>
                    </a:lnTo>
                    <a:lnTo>
                      <a:pt x="568626" y="637496"/>
                    </a:lnTo>
                    <a:lnTo>
                      <a:pt x="534925" y="672309"/>
                    </a:lnTo>
                    <a:lnTo>
                      <a:pt x="495654" y="701551"/>
                    </a:lnTo>
                    <a:lnTo>
                      <a:pt x="452481" y="723551"/>
                    </a:lnTo>
                    <a:lnTo>
                      <a:pt x="398771" y="743042"/>
                    </a:lnTo>
                    <a:lnTo>
                      <a:pt x="355042" y="748271"/>
                    </a:lnTo>
                    <a:lnTo>
                      <a:pt x="689604" y="748271"/>
                    </a:lnTo>
                    <a:lnTo>
                      <a:pt x="700020" y="742868"/>
                    </a:lnTo>
                    <a:lnTo>
                      <a:pt x="627760" y="742868"/>
                    </a:lnTo>
                    <a:lnTo>
                      <a:pt x="582083" y="741196"/>
                    </a:lnTo>
                    <a:lnTo>
                      <a:pt x="529722" y="729495"/>
                    </a:lnTo>
                    <a:lnTo>
                      <a:pt x="612907" y="646310"/>
                    </a:lnTo>
                    <a:lnTo>
                      <a:pt x="780426" y="646310"/>
                    </a:lnTo>
                    <a:lnTo>
                      <a:pt x="808983" y="634436"/>
                    </a:lnTo>
                    <a:lnTo>
                      <a:pt x="851863" y="606245"/>
                    </a:lnTo>
                    <a:lnTo>
                      <a:pt x="886874" y="571579"/>
                    </a:lnTo>
                    <a:lnTo>
                      <a:pt x="913947" y="531763"/>
                    </a:lnTo>
                    <a:lnTo>
                      <a:pt x="933012" y="488117"/>
                    </a:lnTo>
                    <a:lnTo>
                      <a:pt x="944001" y="441966"/>
                    </a:lnTo>
                    <a:lnTo>
                      <a:pt x="946844" y="394632"/>
                    </a:lnTo>
                    <a:lnTo>
                      <a:pt x="941473" y="347439"/>
                    </a:lnTo>
                    <a:lnTo>
                      <a:pt x="927816" y="301708"/>
                    </a:lnTo>
                    <a:lnTo>
                      <a:pt x="906923" y="260207"/>
                    </a:lnTo>
                    <a:lnTo>
                      <a:pt x="881020" y="219265"/>
                    </a:lnTo>
                    <a:lnTo>
                      <a:pt x="865667" y="200692"/>
                    </a:lnTo>
                    <a:close/>
                  </a:path>
                  <a:path w="947420" h="793114">
                    <a:moveTo>
                      <a:pt x="725798" y="729495"/>
                    </a:moveTo>
                    <a:lnTo>
                      <a:pt x="673437" y="737853"/>
                    </a:lnTo>
                    <a:lnTo>
                      <a:pt x="627760" y="742868"/>
                    </a:lnTo>
                    <a:lnTo>
                      <a:pt x="700020" y="742868"/>
                    </a:lnTo>
                    <a:lnTo>
                      <a:pt x="725798" y="729495"/>
                    </a:lnTo>
                    <a:close/>
                  </a:path>
                  <a:path w="947420" h="793114">
                    <a:moveTo>
                      <a:pt x="223551" y="130047"/>
                    </a:moveTo>
                    <a:lnTo>
                      <a:pt x="177525" y="136882"/>
                    </a:lnTo>
                    <a:lnTo>
                      <a:pt x="136095" y="152420"/>
                    </a:lnTo>
                    <a:lnTo>
                      <a:pt x="99679" y="175478"/>
                    </a:lnTo>
                    <a:lnTo>
                      <a:pt x="68694" y="204872"/>
                    </a:lnTo>
                    <a:lnTo>
                      <a:pt x="43560" y="239419"/>
                    </a:lnTo>
                    <a:lnTo>
                      <a:pt x="24694" y="277934"/>
                    </a:lnTo>
                    <a:lnTo>
                      <a:pt x="10742" y="316666"/>
                    </a:lnTo>
                    <a:lnTo>
                      <a:pt x="2645" y="354882"/>
                    </a:lnTo>
                    <a:lnTo>
                      <a:pt x="0" y="392288"/>
                    </a:lnTo>
                    <a:lnTo>
                      <a:pt x="2399" y="428589"/>
                    </a:lnTo>
                    <a:lnTo>
                      <a:pt x="20714" y="496697"/>
                    </a:lnTo>
                    <a:lnTo>
                      <a:pt x="54350" y="556851"/>
                    </a:lnTo>
                    <a:lnTo>
                      <a:pt x="100065" y="606692"/>
                    </a:lnTo>
                    <a:lnTo>
                      <a:pt x="154619" y="643864"/>
                    </a:lnTo>
                    <a:lnTo>
                      <a:pt x="214771" y="666011"/>
                    </a:lnTo>
                    <a:lnTo>
                      <a:pt x="277280" y="670774"/>
                    </a:lnTo>
                    <a:lnTo>
                      <a:pt x="308405" y="665900"/>
                    </a:lnTo>
                    <a:lnTo>
                      <a:pt x="338904" y="655796"/>
                    </a:lnTo>
                    <a:lnTo>
                      <a:pt x="368372" y="640169"/>
                    </a:lnTo>
                    <a:lnTo>
                      <a:pt x="396404" y="618722"/>
                    </a:lnTo>
                    <a:lnTo>
                      <a:pt x="420997" y="592843"/>
                    </a:lnTo>
                    <a:lnTo>
                      <a:pt x="357421" y="592843"/>
                    </a:lnTo>
                    <a:lnTo>
                      <a:pt x="332758" y="556091"/>
                    </a:lnTo>
                    <a:lnTo>
                      <a:pt x="314158" y="514059"/>
                    </a:lnTo>
                    <a:lnTo>
                      <a:pt x="301524" y="468066"/>
                    </a:lnTo>
                    <a:lnTo>
                      <a:pt x="294759" y="419434"/>
                    </a:lnTo>
                    <a:lnTo>
                      <a:pt x="293765" y="369482"/>
                    </a:lnTo>
                    <a:lnTo>
                      <a:pt x="298443" y="319530"/>
                    </a:lnTo>
                    <a:lnTo>
                      <a:pt x="308695" y="270898"/>
                    </a:lnTo>
                    <a:lnTo>
                      <a:pt x="324425" y="224906"/>
                    </a:lnTo>
                    <a:lnTo>
                      <a:pt x="345534" y="182874"/>
                    </a:lnTo>
                    <a:lnTo>
                      <a:pt x="374500" y="147594"/>
                    </a:lnTo>
                    <a:lnTo>
                      <a:pt x="374872" y="147225"/>
                    </a:lnTo>
                    <a:lnTo>
                      <a:pt x="327716" y="147225"/>
                    </a:lnTo>
                    <a:lnTo>
                      <a:pt x="273754" y="133101"/>
                    </a:lnTo>
                    <a:lnTo>
                      <a:pt x="223551" y="130047"/>
                    </a:lnTo>
                    <a:close/>
                  </a:path>
                  <a:path w="947420" h="793114">
                    <a:moveTo>
                      <a:pt x="780426" y="646310"/>
                    </a:moveTo>
                    <a:lnTo>
                      <a:pt x="612907" y="646310"/>
                    </a:lnTo>
                    <a:lnTo>
                      <a:pt x="653572" y="654481"/>
                    </a:lnTo>
                    <a:lnTo>
                      <a:pt x="697577" y="662652"/>
                    </a:lnTo>
                    <a:lnTo>
                      <a:pt x="748265" y="659683"/>
                    </a:lnTo>
                    <a:lnTo>
                      <a:pt x="780426" y="646310"/>
                    </a:lnTo>
                    <a:close/>
                  </a:path>
                  <a:path w="947420" h="793114">
                    <a:moveTo>
                      <a:pt x="673080" y="117746"/>
                    </a:moveTo>
                    <a:lnTo>
                      <a:pt x="628506" y="126426"/>
                    </a:lnTo>
                    <a:lnTo>
                      <a:pt x="587553" y="144018"/>
                    </a:lnTo>
                    <a:lnTo>
                      <a:pt x="550986" y="169130"/>
                    </a:lnTo>
                    <a:lnTo>
                      <a:pt x="519571" y="200368"/>
                    </a:lnTo>
                    <a:lnTo>
                      <a:pt x="494073" y="236341"/>
                    </a:lnTo>
                    <a:lnTo>
                      <a:pt x="469935" y="282021"/>
                    </a:lnTo>
                    <a:lnTo>
                      <a:pt x="456937" y="325468"/>
                    </a:lnTo>
                    <a:lnTo>
                      <a:pt x="450623" y="373371"/>
                    </a:lnTo>
                    <a:lnTo>
                      <a:pt x="446537" y="432417"/>
                    </a:lnTo>
                    <a:lnTo>
                      <a:pt x="439298" y="474194"/>
                    </a:lnTo>
                    <a:lnTo>
                      <a:pt x="419805" y="525998"/>
                    </a:lnTo>
                    <a:lnTo>
                      <a:pt x="391400" y="571118"/>
                    </a:lnTo>
                    <a:lnTo>
                      <a:pt x="357421" y="592843"/>
                    </a:lnTo>
                    <a:lnTo>
                      <a:pt x="420997" y="592843"/>
                    </a:lnTo>
                    <a:lnTo>
                      <a:pt x="446537" y="557194"/>
                    </a:lnTo>
                    <a:lnTo>
                      <a:pt x="472347" y="507339"/>
                    </a:lnTo>
                    <a:lnTo>
                      <a:pt x="483674" y="465838"/>
                    </a:lnTo>
                    <a:lnTo>
                      <a:pt x="488316" y="420997"/>
                    </a:lnTo>
                    <a:lnTo>
                      <a:pt x="494073" y="361119"/>
                    </a:lnTo>
                    <a:lnTo>
                      <a:pt x="503730" y="313496"/>
                    </a:lnTo>
                    <a:lnTo>
                      <a:pt x="522298" y="265313"/>
                    </a:lnTo>
                    <a:lnTo>
                      <a:pt x="547575" y="224906"/>
                    </a:lnTo>
                    <a:lnTo>
                      <a:pt x="577258" y="200692"/>
                    </a:lnTo>
                    <a:lnTo>
                      <a:pt x="865667" y="200692"/>
                    </a:lnTo>
                    <a:lnTo>
                      <a:pt x="851778" y="183892"/>
                    </a:lnTo>
                    <a:lnTo>
                      <a:pt x="820870" y="159100"/>
                    </a:lnTo>
                    <a:lnTo>
                      <a:pt x="770027" y="132690"/>
                    </a:lnTo>
                    <a:lnTo>
                      <a:pt x="720509" y="119370"/>
                    </a:lnTo>
                    <a:lnTo>
                      <a:pt x="673080" y="117746"/>
                    </a:lnTo>
                    <a:close/>
                  </a:path>
                  <a:path w="947420" h="793114">
                    <a:moveTo>
                      <a:pt x="549273" y="46957"/>
                    </a:moveTo>
                    <a:lnTo>
                      <a:pt x="313598" y="46957"/>
                    </a:lnTo>
                    <a:lnTo>
                      <a:pt x="355282" y="47237"/>
                    </a:lnTo>
                    <a:lnTo>
                      <a:pt x="410888" y="58097"/>
                    </a:lnTo>
                    <a:lnTo>
                      <a:pt x="401887" y="72954"/>
                    </a:lnTo>
                    <a:lnTo>
                      <a:pt x="392326" y="83351"/>
                    </a:lnTo>
                    <a:lnTo>
                      <a:pt x="381647" y="91519"/>
                    </a:lnTo>
                    <a:lnTo>
                      <a:pt x="369296" y="99689"/>
                    </a:lnTo>
                    <a:lnTo>
                      <a:pt x="355280" y="112126"/>
                    </a:lnTo>
                    <a:lnTo>
                      <a:pt x="346277" y="123453"/>
                    </a:lnTo>
                    <a:lnTo>
                      <a:pt x="338388" y="134781"/>
                    </a:lnTo>
                    <a:lnTo>
                      <a:pt x="327716" y="147225"/>
                    </a:lnTo>
                    <a:lnTo>
                      <a:pt x="374872" y="147225"/>
                    </a:lnTo>
                    <a:lnTo>
                      <a:pt x="407921" y="114542"/>
                    </a:lnTo>
                    <a:lnTo>
                      <a:pt x="445799" y="85948"/>
                    </a:lnTo>
                    <a:lnTo>
                      <a:pt x="488130" y="64040"/>
                    </a:lnTo>
                    <a:lnTo>
                      <a:pt x="536711" y="48592"/>
                    </a:lnTo>
                    <a:lnTo>
                      <a:pt x="549273" y="46957"/>
                    </a:lnTo>
                    <a:close/>
                  </a:path>
                  <a:path w="947420" h="793114">
                    <a:moveTo>
                      <a:pt x="501114" y="0"/>
                    </a:moveTo>
                    <a:lnTo>
                      <a:pt x="448561" y="634"/>
                    </a:lnTo>
                    <a:lnTo>
                      <a:pt x="395666" y="5084"/>
                    </a:lnTo>
                    <a:lnTo>
                      <a:pt x="344433" y="13201"/>
                    </a:lnTo>
                    <a:lnTo>
                      <a:pt x="296867" y="24840"/>
                    </a:lnTo>
                    <a:lnTo>
                      <a:pt x="254973" y="39854"/>
                    </a:lnTo>
                    <a:lnTo>
                      <a:pt x="220757" y="58097"/>
                    </a:lnTo>
                    <a:lnTo>
                      <a:pt x="273027" y="52248"/>
                    </a:lnTo>
                    <a:lnTo>
                      <a:pt x="313598" y="46957"/>
                    </a:lnTo>
                    <a:lnTo>
                      <a:pt x="549273" y="46957"/>
                    </a:lnTo>
                    <a:lnTo>
                      <a:pt x="578731" y="43124"/>
                    </a:lnTo>
                    <a:lnTo>
                      <a:pt x="692205" y="43124"/>
                    </a:lnTo>
                    <a:lnTo>
                      <a:pt x="679752" y="35815"/>
                    </a:lnTo>
                    <a:lnTo>
                      <a:pt x="660441" y="28018"/>
                    </a:lnTo>
                    <a:lnTo>
                      <a:pt x="636669" y="22448"/>
                    </a:lnTo>
                    <a:lnTo>
                      <a:pt x="597173" y="10760"/>
                    </a:lnTo>
                    <a:lnTo>
                      <a:pt x="551320" y="3326"/>
                    </a:lnTo>
                    <a:lnTo>
                      <a:pt x="501114" y="0"/>
                    </a:lnTo>
                    <a:close/>
                  </a:path>
                  <a:path w="947420" h="793114">
                    <a:moveTo>
                      <a:pt x="692205" y="43124"/>
                    </a:moveTo>
                    <a:lnTo>
                      <a:pt x="578731" y="43124"/>
                    </a:lnTo>
                    <a:lnTo>
                      <a:pt x="619039" y="44787"/>
                    </a:lnTo>
                    <a:lnTo>
                      <a:pt x="713910" y="58097"/>
                    </a:lnTo>
                    <a:lnTo>
                      <a:pt x="696832" y="45840"/>
                    </a:lnTo>
                    <a:lnTo>
                      <a:pt x="692205" y="43124"/>
                    </a:lnTo>
                    <a:close/>
                  </a:path>
                </a:pathLst>
              </a:custGeom>
              <a:solidFill>
                <a:srgbClr val="FEFEFE"/>
              </a:solidFill>
            </p:spPr>
            <p:txBody>
              <a:bodyPr wrap="square" lIns="0" tIns="0" rIns="0" bIns="0" rtlCol="0"/>
              <a:lstStyle/>
              <a:p>
                <a:pPr eaLnBrk="1"/>
                <a:endParaRPr lang="en-GB" dirty="0"/>
              </a:p>
            </p:txBody>
          </p:sp>
        </p:grpSp>
      </p:grpSp>
      <p:sp>
        <p:nvSpPr>
          <p:cNvPr id="13" name="object 2"/>
          <p:cNvSpPr/>
          <p:nvPr userDrawn="1"/>
        </p:nvSpPr>
        <p:spPr>
          <a:xfrm>
            <a:off x="-36000" y="6498000"/>
            <a:ext cx="9216000" cy="360000"/>
          </a:xfrm>
          <a:prstGeom prst="rect">
            <a:avLst/>
          </a:prstGeom>
          <a:blipFill>
            <a:blip r:embed="rId8" cstate="print"/>
            <a:stretch>
              <a:fillRect/>
            </a:stretch>
          </a:blipFill>
        </p:spPr>
        <p:txBody>
          <a:bodyPr wrap="square" lIns="0" tIns="0" rIns="0" bIns="0" rtlCol="0"/>
          <a:lstStyle/>
          <a:p>
            <a:pPr eaLnBrk="1"/>
            <a:endParaRPr lang="en-GB" dirty="0"/>
          </a:p>
        </p:txBody>
      </p:sp>
      <p:sp>
        <p:nvSpPr>
          <p:cNvPr id="14" name="object 3"/>
          <p:cNvSpPr/>
          <p:nvPr userDrawn="1"/>
        </p:nvSpPr>
        <p:spPr>
          <a:xfrm>
            <a:off x="-36000" y="0"/>
            <a:ext cx="9216000" cy="360000"/>
          </a:xfrm>
          <a:prstGeom prst="rect">
            <a:avLst/>
          </a:prstGeom>
          <a:blipFill>
            <a:blip r:embed="rId9" cstate="print"/>
            <a:stretch>
              <a:fillRect/>
            </a:stretch>
          </a:blipFill>
        </p:spPr>
        <p:txBody>
          <a:bodyPr wrap="square" lIns="0" tIns="0" rIns="0" bIns="0" rtlCol="0"/>
          <a:lstStyle/>
          <a:p>
            <a:pPr eaLnBrk="1"/>
            <a:endParaRPr lang="en-GB" dirty="0"/>
          </a:p>
        </p:txBody>
      </p:sp>
      <p:sp>
        <p:nvSpPr>
          <p:cNvPr id="16" name="Title 1"/>
          <p:cNvSpPr>
            <a:spLocks noGrp="1"/>
          </p:cNvSpPr>
          <p:nvPr>
            <p:ph type="title" hasCustomPrompt="1"/>
          </p:nvPr>
        </p:nvSpPr>
        <p:spPr>
          <a:xfrm>
            <a:off x="1426367" y="2498006"/>
            <a:ext cx="6291266" cy="1787763"/>
          </a:xfrm>
        </p:spPr>
        <p:txBody>
          <a:bodyPr anchor="ctr">
            <a:normAutofit/>
          </a:bodyPr>
          <a:lstStyle>
            <a:lvl1pPr algn="ctr">
              <a:defRPr sz="3200" baseline="0">
                <a:solidFill>
                  <a:schemeClr val="bg1"/>
                </a:solidFill>
              </a:defRPr>
            </a:lvl1pPr>
          </a:lstStyle>
          <a:p>
            <a:r>
              <a:rPr lang="en-GB" dirty="0"/>
              <a:t>Presentation title</a:t>
            </a:r>
          </a:p>
        </p:txBody>
      </p:sp>
      <p:sp>
        <p:nvSpPr>
          <p:cNvPr id="18" name="Text Placeholder 4"/>
          <p:cNvSpPr>
            <a:spLocks noGrp="1"/>
          </p:cNvSpPr>
          <p:nvPr>
            <p:ph type="body" sz="quarter" idx="10" hasCustomPrompt="1"/>
          </p:nvPr>
        </p:nvSpPr>
        <p:spPr>
          <a:xfrm>
            <a:off x="4983664" y="4838699"/>
            <a:ext cx="3314516" cy="313043"/>
          </a:xfrm>
        </p:spPr>
        <p:txBody>
          <a:bodyPr/>
          <a:lstStyle>
            <a:lvl1pPr>
              <a:spcAft>
                <a:spcPts val="0"/>
              </a:spcAft>
              <a:defRPr baseline="0">
                <a:solidFill>
                  <a:schemeClr val="bg1"/>
                </a:solidFill>
                <a:latin typeface="Bodoni MT" panose="02070603080606020203" pitchFamily="18" charset="0"/>
              </a:defRPr>
            </a:lvl1pPr>
          </a:lstStyle>
          <a:p>
            <a:pPr lvl="0"/>
            <a:r>
              <a:rPr lang="en-GB" dirty="0"/>
              <a:t>Event place and date</a:t>
            </a:r>
          </a:p>
        </p:txBody>
      </p:sp>
    </p:spTree>
    <p:extLst>
      <p:ext uri="{BB962C8B-B14F-4D97-AF65-F5344CB8AC3E}">
        <p14:creationId xmlns:p14="http://schemas.microsoft.com/office/powerpoint/2010/main" val="227315959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2"/>
            </p:custDataLst>
            <p:extLst>
              <p:ext uri="{D42A27DB-BD31-4B8C-83A1-F6EECF244321}">
                <p14:modId xmlns:p14="http://schemas.microsoft.com/office/powerpoint/2010/main" val="1058941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2225"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0" name="Rectangle 9"/>
          <p:cNvSpPr/>
          <p:nvPr userDrawn="1"/>
        </p:nvSpPr>
        <p:spPr>
          <a:xfrm>
            <a:off x="0" y="1800224"/>
            <a:ext cx="9144001" cy="467977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4EF29C57-80D4-4336-B0B9-86E265EAA723}" type="datetime3">
              <a:rPr lang="en-GB" smtClean="0"/>
              <a:t>3 January,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
        <p:nvSpPr>
          <p:cNvPr id="7" name="Oval 6"/>
          <p:cNvSpPr/>
          <p:nvPr userDrawn="1"/>
        </p:nvSpPr>
        <p:spPr>
          <a:xfrm>
            <a:off x="720725" y="2158844"/>
            <a:ext cx="1800225" cy="1800225"/>
          </a:xfrm>
          <a:prstGeom prst="ellipse">
            <a:avLst/>
          </a:prstGeom>
          <a:solidFill>
            <a:schemeClr val="bg1"/>
          </a:solidFill>
          <a:ln w="3175" cmpd="sng">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spcAft>
                <a:spcPts val="600"/>
              </a:spcAft>
            </a:pPr>
            <a:r>
              <a:rPr lang="en-GB" sz="1300" dirty="0">
                <a:latin typeface="Franklin Gothic Book"/>
                <a:cs typeface="Franklin Gothic Book"/>
              </a:rPr>
              <a:t>Project Summary</a:t>
            </a:r>
          </a:p>
        </p:txBody>
      </p:sp>
      <p:sp>
        <p:nvSpPr>
          <p:cNvPr id="8" name="Rounded Rectangle 7"/>
          <p:cNvSpPr/>
          <p:nvPr userDrawn="1"/>
        </p:nvSpPr>
        <p:spPr>
          <a:xfrm>
            <a:off x="720725" y="4319775"/>
            <a:ext cx="1800225" cy="1800225"/>
          </a:xfrm>
          <a:prstGeom prst="roundRect">
            <a:avLst>
              <a:gd name="adj" fmla="val 773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9" name="Round Same Side Corner Rectangle 8"/>
          <p:cNvSpPr/>
          <p:nvPr userDrawn="1"/>
        </p:nvSpPr>
        <p:spPr>
          <a:xfrm>
            <a:off x="5038724" y="2158844"/>
            <a:ext cx="3600845" cy="4311806"/>
          </a:xfrm>
          <a:prstGeom prst="round2SameRect">
            <a:avLst>
              <a:gd name="adj1" fmla="val 372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12"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4"/>
          </p:nvPr>
        </p:nvSpPr>
        <p:spPr>
          <a:xfrm>
            <a:off x="2878135" y="2160588"/>
            <a:ext cx="1800226" cy="4310062"/>
          </a:xfrm>
          <a:prstGeom prst="round2SameRect">
            <a:avLst>
              <a:gd name="adj1" fmla="val 10230"/>
              <a:gd name="adj2" fmla="val 0"/>
            </a:avLst>
          </a:prstGeom>
        </p:spPr>
        <p:txBody>
          <a:bodyPr/>
          <a:lstStyle/>
          <a:p>
            <a:pPr lvl="0"/>
            <a:r>
              <a:rPr lang="en-GB" noProof="0" dirty="0"/>
              <a:t>Click icon to add picture</a:t>
            </a:r>
          </a:p>
        </p:txBody>
      </p:sp>
    </p:spTree>
    <p:extLst>
      <p:ext uri="{BB962C8B-B14F-4D97-AF65-F5344CB8AC3E}">
        <p14:creationId xmlns:p14="http://schemas.microsoft.com/office/powerpoint/2010/main" val="2627588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userDrawn="1">
            <p:custDataLst>
              <p:tags r:id="rId2"/>
            </p:custDataLst>
            <p:extLst>
              <p:ext uri="{D42A27DB-BD31-4B8C-83A1-F6EECF244321}">
                <p14:modId xmlns:p14="http://schemas.microsoft.com/office/powerpoint/2010/main" val="37427176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3249"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0" name="Rectangle 9"/>
          <p:cNvSpPr/>
          <p:nvPr userDrawn="1"/>
        </p:nvSpPr>
        <p:spPr>
          <a:xfrm>
            <a:off x="0" y="1800225"/>
            <a:ext cx="9144001" cy="467977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11"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4"/>
          </p:nvPr>
        </p:nvSpPr>
        <p:spPr>
          <a:xfrm>
            <a:off x="720725" y="4319588"/>
            <a:ext cx="3957636" cy="2151062"/>
          </a:xfrm>
          <a:prstGeom prst="round2SameRect">
            <a:avLst>
              <a:gd name="adj1" fmla="val 10230"/>
              <a:gd name="adj2" fmla="val 0"/>
            </a:avLst>
          </a:prstGeom>
        </p:spPr>
        <p:txBody>
          <a:bodyPr/>
          <a:lstStyle/>
          <a:p>
            <a:pPr lvl="0"/>
            <a:r>
              <a:rPr lang="en-GB" noProof="0" dirty="0"/>
              <a:t>Click icon to add picture</a:t>
            </a:r>
          </a:p>
        </p:txBody>
      </p:sp>
      <p:sp>
        <p:nvSpPr>
          <p:cNvPr id="2" name="Title 1"/>
          <p:cNvSpPr>
            <a:spLocks noGrp="1"/>
          </p:cNvSpPr>
          <p:nvPr>
            <p:ph type="title"/>
          </p:nvPr>
        </p:nvSpPr>
        <p:spPr/>
        <p:txBody>
          <a:bodyPr/>
          <a:lstStyle>
            <a:lvl1pPr>
              <a:defRPr>
                <a:latin typeface="Bodoni MT" panose="02070603080606020203" pitchFamily="18" charset="0"/>
              </a:defRPr>
            </a:lvl1p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FED80B38-2A60-4F06-8F73-0CEDED5390DE}" type="datetime3">
              <a:rPr lang="en-GB" smtClean="0"/>
              <a:t>3 January,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
        <p:nvSpPr>
          <p:cNvPr id="7" name="Oval 6"/>
          <p:cNvSpPr/>
          <p:nvPr userDrawn="1"/>
        </p:nvSpPr>
        <p:spPr>
          <a:xfrm>
            <a:off x="720725" y="2158844"/>
            <a:ext cx="1800225" cy="1800225"/>
          </a:xfrm>
          <a:prstGeom prst="ellipse">
            <a:avLst/>
          </a:prstGeom>
          <a:solidFill>
            <a:schemeClr val="bg1"/>
          </a:solidFill>
          <a:ln w="3175" cmpd="sng">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spcAft>
                <a:spcPts val="600"/>
              </a:spcAft>
            </a:pPr>
            <a:r>
              <a:rPr lang="en-GB" sz="1300" dirty="0">
                <a:latin typeface="Franklin Gothic Book"/>
                <a:cs typeface="Franklin Gothic Book"/>
              </a:rPr>
              <a:t>Project Summary</a:t>
            </a:r>
          </a:p>
        </p:txBody>
      </p:sp>
      <p:sp>
        <p:nvSpPr>
          <p:cNvPr id="8" name="Rounded Rectangle 7"/>
          <p:cNvSpPr/>
          <p:nvPr userDrawn="1"/>
        </p:nvSpPr>
        <p:spPr>
          <a:xfrm>
            <a:off x="2878136" y="2158844"/>
            <a:ext cx="1800225" cy="1800225"/>
          </a:xfrm>
          <a:prstGeom prst="roundRect">
            <a:avLst>
              <a:gd name="adj" fmla="val 773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9" name="Round Same Side Corner Rectangle 8"/>
          <p:cNvSpPr/>
          <p:nvPr userDrawn="1"/>
        </p:nvSpPr>
        <p:spPr>
          <a:xfrm>
            <a:off x="5038724" y="2158844"/>
            <a:ext cx="3600845" cy="4311806"/>
          </a:xfrm>
          <a:prstGeom prst="round2SameRect">
            <a:avLst>
              <a:gd name="adj1" fmla="val 372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Tree>
    <p:extLst>
      <p:ext uri="{BB962C8B-B14F-4D97-AF65-F5344CB8AC3E}">
        <p14:creationId xmlns:p14="http://schemas.microsoft.com/office/powerpoint/2010/main" val="704693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 standard non-animate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675823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271" name="think-cell Slide" r:id="rId5" imgW="421" imgH="423" progId="TCLayout.ActiveDocument.1">
                  <p:embed/>
                </p:oleObj>
              </mc:Choice>
              <mc:Fallback>
                <p:oleObj name="think-cell Slide" r:id="rId5" imgW="421" imgH="4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32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pic>
        <p:nvPicPr>
          <p:cNvPr id="1026" name="Picture 2" descr="Z:\852_General presentation_update_2017\02_ARTWORK\IMAGES\HI RES\background1280x960.jpg"/>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113771" y="0"/>
            <a:ext cx="9257771" cy="69433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8">
            <a:extLst>
              <a:ext uri="{28A0092B-C50C-407E-A947-70E740481C1C}">
                <a14:useLocalDpi xmlns:a14="http://schemas.microsoft.com/office/drawing/2010/main"/>
              </a:ext>
            </a:extLst>
          </a:blip>
          <a:stretch>
            <a:fillRect/>
          </a:stretch>
        </p:blipFill>
        <p:spPr>
          <a:xfrm>
            <a:off x="-1587" y="4407789"/>
            <a:ext cx="9144000" cy="2176272"/>
          </a:xfrm>
          <a:prstGeom prst="rect">
            <a:avLst/>
          </a:prstGeom>
        </p:spPr>
      </p:pic>
      <p:sp>
        <p:nvSpPr>
          <p:cNvPr id="70" name="Title 1"/>
          <p:cNvSpPr>
            <a:spLocks noGrp="1"/>
          </p:cNvSpPr>
          <p:nvPr>
            <p:ph type="title" hasCustomPrompt="1"/>
          </p:nvPr>
        </p:nvSpPr>
        <p:spPr>
          <a:xfrm>
            <a:off x="719134" y="4893126"/>
            <a:ext cx="6291266" cy="727534"/>
          </a:xfrm>
        </p:spPr>
        <p:txBody>
          <a:bodyPr anchor="b">
            <a:normAutofit/>
          </a:bodyPr>
          <a:lstStyle>
            <a:lvl1pPr>
              <a:defRPr sz="3200" baseline="0"/>
            </a:lvl1pPr>
          </a:lstStyle>
          <a:p>
            <a:r>
              <a:rPr lang="en-GB" dirty="0"/>
              <a:t>Presentation title</a:t>
            </a:r>
          </a:p>
        </p:txBody>
      </p:sp>
      <p:sp>
        <p:nvSpPr>
          <p:cNvPr id="5" name="Text Placeholder 4"/>
          <p:cNvSpPr>
            <a:spLocks noGrp="1"/>
          </p:cNvSpPr>
          <p:nvPr>
            <p:ph type="body" sz="quarter" idx="10" hasCustomPrompt="1"/>
          </p:nvPr>
        </p:nvSpPr>
        <p:spPr>
          <a:xfrm>
            <a:off x="719138" y="5731785"/>
            <a:ext cx="6127750" cy="609600"/>
          </a:xfrm>
        </p:spPr>
        <p:txBody>
          <a:bodyPr/>
          <a:lstStyle>
            <a:lvl1pPr>
              <a:spcAft>
                <a:spcPts val="0"/>
              </a:spcAft>
              <a:defRPr>
                <a:solidFill>
                  <a:srgbClr val="00AE9E"/>
                </a:solidFill>
                <a:latin typeface="Bodoni MT" panose="02070603080606020203" pitchFamily="18" charset="0"/>
              </a:defRPr>
            </a:lvl1pPr>
          </a:lstStyle>
          <a:p>
            <a:pPr lvl="0"/>
            <a:r>
              <a:rPr lang="en-GB" dirty="0"/>
              <a:t>Presenter name</a:t>
            </a:r>
          </a:p>
          <a:p>
            <a:pPr lvl="0"/>
            <a:r>
              <a:rPr lang="en-GB" dirty="0"/>
              <a:t>Event name</a:t>
            </a:r>
          </a:p>
        </p:txBody>
      </p:sp>
    </p:spTree>
    <p:extLst>
      <p:ext uri="{BB962C8B-B14F-4D97-AF65-F5344CB8AC3E}">
        <p14:creationId xmlns:p14="http://schemas.microsoft.com/office/powerpoint/2010/main" val="50066325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chartAndTx">
  <p:cSld name="Título, gráfico y texto">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1583647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297" name="think-cell Slide" r:id="rId5" imgW="421" imgH="423" progId="TCLayout.ActiveDocument.1">
                  <p:embed/>
                </p:oleObj>
              </mc:Choice>
              <mc:Fallback>
                <p:oleObj name="think-cell Slide" r:id="rId5" imgW="421" imgH="4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a:xfrm>
            <a:off x="619125" y="290513"/>
            <a:ext cx="6391275" cy="635000"/>
          </a:xfrm>
        </p:spPr>
        <p:txBody>
          <a:bodyPr/>
          <a:lstStyle/>
          <a:p>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título</a:t>
            </a:r>
            <a:r>
              <a:rPr lang="en-GB" dirty="0"/>
              <a:t> del </a:t>
            </a:r>
            <a:r>
              <a:rPr lang="en-GB" dirty="0" err="1"/>
              <a:t>patrón</a:t>
            </a:r>
            <a:endParaRPr lang="en-GB" dirty="0"/>
          </a:p>
        </p:txBody>
      </p:sp>
      <p:sp>
        <p:nvSpPr>
          <p:cNvPr id="3" name="Chart Placeholder 2"/>
          <p:cNvSpPr>
            <a:spLocks noGrp="1"/>
          </p:cNvSpPr>
          <p:nvPr>
            <p:ph type="chart" sz="half" idx="1"/>
          </p:nvPr>
        </p:nvSpPr>
        <p:spPr>
          <a:xfrm>
            <a:off x="966788" y="1546225"/>
            <a:ext cx="3656012" cy="5092700"/>
          </a:xfrm>
        </p:spPr>
        <p:txBody>
          <a:bodyPr/>
          <a:lstStyle/>
          <a:p>
            <a:pPr lvl="0"/>
            <a:r>
              <a:rPr lang="en-GB" noProof="0" dirty="0" err="1"/>
              <a:t>Haga</a:t>
            </a:r>
            <a:r>
              <a:rPr lang="en-GB" noProof="0" dirty="0"/>
              <a:t> </a:t>
            </a:r>
            <a:r>
              <a:rPr lang="en-GB" noProof="0" dirty="0" err="1"/>
              <a:t>clic</a:t>
            </a:r>
            <a:r>
              <a:rPr lang="en-GB" noProof="0" dirty="0"/>
              <a:t> en el </a:t>
            </a:r>
            <a:r>
              <a:rPr lang="en-GB" noProof="0" dirty="0" err="1"/>
              <a:t>icono</a:t>
            </a:r>
            <a:r>
              <a:rPr lang="en-GB" noProof="0" dirty="0"/>
              <a:t> para </a:t>
            </a:r>
            <a:r>
              <a:rPr lang="en-GB" noProof="0" dirty="0" err="1"/>
              <a:t>agregar</a:t>
            </a:r>
            <a:r>
              <a:rPr lang="en-GB" noProof="0" dirty="0"/>
              <a:t> un </a:t>
            </a:r>
            <a:r>
              <a:rPr lang="en-GB" noProof="0" dirty="0" err="1"/>
              <a:t>gráfico</a:t>
            </a:r>
            <a:endParaRPr lang="en-GB" noProof="0" dirty="0"/>
          </a:p>
        </p:txBody>
      </p:sp>
      <p:sp>
        <p:nvSpPr>
          <p:cNvPr id="4" name="Text Placeholder 3"/>
          <p:cNvSpPr>
            <a:spLocks noGrp="1"/>
          </p:cNvSpPr>
          <p:nvPr>
            <p:ph type="body" sz="half" idx="2"/>
          </p:nvPr>
        </p:nvSpPr>
        <p:spPr>
          <a:xfrm>
            <a:off x="4775200" y="1546225"/>
            <a:ext cx="3657600" cy="5092700"/>
          </a:xfrm>
        </p:spPr>
        <p:txBody>
          <a:bodyPr/>
          <a:lstStyle/>
          <a:p>
            <a:pPr lvl="0"/>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texto</a:t>
            </a:r>
            <a:r>
              <a:rPr lang="en-GB" dirty="0"/>
              <a:t> del </a:t>
            </a:r>
            <a:r>
              <a:rPr lang="en-GB" dirty="0" err="1"/>
              <a:t>patrón</a:t>
            </a:r>
            <a:endParaRPr lang="en-GB" dirty="0"/>
          </a:p>
          <a:p>
            <a:pPr lvl="1"/>
            <a:r>
              <a:rPr lang="en-GB" dirty="0"/>
              <a:t>Segundo </a:t>
            </a:r>
            <a:r>
              <a:rPr lang="en-GB" dirty="0" err="1"/>
              <a:t>nivel</a:t>
            </a:r>
            <a:endParaRPr lang="en-GB" dirty="0"/>
          </a:p>
          <a:p>
            <a:pPr lvl="2"/>
            <a:r>
              <a:rPr lang="en-GB" dirty="0"/>
              <a:t>Tercer </a:t>
            </a:r>
            <a:r>
              <a:rPr lang="en-GB" dirty="0" err="1"/>
              <a:t>nivel</a:t>
            </a:r>
            <a:endParaRPr lang="en-GB" dirty="0"/>
          </a:p>
          <a:p>
            <a:pPr lvl="3"/>
            <a:r>
              <a:rPr lang="en-GB" dirty="0"/>
              <a:t>Cuarto </a:t>
            </a:r>
            <a:r>
              <a:rPr lang="en-GB" dirty="0" err="1"/>
              <a:t>nivel</a:t>
            </a:r>
            <a:endParaRPr lang="en-GB" dirty="0"/>
          </a:p>
          <a:p>
            <a:pPr lvl="4"/>
            <a:r>
              <a:rPr lang="en-GB" dirty="0" err="1"/>
              <a:t>Quinto</a:t>
            </a:r>
            <a:r>
              <a:rPr lang="en-GB" dirty="0"/>
              <a:t> </a:t>
            </a:r>
            <a:r>
              <a:rPr lang="en-GB" dirty="0" err="1"/>
              <a:t>nivel</a:t>
            </a:r>
            <a:endParaRPr lang="en-GB" dirty="0"/>
          </a:p>
        </p:txBody>
      </p:sp>
      <p:sp>
        <p:nvSpPr>
          <p:cNvPr id="5" name="Date Placeholder 4"/>
          <p:cNvSpPr>
            <a:spLocks noGrp="1" noChangeArrowheads="1"/>
          </p:cNvSpPr>
          <p:nvPr>
            <p:ph type="dt" sz="half" idx="10"/>
          </p:nvPr>
        </p:nvSpPr>
        <p:spPr>
          <a:xfrm>
            <a:off x="719136" y="6480000"/>
            <a:ext cx="1871664" cy="378000"/>
          </a:xfrm>
          <a:prstGeom prst="rect">
            <a:avLst/>
          </a:prstGeom>
          <a:ln/>
        </p:spPr>
        <p:txBody>
          <a:bodyPr/>
          <a:lstStyle>
            <a:lvl1pPr eaLnBrk="1">
              <a:defRPr/>
            </a:lvl1pPr>
          </a:lstStyle>
          <a:p>
            <a:fld id="{157E5153-9228-4F74-AFD0-A5AAFEFECA82}" type="datetime3">
              <a:rPr lang="en-GB" smtClean="0"/>
              <a:t>3 January, 2020</a:t>
            </a:fld>
            <a:endParaRPr lang="en-GB" dirty="0"/>
          </a:p>
        </p:txBody>
      </p:sp>
      <p:sp>
        <p:nvSpPr>
          <p:cNvPr id="6"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EDB9696E-5DF7-4353-AF9F-8C50BA0EF038}" type="slidenum">
              <a:rPr lang="en-GB" smtClean="0"/>
              <a:t>‹#›</a:t>
            </a:fld>
            <a:endParaRPr lang="en-GB" dirty="0"/>
          </a:p>
        </p:txBody>
      </p:sp>
    </p:spTree>
    <p:extLst>
      <p:ext uri="{BB962C8B-B14F-4D97-AF65-F5344CB8AC3E}">
        <p14:creationId xmlns:p14="http://schemas.microsoft.com/office/powerpoint/2010/main" val="2422622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ítulo, objetos y text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6838436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6321"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a:xfrm>
            <a:off x="719134" y="0"/>
            <a:ext cx="6291266" cy="1079499"/>
          </a:xfrm>
        </p:spPr>
        <p:txBody>
          <a:bodyPr/>
          <a:lstStyle/>
          <a:p>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título</a:t>
            </a:r>
            <a:r>
              <a:rPr lang="en-GB" dirty="0"/>
              <a:t> del </a:t>
            </a:r>
            <a:r>
              <a:rPr lang="en-GB" dirty="0" err="1"/>
              <a:t>patrón</a:t>
            </a:r>
            <a:endParaRPr lang="en-GB" dirty="0"/>
          </a:p>
        </p:txBody>
      </p:sp>
      <p:sp>
        <p:nvSpPr>
          <p:cNvPr id="54" name="Date Placeholder 3"/>
          <p:cNvSpPr>
            <a:spLocks noGrp="1"/>
          </p:cNvSpPr>
          <p:nvPr>
            <p:ph type="dt" sz="half" idx="10"/>
          </p:nvPr>
        </p:nvSpPr>
        <p:spPr>
          <a:xfrm>
            <a:off x="719136" y="6480000"/>
            <a:ext cx="1871664" cy="378000"/>
          </a:xfrm>
          <a:prstGeom prst="rect">
            <a:avLst/>
          </a:prstGeom>
        </p:spPr>
        <p:txBody>
          <a:bodyPr lIns="0" tIns="0" rIns="0" bIns="0" anchor="ctr"/>
          <a:lstStyle>
            <a:lvl1pPr eaLnBrk="1">
              <a:defRPr sz="800">
                <a:solidFill>
                  <a:schemeClr val="accent1"/>
                </a:solidFill>
              </a:defRPr>
            </a:lvl1pPr>
          </a:lstStyle>
          <a:p>
            <a:fld id="{708FB21D-6683-480D-9023-CE0370EA0547}" type="datetime3">
              <a:rPr lang="en-GB" smtClean="0"/>
              <a:t>3 January, 2020</a:t>
            </a:fld>
            <a:endParaRPr lang="en-GB" dirty="0"/>
          </a:p>
        </p:txBody>
      </p:sp>
      <p:sp>
        <p:nvSpPr>
          <p:cNvPr id="55"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57"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
        <p:nvSpPr>
          <p:cNvPr id="5" name="Text Placeholder 4"/>
          <p:cNvSpPr>
            <a:spLocks noGrp="1"/>
          </p:cNvSpPr>
          <p:nvPr>
            <p:ph type="body" sz="quarter" idx="11"/>
          </p:nvPr>
        </p:nvSpPr>
        <p:spPr>
          <a:xfrm>
            <a:off x="719138" y="1446213"/>
            <a:ext cx="3605212" cy="5033962"/>
          </a:xfrm>
        </p:spPr>
        <p:txBody>
          <a:bodyPr/>
          <a:lstStyle/>
          <a:p>
            <a:pPr lvl="0"/>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texto</a:t>
            </a:r>
            <a:r>
              <a:rPr lang="en-GB" dirty="0"/>
              <a:t> del </a:t>
            </a:r>
            <a:r>
              <a:rPr lang="en-GB" dirty="0" err="1"/>
              <a:t>patrón</a:t>
            </a:r>
            <a:endParaRPr lang="en-GB" dirty="0"/>
          </a:p>
          <a:p>
            <a:pPr lvl="1"/>
            <a:r>
              <a:rPr lang="en-GB" dirty="0"/>
              <a:t>Segundo </a:t>
            </a:r>
            <a:r>
              <a:rPr lang="en-GB" dirty="0" err="1"/>
              <a:t>nivel</a:t>
            </a:r>
            <a:endParaRPr lang="en-GB" dirty="0"/>
          </a:p>
          <a:p>
            <a:pPr lvl="2"/>
            <a:r>
              <a:rPr lang="en-GB" dirty="0"/>
              <a:t>Tercer </a:t>
            </a:r>
            <a:r>
              <a:rPr lang="en-GB" dirty="0" err="1"/>
              <a:t>nivel</a:t>
            </a:r>
            <a:endParaRPr lang="en-GB" dirty="0"/>
          </a:p>
          <a:p>
            <a:pPr lvl="3"/>
            <a:r>
              <a:rPr lang="en-GB" dirty="0"/>
              <a:t>Cuarto </a:t>
            </a:r>
            <a:r>
              <a:rPr lang="en-GB" dirty="0" err="1"/>
              <a:t>nivel</a:t>
            </a:r>
            <a:endParaRPr lang="en-GB" dirty="0"/>
          </a:p>
        </p:txBody>
      </p:sp>
      <p:sp>
        <p:nvSpPr>
          <p:cNvPr id="7" name="Text Placeholder 6"/>
          <p:cNvSpPr>
            <a:spLocks noGrp="1"/>
          </p:cNvSpPr>
          <p:nvPr>
            <p:ph type="body" sz="quarter" idx="12"/>
          </p:nvPr>
        </p:nvSpPr>
        <p:spPr>
          <a:xfrm>
            <a:off x="4819650" y="1446213"/>
            <a:ext cx="3605213" cy="5033962"/>
          </a:xfrm>
        </p:spPr>
        <p:txBody>
          <a:bodyPr/>
          <a:lstStyle/>
          <a:p>
            <a:pPr lvl="0"/>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texto</a:t>
            </a:r>
            <a:r>
              <a:rPr lang="en-GB" dirty="0"/>
              <a:t> del </a:t>
            </a:r>
            <a:r>
              <a:rPr lang="en-GB" dirty="0" err="1"/>
              <a:t>patrón</a:t>
            </a:r>
            <a:endParaRPr lang="en-GB" dirty="0"/>
          </a:p>
          <a:p>
            <a:pPr lvl="1"/>
            <a:r>
              <a:rPr lang="en-GB" dirty="0"/>
              <a:t>Segundo </a:t>
            </a:r>
            <a:r>
              <a:rPr lang="en-GB" dirty="0" err="1"/>
              <a:t>nivel</a:t>
            </a:r>
            <a:endParaRPr lang="en-GB" dirty="0"/>
          </a:p>
          <a:p>
            <a:pPr lvl="2"/>
            <a:r>
              <a:rPr lang="en-GB" dirty="0"/>
              <a:t>Tercer </a:t>
            </a:r>
            <a:r>
              <a:rPr lang="en-GB" dirty="0" err="1"/>
              <a:t>nivel</a:t>
            </a:r>
            <a:endParaRPr lang="en-GB" dirty="0"/>
          </a:p>
          <a:p>
            <a:pPr lvl="3"/>
            <a:r>
              <a:rPr lang="en-GB" dirty="0"/>
              <a:t>Cuarto </a:t>
            </a:r>
            <a:r>
              <a:rPr lang="en-GB" dirty="0" err="1"/>
              <a:t>nivel</a:t>
            </a:r>
            <a:endParaRPr lang="en-GB" dirty="0"/>
          </a:p>
        </p:txBody>
      </p:sp>
    </p:spTree>
    <p:extLst>
      <p:ext uri="{BB962C8B-B14F-4D97-AF65-F5344CB8AC3E}">
        <p14:creationId xmlns:p14="http://schemas.microsoft.com/office/powerpoint/2010/main" val="10512349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ingle char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62818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7345"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4" name="Round Same Side Corner Rectangle 3"/>
          <p:cNvSpPr/>
          <p:nvPr userDrawn="1"/>
        </p:nvSpPr>
        <p:spPr>
          <a:xfrm>
            <a:off x="376238" y="1803401"/>
            <a:ext cx="8407400" cy="4657724"/>
          </a:xfrm>
          <a:prstGeom prst="round2SameRect">
            <a:avLst>
              <a:gd name="adj1" fmla="val 2789"/>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solidFill>
                <a:srgbClr val="FFFFFF"/>
              </a:solidFill>
              <a:latin typeface="Franklin Gothic Book"/>
            </a:endParaRPr>
          </a:p>
        </p:txBody>
      </p:sp>
      <p:sp>
        <p:nvSpPr>
          <p:cNvPr id="5" name="Content Placeholder 4"/>
          <p:cNvSpPr>
            <a:spLocks noGrp="1"/>
          </p:cNvSpPr>
          <p:nvPr>
            <p:ph sz="quarter" idx="10" hasCustomPrompt="1"/>
          </p:nvPr>
        </p:nvSpPr>
        <p:spPr>
          <a:xfrm>
            <a:off x="376238" y="1803401"/>
            <a:ext cx="8407400" cy="4657723"/>
          </a:xfrm>
        </p:spPr>
        <p:txBody>
          <a:bodyPr/>
          <a:lstStyle>
            <a:lvl1pPr>
              <a:defRPr baseline="0"/>
            </a:lvl1pPr>
          </a:lstStyle>
          <a:p>
            <a:pPr lvl="0"/>
            <a:r>
              <a:rPr lang="en-GB" dirty="0"/>
              <a:t>Click icon to add object</a:t>
            </a:r>
          </a:p>
        </p:txBody>
      </p:sp>
      <p:sp>
        <p:nvSpPr>
          <p:cNvPr id="2" name="Title 1" descr="Ideally your title should fit on one line." title="Slide title"/>
          <p:cNvSpPr>
            <a:spLocks noGrp="1"/>
          </p:cNvSpPr>
          <p:nvPr>
            <p:ph type="title"/>
          </p:nvPr>
        </p:nvSpPr>
        <p:spPr/>
        <p:txBody>
          <a:bodyPr/>
          <a:lstStyle/>
          <a:p>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título</a:t>
            </a:r>
            <a:r>
              <a:rPr lang="en-GB" dirty="0"/>
              <a:t> del </a:t>
            </a:r>
            <a:r>
              <a:rPr lang="en-GB" dirty="0" err="1"/>
              <a:t>patrón</a:t>
            </a:r>
            <a:endParaRPr lang="en-GB" dirty="0"/>
          </a:p>
        </p:txBody>
      </p:sp>
      <p:sp>
        <p:nvSpPr>
          <p:cNvPr id="99" name="Date Placeholder 3"/>
          <p:cNvSpPr>
            <a:spLocks noGrp="1"/>
          </p:cNvSpPr>
          <p:nvPr>
            <p:ph type="dt" sz="half" idx="2"/>
          </p:nvPr>
        </p:nvSpPr>
        <p:spPr>
          <a:xfrm>
            <a:off x="719136" y="6480000"/>
            <a:ext cx="1871664" cy="378000"/>
          </a:xfrm>
          <a:prstGeom prst="rect">
            <a:avLst/>
          </a:prstGeom>
        </p:spPr>
        <p:txBody>
          <a:bodyPr lIns="0" tIns="0" rIns="0" bIns="0" anchor="ctr"/>
          <a:lstStyle>
            <a:lvl1pPr eaLnBrk="1">
              <a:defRPr sz="800">
                <a:solidFill>
                  <a:schemeClr val="accent1"/>
                </a:solidFill>
              </a:defRPr>
            </a:lvl1pPr>
          </a:lstStyle>
          <a:p>
            <a:fld id="{5280AF92-343F-450B-A9DF-C50835F67A7F}" type="datetime3">
              <a:rPr lang="en-GB" smtClean="0">
                <a:solidFill>
                  <a:srgbClr val="00539B"/>
                </a:solidFill>
              </a:rPr>
              <a:t>3 January, 2020</a:t>
            </a:fld>
            <a:endParaRPr lang="en-GB" dirty="0">
              <a:solidFill>
                <a:srgbClr val="00539B"/>
              </a:solidFill>
            </a:endParaRPr>
          </a:p>
        </p:txBody>
      </p:sp>
      <p:sp>
        <p:nvSpPr>
          <p:cNvPr id="100"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2"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solidFill>
                  <a:srgbClr val="00539B"/>
                </a:solidFill>
              </a:rPr>
              <a:pPr/>
              <a:t>‹#›</a:t>
            </a:fld>
            <a:endParaRPr lang="en-GB" dirty="0">
              <a:solidFill>
                <a:srgbClr val="00539B"/>
              </a:solidFill>
            </a:endParaRPr>
          </a:p>
        </p:txBody>
      </p:sp>
    </p:spTree>
    <p:extLst>
      <p:ext uri="{BB962C8B-B14F-4D97-AF65-F5344CB8AC3E}">
        <p14:creationId xmlns:p14="http://schemas.microsoft.com/office/powerpoint/2010/main" val="966443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En blanc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95079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8367" name="think-cell Slide" r:id="rId4" imgW="421" imgH="423" progId="TCLayout.ActiveDocument.1">
                  <p:embed/>
                </p:oleObj>
              </mc:Choice>
              <mc:Fallback>
                <p:oleObj name="think-cell Slide" r:id="rId4" imgW="421"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1 Marcador de número de diapositiva"/>
          <p:cNvSpPr>
            <a:spLocks noGrp="1"/>
          </p:cNvSpPr>
          <p:nvPr>
            <p:ph type="sldNum" idx="10"/>
          </p:nvPr>
        </p:nvSpPr>
        <p:spPr>
          <a:xfrm>
            <a:off x="8279567" y="6480000"/>
            <a:ext cx="360002" cy="378000"/>
          </a:xfrm>
          <a:prstGeom prst="rect">
            <a:avLst/>
          </a:prstGeom>
        </p:spPr>
        <p:txBody>
          <a:bodyPr/>
          <a:lstStyle>
            <a:lvl1pPr>
              <a:defRPr/>
            </a:lvl1pPr>
          </a:lstStyle>
          <a:p>
            <a:fld id="{A5E0889D-CFDA-4C68-9571-FC7B44507ADB}" type="slidenum">
              <a:rPr lang="en-GB" altLang="es-ES" smtClean="0"/>
              <a:pPr/>
              <a:t>‹#›</a:t>
            </a:fld>
            <a:endParaRPr lang="en-GB" altLang="es-ES" dirty="0"/>
          </a:p>
        </p:txBody>
      </p:sp>
    </p:spTree>
    <p:extLst>
      <p:ext uri="{BB962C8B-B14F-4D97-AF65-F5344CB8AC3E}">
        <p14:creationId xmlns:p14="http://schemas.microsoft.com/office/powerpoint/2010/main" val="41524110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5_Single column layout">
  <p:cSld name="7_Single column layout">
    <p:spTree>
      <p:nvGrpSpPr>
        <p:cNvPr id="1" name="Shape 205"/>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75737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9393" name="think-cell Slide" r:id="rId4" imgW="421" imgH="423" progId="TCLayout.ActiveDocument.1">
                  <p:embed/>
                </p:oleObj>
              </mc:Choice>
              <mc:Fallback>
                <p:oleObj name="think-cell Slide" r:id="rId4" imgW="421"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06" name="Google Shape;206;p9" descr="Ideally your title should fit on one line." title="Slide title"/>
          <p:cNvSpPr txBox="1">
            <a:spLocks noGrp="1"/>
          </p:cNvSpPr>
          <p:nvPr>
            <p:ph type="title"/>
          </p:nvPr>
        </p:nvSpPr>
        <p:spPr>
          <a:xfrm>
            <a:off x="720726" y="-1"/>
            <a:ext cx="5903913" cy="1080000"/>
          </a:xfrm>
          <a:prstGeom prst="rect">
            <a:avLst/>
          </a:prstGeom>
          <a:noFill/>
          <a:ln>
            <a:noFill/>
          </a:ln>
        </p:spPr>
        <p:txBody>
          <a:bodyPr spcFirstLastPara="1" wrap="square" lIns="0" tIns="0" rIns="0" bIns="0" anchor="ctr" anchorCtr="0"/>
          <a:lstStyle>
            <a:lvl1pPr lvl="0" algn="l" eaLnBrk="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GB" dirty="0"/>
          </a:p>
        </p:txBody>
      </p:sp>
      <p:cxnSp>
        <p:nvCxnSpPr>
          <p:cNvPr id="207" name="Google Shape;207;p9"/>
          <p:cNvCxnSpPr/>
          <p:nvPr/>
        </p:nvCxnSpPr>
        <p:spPr>
          <a:xfrm>
            <a:off x="-3084" y="1709193"/>
            <a:ext cx="9147084" cy="0"/>
          </a:xfrm>
          <a:prstGeom prst="straightConnector1">
            <a:avLst/>
          </a:prstGeom>
          <a:noFill/>
          <a:ln w="9525" cap="flat" cmpd="sng">
            <a:solidFill>
              <a:schemeClr val="lt1"/>
            </a:solidFill>
            <a:prstDash val="solid"/>
            <a:round/>
            <a:headEnd type="none" w="sm" len="sm"/>
            <a:tailEnd type="none" w="sm" len="sm"/>
          </a:ln>
        </p:spPr>
      </p:cxnSp>
      <p:sp>
        <p:nvSpPr>
          <p:cNvPr id="208" name="Google Shape;208;p9"/>
          <p:cNvSpPr txBox="1">
            <a:spLocks noGrp="1"/>
          </p:cNvSpPr>
          <p:nvPr>
            <p:ph type="dt" idx="10"/>
          </p:nvPr>
        </p:nvSpPr>
        <p:spPr>
          <a:xfrm>
            <a:off x="719136" y="6480000"/>
            <a:ext cx="1871664" cy="378000"/>
          </a:xfrm>
          <a:prstGeom prst="rect">
            <a:avLst/>
          </a:prstGeom>
          <a:noFill/>
          <a:ln>
            <a:noFill/>
          </a:ln>
        </p:spPr>
        <p:txBody>
          <a:bodyPr spcFirstLastPara="1" wrap="square" lIns="0" tIns="0" rIns="0" bIns="0" anchor="ctr" anchorCtr="0"/>
          <a:lstStyle>
            <a:lvl1pPr lvl="0" algn="l" eaLnBrk="1">
              <a:spcBef>
                <a:spcPts val="0"/>
              </a:spcBef>
              <a:spcAft>
                <a:spcPts val="0"/>
              </a:spcAft>
              <a:buSzPts val="1400"/>
              <a:buNone/>
              <a:defRPr sz="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B9344B2-BCD9-4693-8195-9E61CCAEF345}" type="datetime3">
              <a:rPr lang="en-GB" smtClean="0"/>
              <a:t>3 January, 2020</a:t>
            </a:fld>
            <a:endParaRPr lang="en-GB" dirty="0"/>
          </a:p>
        </p:txBody>
      </p:sp>
      <p:sp>
        <p:nvSpPr>
          <p:cNvPr id="209" name="Google Shape;209;p9"/>
          <p:cNvSpPr txBox="1">
            <a:spLocks noGrp="1"/>
          </p:cNvSpPr>
          <p:nvPr>
            <p:ph type="ftr" idx="11"/>
          </p:nvPr>
        </p:nvSpPr>
        <p:spPr>
          <a:xfrm>
            <a:off x="0" y="6480000"/>
            <a:ext cx="9144000" cy="378000"/>
          </a:xfrm>
          <a:prstGeom prst="rect">
            <a:avLst/>
          </a:prstGeom>
          <a:noFill/>
          <a:ln>
            <a:noFill/>
          </a:ln>
        </p:spPr>
        <p:txBody>
          <a:bodyPr spcFirstLastPara="1" wrap="square" lIns="0" tIns="0" rIns="0" bIns="0" anchor="ctr" anchorCtr="0"/>
          <a:lstStyle>
            <a:lvl1pPr lvl="0" algn="ctr" eaLnBrk="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GB" dirty="0"/>
          </a:p>
        </p:txBody>
      </p:sp>
      <p:sp>
        <p:nvSpPr>
          <p:cNvPr id="210" name="Google Shape;210;p9"/>
          <p:cNvSpPr txBox="1">
            <a:spLocks noGrp="1"/>
          </p:cNvSpPr>
          <p:nvPr>
            <p:ph type="sldNum" idx="12"/>
          </p:nvPr>
        </p:nvSpPr>
        <p:spPr>
          <a:xfrm>
            <a:off x="8279568" y="6480000"/>
            <a:ext cx="360002" cy="378000"/>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600">
                <a:solidFill>
                  <a:schemeClr val="accent1"/>
                </a:solidFill>
                <a:latin typeface="Libre Franklin"/>
                <a:ea typeface="Libre Franklin"/>
                <a:cs typeface="Libre Franklin"/>
                <a:sym typeface="Libre Franklin"/>
              </a:defRPr>
            </a:lvl1pPr>
            <a:lvl2pPr marL="0" lvl="1" indent="0" algn="r">
              <a:spcBef>
                <a:spcPts val="0"/>
              </a:spcBef>
              <a:spcAft>
                <a:spcPts val="0"/>
              </a:spcAft>
              <a:buNone/>
              <a:defRPr sz="600">
                <a:solidFill>
                  <a:schemeClr val="accent1"/>
                </a:solidFill>
                <a:latin typeface="Libre Franklin"/>
                <a:ea typeface="Libre Franklin"/>
                <a:cs typeface="Libre Franklin"/>
                <a:sym typeface="Libre Franklin"/>
              </a:defRPr>
            </a:lvl2pPr>
            <a:lvl3pPr marL="0" lvl="2" indent="0" algn="r">
              <a:spcBef>
                <a:spcPts val="0"/>
              </a:spcBef>
              <a:spcAft>
                <a:spcPts val="0"/>
              </a:spcAft>
              <a:buNone/>
              <a:defRPr sz="600">
                <a:solidFill>
                  <a:schemeClr val="accent1"/>
                </a:solidFill>
                <a:latin typeface="Libre Franklin"/>
                <a:ea typeface="Libre Franklin"/>
                <a:cs typeface="Libre Franklin"/>
                <a:sym typeface="Libre Franklin"/>
              </a:defRPr>
            </a:lvl3pPr>
            <a:lvl4pPr marL="0" lvl="3" indent="0" algn="r">
              <a:spcBef>
                <a:spcPts val="0"/>
              </a:spcBef>
              <a:spcAft>
                <a:spcPts val="0"/>
              </a:spcAft>
              <a:buNone/>
              <a:defRPr sz="600">
                <a:solidFill>
                  <a:schemeClr val="accent1"/>
                </a:solidFill>
                <a:latin typeface="Libre Franklin"/>
                <a:ea typeface="Libre Franklin"/>
                <a:cs typeface="Libre Franklin"/>
                <a:sym typeface="Libre Franklin"/>
              </a:defRPr>
            </a:lvl4pPr>
            <a:lvl5pPr marL="0" lvl="4" indent="0" algn="r">
              <a:spcBef>
                <a:spcPts val="0"/>
              </a:spcBef>
              <a:spcAft>
                <a:spcPts val="0"/>
              </a:spcAft>
              <a:buNone/>
              <a:defRPr sz="600">
                <a:solidFill>
                  <a:schemeClr val="accent1"/>
                </a:solidFill>
                <a:latin typeface="Libre Franklin"/>
                <a:ea typeface="Libre Franklin"/>
                <a:cs typeface="Libre Franklin"/>
                <a:sym typeface="Libre Franklin"/>
              </a:defRPr>
            </a:lvl5pPr>
            <a:lvl6pPr marL="0" lvl="5" indent="0" algn="r">
              <a:spcBef>
                <a:spcPts val="0"/>
              </a:spcBef>
              <a:spcAft>
                <a:spcPts val="0"/>
              </a:spcAft>
              <a:buNone/>
              <a:defRPr sz="600">
                <a:solidFill>
                  <a:schemeClr val="accent1"/>
                </a:solidFill>
                <a:latin typeface="Libre Franklin"/>
                <a:ea typeface="Libre Franklin"/>
                <a:cs typeface="Libre Franklin"/>
                <a:sym typeface="Libre Franklin"/>
              </a:defRPr>
            </a:lvl6pPr>
            <a:lvl7pPr marL="0" lvl="6" indent="0" algn="r">
              <a:spcBef>
                <a:spcPts val="0"/>
              </a:spcBef>
              <a:spcAft>
                <a:spcPts val="0"/>
              </a:spcAft>
              <a:buNone/>
              <a:defRPr sz="600">
                <a:solidFill>
                  <a:schemeClr val="accent1"/>
                </a:solidFill>
                <a:latin typeface="Libre Franklin"/>
                <a:ea typeface="Libre Franklin"/>
                <a:cs typeface="Libre Franklin"/>
                <a:sym typeface="Libre Franklin"/>
              </a:defRPr>
            </a:lvl7pPr>
            <a:lvl8pPr marL="0" lvl="7" indent="0" algn="r">
              <a:spcBef>
                <a:spcPts val="0"/>
              </a:spcBef>
              <a:spcAft>
                <a:spcPts val="0"/>
              </a:spcAft>
              <a:buNone/>
              <a:defRPr sz="600">
                <a:solidFill>
                  <a:schemeClr val="accent1"/>
                </a:solidFill>
                <a:latin typeface="Libre Franklin"/>
                <a:ea typeface="Libre Franklin"/>
                <a:cs typeface="Libre Franklin"/>
                <a:sym typeface="Libre Franklin"/>
              </a:defRPr>
            </a:lvl8pPr>
            <a:lvl9pPr marL="0" lvl="8" indent="0" algn="r">
              <a:spcBef>
                <a:spcPts val="0"/>
              </a:spcBef>
              <a:spcAft>
                <a:spcPts val="0"/>
              </a:spcAft>
              <a:buNone/>
              <a:defRPr sz="600">
                <a:solidFill>
                  <a:schemeClr val="accent1"/>
                </a:solidFill>
                <a:latin typeface="Libre Franklin"/>
                <a:ea typeface="Libre Franklin"/>
                <a:cs typeface="Libre Franklin"/>
                <a:sym typeface="Libre Franklin"/>
              </a:defRPr>
            </a:lvl9pPr>
          </a:lstStyle>
          <a:p>
            <a:fld id="{00000000-1234-1234-1234-123412341234}" type="slidenum">
              <a:rPr lang="en-GB" smtClean="0"/>
              <a:pPr/>
              <a:t>‹#›</a:t>
            </a:fld>
            <a:endParaRPr lang="en-GB" dirty="0"/>
          </a:p>
        </p:txBody>
      </p:sp>
      <p:sp>
        <p:nvSpPr>
          <p:cNvPr id="211" name="Google Shape;211;p9"/>
          <p:cNvSpPr txBox="1">
            <a:spLocks noGrp="1"/>
          </p:cNvSpPr>
          <p:nvPr>
            <p:ph type="body" idx="1"/>
          </p:nvPr>
        </p:nvSpPr>
        <p:spPr>
          <a:xfrm>
            <a:off x="719139" y="1426465"/>
            <a:ext cx="7705725" cy="4698112"/>
          </a:xfrm>
          <a:prstGeom prst="rect">
            <a:avLst/>
          </a:prstGeom>
          <a:noFill/>
          <a:ln>
            <a:noFill/>
          </a:ln>
        </p:spPr>
        <p:txBody>
          <a:bodyPr spcFirstLastPara="1" wrap="square" lIns="0" tIns="0" rIns="0" bIns="0" anchor="t" anchorCtr="0"/>
          <a:lstStyle>
            <a:lvl1pPr marL="457200" lvl="0" indent="-228600" algn="l" eaLnBrk="1">
              <a:lnSpc>
                <a:spcPct val="100000"/>
              </a:lnSpc>
              <a:spcBef>
                <a:spcPts val="0"/>
              </a:spcBef>
              <a:spcAft>
                <a:spcPts val="0"/>
              </a:spcAft>
              <a:buClr>
                <a:srgbClr val="2C2C2D"/>
              </a:buClr>
              <a:buSzPts val="1500"/>
              <a:buFont typeface="Libre Franklin"/>
              <a:buNone/>
              <a:defRPr sz="1500"/>
            </a:lvl1pPr>
            <a:lvl2pPr marL="914400" lvl="1" indent="-323850" algn="l">
              <a:lnSpc>
                <a:spcPct val="100000"/>
              </a:lnSpc>
              <a:spcBef>
                <a:spcPts val="900"/>
              </a:spcBef>
              <a:spcAft>
                <a:spcPts val="0"/>
              </a:spcAft>
              <a:buSzPts val="1500"/>
              <a:buChar char="•"/>
              <a:defRPr sz="1500"/>
            </a:lvl2pPr>
            <a:lvl3pPr marL="1371600" lvl="2" indent="-323850" algn="l">
              <a:lnSpc>
                <a:spcPct val="100000"/>
              </a:lnSpc>
              <a:spcBef>
                <a:spcPts val="900"/>
              </a:spcBef>
              <a:spcAft>
                <a:spcPts val="0"/>
              </a:spcAft>
              <a:buClr>
                <a:srgbClr val="2C2C2D"/>
              </a:buClr>
              <a:buSzPts val="1500"/>
              <a:buChar char="•"/>
              <a:defRPr sz="1500"/>
            </a:lvl3pPr>
            <a:lvl4pPr marL="1828800" lvl="3" indent="-323850" algn="l">
              <a:lnSpc>
                <a:spcPct val="100000"/>
              </a:lnSpc>
              <a:spcBef>
                <a:spcPts val="900"/>
              </a:spcBef>
              <a:spcAft>
                <a:spcPts val="0"/>
              </a:spcAft>
              <a:buClr>
                <a:srgbClr val="2C2C2D"/>
              </a:buClr>
              <a:buSzPts val="1500"/>
              <a:buChar char="‒"/>
              <a:defRPr sz="1500"/>
            </a:lvl4pPr>
            <a:lvl5pPr marL="2286000" lvl="4" indent="-228600" algn="l">
              <a:lnSpc>
                <a:spcPct val="100000"/>
              </a:lnSpc>
              <a:spcBef>
                <a:spcPts val="900"/>
              </a:spcBef>
              <a:spcAft>
                <a:spcPts val="0"/>
              </a:spcAft>
              <a:buClr>
                <a:srgbClr val="929395"/>
              </a:buClr>
              <a:buSzPts val="1800"/>
              <a:buNone/>
              <a:defRPr/>
            </a:lvl5pPr>
            <a:lvl6pPr marL="2743200" lvl="5" indent="-342900" algn="l">
              <a:spcBef>
                <a:spcPts val="9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lang="en-GB" dirty="0"/>
          </a:p>
        </p:txBody>
      </p:sp>
    </p:spTree>
    <p:extLst>
      <p:ext uri="{BB962C8B-B14F-4D97-AF65-F5344CB8AC3E}">
        <p14:creationId xmlns:p14="http://schemas.microsoft.com/office/powerpoint/2010/main" val="16648309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3"/>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6191983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0415" name="think-cell Slide" r:id="rId4" imgW="421" imgH="423" progId="TCLayout.ActiveDocument.1">
                  <p:embed/>
                </p:oleObj>
              </mc:Choice>
              <mc:Fallback>
                <p:oleObj name="think-cell Slide" r:id="rId4" imgW="421"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 name="Google Shape;14;p3"/>
          <p:cNvSpPr txBox="1">
            <a:spLocks noGrp="1"/>
          </p:cNvSpPr>
          <p:nvPr>
            <p:ph type="title"/>
          </p:nvPr>
        </p:nvSpPr>
        <p:spPr>
          <a:xfrm>
            <a:off x="1143000" y="1122363"/>
            <a:ext cx="6858000" cy="2387601"/>
          </a:xfrm>
          <a:prstGeom prst="rect">
            <a:avLst/>
          </a:prstGeom>
          <a:noFill/>
          <a:ln>
            <a:noFill/>
          </a:ln>
        </p:spPr>
        <p:txBody>
          <a:bodyPr spcFirstLastPara="1" wrap="square" lIns="45675" tIns="45675" rIns="45675" bIns="45675" anchor="b" anchorCtr="0"/>
          <a:lstStyle>
            <a:lvl1pPr lvl="0" algn="ctr" eaLnBrk="1">
              <a:lnSpc>
                <a:spcPct val="90000"/>
              </a:lnSpc>
              <a:spcBef>
                <a:spcPts val="0"/>
              </a:spcBef>
              <a:spcAft>
                <a:spcPts val="0"/>
              </a:spcAft>
              <a:buClr>
                <a:srgbClr val="000000"/>
              </a:buClr>
              <a:buSzPts val="6000"/>
              <a:buFont typeface="Calibri"/>
              <a:buNone/>
              <a:defRPr sz="45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lang="en-GB" dirty="0"/>
          </a:p>
        </p:txBody>
      </p:sp>
      <p:sp>
        <p:nvSpPr>
          <p:cNvPr id="15" name="Google Shape;15;p3"/>
          <p:cNvSpPr txBox="1">
            <a:spLocks noGrp="1"/>
          </p:cNvSpPr>
          <p:nvPr>
            <p:ph type="body" idx="1"/>
          </p:nvPr>
        </p:nvSpPr>
        <p:spPr>
          <a:xfrm>
            <a:off x="1143000" y="3602037"/>
            <a:ext cx="6858000" cy="1655764"/>
          </a:xfrm>
          <a:prstGeom prst="rect">
            <a:avLst/>
          </a:prstGeom>
          <a:noFill/>
          <a:ln>
            <a:noFill/>
          </a:ln>
        </p:spPr>
        <p:txBody>
          <a:bodyPr spcFirstLastPara="1" wrap="square" lIns="45675" tIns="45675" rIns="45675" bIns="45675" anchor="t" anchorCtr="0"/>
          <a:lstStyle>
            <a:lvl1pPr marL="342900" lvl="0" indent="-171450" algn="ctr" eaLnBrk="1">
              <a:lnSpc>
                <a:spcPct val="90000"/>
              </a:lnSpc>
              <a:spcBef>
                <a:spcPts val="750"/>
              </a:spcBef>
              <a:spcAft>
                <a:spcPts val="0"/>
              </a:spcAft>
              <a:buClr>
                <a:srgbClr val="000000"/>
              </a:buClr>
              <a:buSzPts val="2400"/>
              <a:buFont typeface="Calibri"/>
              <a:buNone/>
              <a:defRPr sz="1800"/>
            </a:lvl1pPr>
            <a:lvl2pPr marL="685800" lvl="1" indent="-171450" algn="ctr">
              <a:lnSpc>
                <a:spcPct val="90000"/>
              </a:lnSpc>
              <a:spcBef>
                <a:spcPts val="750"/>
              </a:spcBef>
              <a:spcAft>
                <a:spcPts val="0"/>
              </a:spcAft>
              <a:buClr>
                <a:srgbClr val="000000"/>
              </a:buClr>
              <a:buSzPts val="2400"/>
              <a:buFont typeface="Calibri"/>
              <a:buNone/>
              <a:defRPr sz="1800"/>
            </a:lvl2pPr>
            <a:lvl3pPr marL="1028700" lvl="2" indent="-171450" algn="ctr">
              <a:lnSpc>
                <a:spcPct val="90000"/>
              </a:lnSpc>
              <a:spcBef>
                <a:spcPts val="750"/>
              </a:spcBef>
              <a:spcAft>
                <a:spcPts val="0"/>
              </a:spcAft>
              <a:buClr>
                <a:srgbClr val="000000"/>
              </a:buClr>
              <a:buSzPts val="2400"/>
              <a:buFont typeface="Calibri"/>
              <a:buNone/>
              <a:defRPr sz="1800"/>
            </a:lvl3pPr>
            <a:lvl4pPr marL="1371600" lvl="3" indent="-171450" algn="ctr">
              <a:lnSpc>
                <a:spcPct val="90000"/>
              </a:lnSpc>
              <a:spcBef>
                <a:spcPts val="750"/>
              </a:spcBef>
              <a:spcAft>
                <a:spcPts val="0"/>
              </a:spcAft>
              <a:buClr>
                <a:srgbClr val="000000"/>
              </a:buClr>
              <a:buSzPts val="2400"/>
              <a:buFont typeface="Calibri"/>
              <a:buNone/>
              <a:defRPr sz="1800"/>
            </a:lvl4pPr>
            <a:lvl5pPr marL="1714500" lvl="4" indent="-171450" algn="ctr">
              <a:lnSpc>
                <a:spcPct val="90000"/>
              </a:lnSpc>
              <a:spcBef>
                <a:spcPts val="750"/>
              </a:spcBef>
              <a:spcAft>
                <a:spcPts val="0"/>
              </a:spcAft>
              <a:buClr>
                <a:srgbClr val="000000"/>
              </a:buClr>
              <a:buSzPts val="2400"/>
              <a:buFont typeface="Calibri"/>
              <a:buNone/>
              <a:defRPr sz="1800"/>
            </a:lvl5pPr>
            <a:lvl6pPr marL="2057400" lvl="5" indent="-304800" algn="l">
              <a:lnSpc>
                <a:spcPct val="90000"/>
              </a:lnSpc>
              <a:spcBef>
                <a:spcPts val="750"/>
              </a:spcBef>
              <a:spcAft>
                <a:spcPts val="0"/>
              </a:spcAft>
              <a:buSzPts val="2800"/>
              <a:buChar char="•"/>
              <a:defRPr/>
            </a:lvl6pPr>
            <a:lvl7pPr marL="2400300" lvl="6" indent="-304800" algn="l">
              <a:lnSpc>
                <a:spcPct val="90000"/>
              </a:lnSpc>
              <a:spcBef>
                <a:spcPts val="750"/>
              </a:spcBef>
              <a:spcAft>
                <a:spcPts val="0"/>
              </a:spcAft>
              <a:buSzPts val="2800"/>
              <a:buChar char="•"/>
              <a:defRPr/>
            </a:lvl7pPr>
            <a:lvl8pPr marL="2743200" lvl="7" indent="-304800" algn="l">
              <a:lnSpc>
                <a:spcPct val="90000"/>
              </a:lnSpc>
              <a:spcBef>
                <a:spcPts val="750"/>
              </a:spcBef>
              <a:spcAft>
                <a:spcPts val="0"/>
              </a:spcAft>
              <a:buSzPts val="2800"/>
              <a:buChar char="•"/>
              <a:defRPr/>
            </a:lvl8pPr>
            <a:lvl9pPr marL="3086100" lvl="8" indent="-304800" algn="l">
              <a:lnSpc>
                <a:spcPct val="90000"/>
              </a:lnSpc>
              <a:spcBef>
                <a:spcPts val="750"/>
              </a:spcBef>
              <a:spcAft>
                <a:spcPts val="0"/>
              </a:spcAft>
              <a:buSzPts val="2800"/>
              <a:buChar char="•"/>
              <a:defRPr/>
            </a:lvl9pPr>
          </a:lstStyle>
          <a:p>
            <a:endParaRPr lang="en-GB" dirty="0"/>
          </a:p>
        </p:txBody>
      </p:sp>
      <p:sp>
        <p:nvSpPr>
          <p:cNvPr id="16" name="Google Shape;16;p3"/>
          <p:cNvSpPr txBox="1">
            <a:spLocks noGrp="1"/>
          </p:cNvSpPr>
          <p:nvPr>
            <p:ph type="sldNum" idx="12"/>
          </p:nvPr>
        </p:nvSpPr>
        <p:spPr>
          <a:xfrm>
            <a:off x="8317395" y="6404314"/>
            <a:ext cx="197955" cy="269199"/>
          </a:xfrm>
          <a:prstGeom prst="rect">
            <a:avLst/>
          </a:prstGeom>
          <a:noFill/>
          <a:ln>
            <a:noFill/>
          </a:ln>
        </p:spPr>
        <p:txBody>
          <a:bodyPr spcFirstLastPara="1" wrap="square" lIns="45675" tIns="45675" rIns="45675" bIns="45675" anchor="ctr" anchorCtr="0">
            <a:noAutofit/>
          </a:bodyPr>
          <a:lstStyle>
            <a:lvl1pPr marL="0" lvl="0"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1pPr>
            <a:lvl2pPr marL="0" lvl="1"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2pPr>
            <a:lvl3pPr marL="0" lvl="2"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3pPr>
            <a:lvl4pPr marL="0" lvl="3"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4pPr>
            <a:lvl5pPr marL="0" lvl="4"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5pPr>
            <a:lvl6pPr marL="0" lvl="5"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6pPr>
            <a:lvl7pPr marL="0" lvl="6"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7pPr>
            <a:lvl8pPr marL="0" lvl="7"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8pPr>
            <a:lvl9pPr marL="0" lvl="8"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6305475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Single column layou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7325464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0749"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56"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5BED68AE-221D-4C6A-A391-1354C5BCC777}" type="datetime3">
              <a:rPr lang="en-GB" smtClean="0">
                <a:solidFill>
                  <a:srgbClr val="00539B"/>
                </a:solidFill>
              </a:rPr>
              <a:t>3 January, 2020</a:t>
            </a:fld>
            <a:endParaRPr lang="en-GB" dirty="0">
              <a:solidFill>
                <a:srgbClr val="00539B"/>
              </a:solidFill>
            </a:endParaRPr>
          </a:p>
        </p:txBody>
      </p:sp>
      <p:sp>
        <p:nvSpPr>
          <p:cNvPr id="57"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59"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solidFill>
                  <a:srgbClr val="00539B"/>
                </a:solidFill>
              </a:rPr>
              <a:pPr/>
              <a:t>‹#›</a:t>
            </a:fld>
            <a:endParaRPr lang="en-GB" dirty="0">
              <a:solidFill>
                <a:srgbClr val="00539B"/>
              </a:solidFill>
            </a:endParaRPr>
          </a:p>
        </p:txBody>
      </p:sp>
      <p:sp>
        <p:nvSpPr>
          <p:cNvPr id="4" name="Text Placeholder 3"/>
          <p:cNvSpPr>
            <a:spLocks noGrp="1"/>
          </p:cNvSpPr>
          <p:nvPr>
            <p:ph type="body" sz="quarter" idx="10"/>
          </p:nvPr>
        </p:nvSpPr>
        <p:spPr>
          <a:xfrm>
            <a:off x="720725" y="1446213"/>
            <a:ext cx="7704138" cy="357187"/>
          </a:xfrm>
        </p:spPr>
        <p:txBody>
          <a:bodyPr/>
          <a:lstStyle>
            <a:lvl1pPr>
              <a:defRPr>
                <a:latin typeface="Franklin Gothic Medium" panose="020B0603020102020204" pitchFamily="34" charset="0"/>
              </a:defRPr>
            </a:lvl1pPr>
          </a:lstStyle>
          <a:p>
            <a:pPr lvl="0"/>
            <a:r>
              <a:rPr lang="en-GB" dirty="0"/>
              <a:t>Click to edit Master text styles</a:t>
            </a:r>
          </a:p>
        </p:txBody>
      </p:sp>
      <p:sp>
        <p:nvSpPr>
          <p:cNvPr id="6" name="Text Placeholder 5"/>
          <p:cNvSpPr>
            <a:spLocks noGrp="1"/>
          </p:cNvSpPr>
          <p:nvPr>
            <p:ph type="body" sz="quarter" idx="11"/>
          </p:nvPr>
        </p:nvSpPr>
        <p:spPr>
          <a:xfrm>
            <a:off x="720725" y="2168525"/>
            <a:ext cx="7704138" cy="395605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Tree>
    <p:extLst>
      <p:ext uri="{BB962C8B-B14F-4D97-AF65-F5344CB8AC3E}">
        <p14:creationId xmlns:p14="http://schemas.microsoft.com/office/powerpoint/2010/main" val="17046609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userDrawn="1">
            <p:custDataLst>
              <p:tags r:id="rId2"/>
            </p:custDataLst>
            <p:extLst>
              <p:ext uri="{D42A27DB-BD31-4B8C-83A1-F6EECF244321}">
                <p14:modId xmlns:p14="http://schemas.microsoft.com/office/powerpoint/2010/main" val="17778025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20"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tángulo 12"/>
          <p:cNvSpPr/>
          <p:nvPr userDrawn="1"/>
        </p:nvSpPr>
        <p:spPr>
          <a:xfrm>
            <a:off x="1588" y="1077952"/>
            <a:ext cx="9140824" cy="1845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11" name="Rectángulo 10"/>
          <p:cNvSpPr/>
          <p:nvPr userDrawn="1"/>
        </p:nvSpPr>
        <p:spPr>
          <a:xfrm>
            <a:off x="3176" y="6430424"/>
            <a:ext cx="9140824" cy="1845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9" name="Rectángulo 8"/>
          <p:cNvSpPr/>
          <p:nvPr userDrawn="1"/>
        </p:nvSpPr>
        <p:spPr>
          <a:xfrm>
            <a:off x="7233920" y="75474"/>
            <a:ext cx="1907177" cy="8621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2" name="Rectángulo 1"/>
          <p:cNvSpPr/>
          <p:nvPr userDrawn="1"/>
        </p:nvSpPr>
        <p:spPr>
          <a:xfrm>
            <a:off x="1" y="359664"/>
            <a:ext cx="2880000" cy="61560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15" name="Marcador de contenido 14"/>
          <p:cNvSpPr>
            <a:spLocks noGrp="1"/>
          </p:cNvSpPr>
          <p:nvPr>
            <p:ph sz="quarter" idx="11" hasCustomPrompt="1"/>
          </p:nvPr>
        </p:nvSpPr>
        <p:spPr>
          <a:xfrm>
            <a:off x="3992880" y="1434812"/>
            <a:ext cx="4572000" cy="4699000"/>
          </a:xfrm>
          <a:prstGeom prst="rect">
            <a:avLst/>
          </a:prstGeom>
        </p:spPr>
        <p:txBody>
          <a:bodyPr/>
          <a:lstStyle>
            <a:lvl1pPr marL="514350" indent="-514350">
              <a:buClr>
                <a:schemeClr val="tx2"/>
              </a:buClr>
              <a:buFont typeface="+mj-lt"/>
              <a:buAutoNum type="arabicPeriod"/>
              <a:defRPr sz="2400" baseline="0">
                <a:latin typeface="Century Gothic" panose="020B0502020202020204" pitchFamily="34" charset="0"/>
              </a:defRPr>
            </a:lvl1pPr>
          </a:lstStyle>
          <a:p>
            <a:pPr lvl="0"/>
            <a:r>
              <a:rPr lang="en-GB" dirty="0"/>
              <a:t>Bullet 1</a:t>
            </a:r>
          </a:p>
          <a:p>
            <a:pPr lvl="0"/>
            <a:r>
              <a:rPr lang="en-GB" dirty="0"/>
              <a:t>Bullet 2</a:t>
            </a:r>
          </a:p>
        </p:txBody>
      </p:sp>
      <p:sp>
        <p:nvSpPr>
          <p:cNvPr id="12" name="Marcador de contenido 11"/>
          <p:cNvSpPr>
            <a:spLocks noGrp="1"/>
          </p:cNvSpPr>
          <p:nvPr>
            <p:ph sz="quarter" idx="10" hasCustomPrompt="1"/>
          </p:nvPr>
        </p:nvSpPr>
        <p:spPr>
          <a:xfrm>
            <a:off x="357051" y="3073687"/>
            <a:ext cx="2360023" cy="1733443"/>
          </a:xfrm>
          <a:prstGeom prst="rect">
            <a:avLst/>
          </a:prstGeom>
        </p:spPr>
        <p:txBody>
          <a:bodyPr/>
          <a:lstStyle>
            <a:lvl1pPr marL="0" indent="0">
              <a:buNone/>
              <a:defRPr lang="es-ES" sz="3600" kern="1200" spc="-225" dirty="0" smtClean="0">
                <a:solidFill>
                  <a:schemeClr val="bg1"/>
                </a:solidFill>
                <a:latin typeface="Century Gothic" panose="020B0502020202020204" pitchFamily="34" charset="0"/>
                <a:ea typeface="+mj-ea"/>
                <a:cs typeface="+mj-cs"/>
              </a:defRPr>
            </a:lvl1pPr>
          </a:lstStyle>
          <a:p>
            <a:pPr lvl="0"/>
            <a:r>
              <a:rPr lang="en-GB" dirty="0"/>
              <a:t>INDEX</a:t>
            </a:r>
          </a:p>
        </p:txBody>
      </p:sp>
      <p:sp>
        <p:nvSpPr>
          <p:cNvPr id="6" name="object 2"/>
          <p:cNvSpPr/>
          <p:nvPr userDrawn="1"/>
        </p:nvSpPr>
        <p:spPr>
          <a:xfrm>
            <a:off x="-36000" y="6498000"/>
            <a:ext cx="9216000" cy="360000"/>
          </a:xfrm>
          <a:prstGeom prst="rect">
            <a:avLst/>
          </a:prstGeom>
          <a:blipFill>
            <a:blip r:embed="rId6" cstate="print"/>
            <a:stretch>
              <a:fillRect/>
            </a:stretch>
          </a:blipFill>
        </p:spPr>
        <p:txBody>
          <a:bodyPr wrap="square" lIns="0" tIns="0" rIns="0" bIns="0" rtlCol="0"/>
          <a:lstStyle/>
          <a:p>
            <a:pPr eaLnBrk="1"/>
            <a:endParaRPr lang="en-GB" dirty="0"/>
          </a:p>
        </p:txBody>
      </p:sp>
      <p:sp>
        <p:nvSpPr>
          <p:cNvPr id="8" name="object 3"/>
          <p:cNvSpPr/>
          <p:nvPr userDrawn="1"/>
        </p:nvSpPr>
        <p:spPr>
          <a:xfrm>
            <a:off x="-36000" y="0"/>
            <a:ext cx="9216000" cy="360000"/>
          </a:xfrm>
          <a:prstGeom prst="rect">
            <a:avLst/>
          </a:prstGeom>
          <a:blipFill>
            <a:blip r:embed="rId7" cstate="print"/>
            <a:stretch>
              <a:fillRect/>
            </a:stretch>
          </a:blipFill>
        </p:spPr>
        <p:txBody>
          <a:bodyPr wrap="square" lIns="0" tIns="0" rIns="0" bIns="0" rtlCol="0"/>
          <a:lstStyle/>
          <a:p>
            <a:pPr eaLnBrk="1"/>
            <a:endParaRPr lang="en-GB" dirty="0"/>
          </a:p>
        </p:txBody>
      </p:sp>
      <p:sp>
        <p:nvSpPr>
          <p:cNvPr id="14"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bg1"/>
                </a:solidFill>
                <a:latin typeface="Franklin Gothic Book"/>
                <a:cs typeface="Franklin Gothic Book"/>
              </a:defRPr>
            </a:lvl1pPr>
          </a:lstStyle>
          <a:p>
            <a:fld id="{71F9F866-B438-9445-8D9F-1F8FF6608833}" type="slidenum">
              <a:rPr lang="en-GB" smtClean="0"/>
              <a:pPr/>
              <a:t>‹#›</a:t>
            </a:fld>
            <a:endParaRPr lang="en-GB" dirty="0"/>
          </a:p>
        </p:txBody>
      </p:sp>
      <p:pic>
        <p:nvPicPr>
          <p:cNvPr id="10" name="Picture 9"/>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7705389" y="405516"/>
            <a:ext cx="1369714" cy="720000"/>
          </a:xfrm>
          <a:prstGeom prst="rect">
            <a:avLst/>
          </a:prstGeom>
        </p:spPr>
      </p:pic>
    </p:spTree>
    <p:extLst>
      <p:ext uri="{BB962C8B-B14F-4D97-AF65-F5344CB8AC3E}">
        <p14:creationId xmlns:p14="http://schemas.microsoft.com/office/powerpoint/2010/main" val="19542307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userDrawn="1">
            <p:custDataLst>
              <p:tags r:id="rId2"/>
            </p:custDataLst>
            <p:extLst>
              <p:ext uri="{D42A27DB-BD31-4B8C-83A1-F6EECF244321}">
                <p14:modId xmlns:p14="http://schemas.microsoft.com/office/powerpoint/2010/main" val="29760815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43"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1" name="Rectángulo 10"/>
          <p:cNvSpPr/>
          <p:nvPr userDrawn="1"/>
        </p:nvSpPr>
        <p:spPr>
          <a:xfrm>
            <a:off x="1588" y="1077952"/>
            <a:ext cx="9140824" cy="1845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8" name="Rectángulo 7"/>
          <p:cNvSpPr/>
          <p:nvPr userDrawn="1"/>
        </p:nvSpPr>
        <p:spPr>
          <a:xfrm>
            <a:off x="3176" y="6430424"/>
            <a:ext cx="9140824" cy="1845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2" name="Rectángulo 1"/>
          <p:cNvSpPr/>
          <p:nvPr userDrawn="1"/>
        </p:nvSpPr>
        <p:spPr>
          <a:xfrm>
            <a:off x="6827520" y="156754"/>
            <a:ext cx="1907177" cy="8621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15" name="Marcador de contenido 14"/>
          <p:cNvSpPr>
            <a:spLocks noGrp="1"/>
          </p:cNvSpPr>
          <p:nvPr>
            <p:ph sz="quarter" idx="11" hasCustomPrompt="1"/>
          </p:nvPr>
        </p:nvSpPr>
        <p:spPr>
          <a:xfrm>
            <a:off x="341313" y="1539875"/>
            <a:ext cx="8461375" cy="4699000"/>
          </a:xfrm>
          <a:prstGeom prst="rect">
            <a:avLst/>
          </a:prstGeom>
        </p:spPr>
        <p:txBody>
          <a:bodyPr/>
          <a:lstStyle>
            <a:lvl1pPr marL="0" indent="0">
              <a:buNone/>
              <a:defRPr sz="1400">
                <a:latin typeface="Franklin Gothic Book" panose="020B0503020102020204" pitchFamily="34" charset="0"/>
              </a:defRPr>
            </a:lvl1pPr>
          </a:lstStyle>
          <a:p>
            <a:pPr lvl="0"/>
            <a:r>
              <a:rPr lang="en-GB" dirty="0"/>
              <a:t>Click to edit Master text styles</a:t>
            </a:r>
          </a:p>
        </p:txBody>
      </p:sp>
      <p:sp>
        <p:nvSpPr>
          <p:cNvPr id="5" name="object 2"/>
          <p:cNvSpPr/>
          <p:nvPr userDrawn="1"/>
        </p:nvSpPr>
        <p:spPr>
          <a:xfrm>
            <a:off x="-36000" y="6498000"/>
            <a:ext cx="9216000" cy="360000"/>
          </a:xfrm>
          <a:prstGeom prst="rect">
            <a:avLst/>
          </a:prstGeom>
          <a:blipFill>
            <a:blip r:embed="rId7" cstate="print"/>
            <a:stretch>
              <a:fillRect/>
            </a:stretch>
          </a:blipFill>
        </p:spPr>
        <p:txBody>
          <a:bodyPr wrap="square" lIns="0" tIns="0" rIns="0" bIns="0" rtlCol="0"/>
          <a:lstStyle/>
          <a:p>
            <a:pPr eaLnBrk="1"/>
            <a:endParaRPr lang="en-GB" dirty="0"/>
          </a:p>
        </p:txBody>
      </p:sp>
      <p:sp>
        <p:nvSpPr>
          <p:cNvPr id="6" name="object 3"/>
          <p:cNvSpPr/>
          <p:nvPr userDrawn="1"/>
        </p:nvSpPr>
        <p:spPr>
          <a:xfrm>
            <a:off x="-36000" y="0"/>
            <a:ext cx="9216000" cy="360000"/>
          </a:xfrm>
          <a:prstGeom prst="rect">
            <a:avLst/>
          </a:prstGeom>
          <a:blipFill>
            <a:blip r:embed="rId8" cstate="print"/>
            <a:stretch>
              <a:fillRect/>
            </a:stretch>
          </a:blipFill>
        </p:spPr>
        <p:txBody>
          <a:bodyPr wrap="square" lIns="0" tIns="0" rIns="0" bIns="0" rtlCol="0"/>
          <a:lstStyle/>
          <a:p>
            <a:pPr eaLnBrk="1"/>
            <a:endParaRPr lang="en-GB" dirty="0"/>
          </a:p>
        </p:txBody>
      </p:sp>
      <p:sp>
        <p:nvSpPr>
          <p:cNvPr id="13" name="Title 1" descr="Ideally your title should fit on one line." title="Slide title"/>
          <p:cNvSpPr>
            <a:spLocks noGrp="1"/>
          </p:cNvSpPr>
          <p:nvPr>
            <p:ph type="title"/>
          </p:nvPr>
        </p:nvSpPr>
        <p:spPr>
          <a:xfrm>
            <a:off x="341313" y="427575"/>
            <a:ext cx="6486207" cy="834921"/>
          </a:xfrm>
        </p:spPr>
        <p:txBody>
          <a:bodyPr/>
          <a:lstStyle/>
          <a:p>
            <a:r>
              <a:rPr lang="en-GB" dirty="0"/>
              <a:t>Click to edit Master title style</a:t>
            </a:r>
          </a:p>
        </p:txBody>
      </p:sp>
      <p:pic>
        <p:nvPicPr>
          <p:cNvPr id="14" name="Picture 9"/>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7055149" y="405516"/>
            <a:ext cx="1369714" cy="720000"/>
          </a:xfrm>
          <a:prstGeom prst="rect">
            <a:avLst/>
          </a:prstGeom>
        </p:spPr>
      </p:pic>
    </p:spTree>
    <p:extLst>
      <p:ext uri="{BB962C8B-B14F-4D97-AF65-F5344CB8AC3E}">
        <p14:creationId xmlns:p14="http://schemas.microsoft.com/office/powerpoint/2010/main" val="4029821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ingle column layout">
    <p:spTree>
      <p:nvGrpSpPr>
        <p:cNvPr id="1" name=""/>
        <p:cNvGrpSpPr/>
        <p:nvPr/>
      </p:nvGrpSpPr>
      <p:grpSpPr>
        <a:xfrm>
          <a:off x="0" y="0"/>
          <a:ext cx="0" cy="0"/>
          <a:chOff x="0" y="0"/>
          <a:chExt cx="0" cy="0"/>
        </a:xfrm>
      </p:grpSpPr>
      <p:graphicFrame>
        <p:nvGraphicFramePr>
          <p:cNvPr id="5" name="Objeto 4" hidden="1"/>
          <p:cNvGraphicFramePr>
            <a:graphicFrameLocks noChangeAspect="1"/>
          </p:cNvGraphicFramePr>
          <p:nvPr userDrawn="1">
            <p:custDataLst>
              <p:tags r:id="rId2"/>
            </p:custDataLst>
            <p:extLst>
              <p:ext uri="{D42A27DB-BD31-4B8C-83A1-F6EECF244321}">
                <p14:modId xmlns:p14="http://schemas.microsoft.com/office/powerpoint/2010/main" val="1910488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221"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ángulo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marL="0" lvl="0" indent="0" algn="ctr" eaLnBrk="1">
              <a:lnSpc>
                <a:spcPct val="100000"/>
              </a:lnSpc>
              <a:spcBef>
                <a:spcPct val="0"/>
              </a:spcBef>
              <a:spcAft>
                <a:spcPct val="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descr="Ideally your title should fit on one line." title="Slide title"/>
          <p:cNvSpPr>
            <a:spLocks noGrp="1"/>
          </p:cNvSpPr>
          <p:nvPr>
            <p:ph type="title"/>
          </p:nvPr>
        </p:nvSpPr>
        <p:spPr>
          <a:xfrm>
            <a:off x="574674" y="101405"/>
            <a:ext cx="6656388" cy="617733"/>
          </a:xfrm>
        </p:spPr>
        <p:txBody>
          <a:bodyPr/>
          <a:lstStyle/>
          <a:p>
            <a:r>
              <a:rPr lang="en-GB" dirty="0"/>
              <a:t>Click to edit Master title style</a:t>
            </a:r>
          </a:p>
        </p:txBody>
      </p:sp>
      <p:cxnSp>
        <p:nvCxnSpPr>
          <p:cNvPr id="166" name="Straight Connector 165"/>
          <p:cNvCxnSpPr/>
          <p:nvPr userDrawn="1"/>
        </p:nvCxnSpPr>
        <p:spPr>
          <a:xfrm>
            <a:off x="-3084" y="1709193"/>
            <a:ext cx="9147084"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6"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BC1B3F13-9C1F-493F-830D-ED81551B4913}" type="datetime3">
              <a:rPr lang="en-GB" smtClean="0"/>
              <a:t>3 January, 2020</a:t>
            </a:fld>
            <a:endParaRPr lang="en-GB" dirty="0"/>
          </a:p>
        </p:txBody>
      </p:sp>
      <p:sp>
        <p:nvSpPr>
          <p:cNvPr id="59" name="Slide Number Placeholder 5"/>
          <p:cNvSpPr>
            <a:spLocks noGrp="1"/>
          </p:cNvSpPr>
          <p:nvPr>
            <p:ph type="sldNum" sz="quarter" idx="4"/>
          </p:nvPr>
        </p:nvSpPr>
        <p:spPr>
          <a:xfrm>
            <a:off x="872660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
        <p:nvSpPr>
          <p:cNvPr id="4" name="Text Placeholder 3"/>
          <p:cNvSpPr>
            <a:spLocks noGrp="1"/>
          </p:cNvSpPr>
          <p:nvPr>
            <p:ph type="body" sz="quarter" idx="10"/>
          </p:nvPr>
        </p:nvSpPr>
        <p:spPr>
          <a:xfrm>
            <a:off x="719138" y="1803400"/>
            <a:ext cx="7705725" cy="4321175"/>
          </a:xfrm>
        </p:spPr>
        <p:txBody>
          <a:bodyPr/>
          <a:lstStyle>
            <a:lvl1pPr>
              <a:defRPr sz="1600"/>
            </a:lvl1pPr>
            <a:lvl2pPr>
              <a:defRPr sz="1600"/>
            </a:lvl2pPr>
            <a:lvl3pPr>
              <a:defRPr sz="1600"/>
            </a:lvl3pPr>
            <a:lvl4pPr>
              <a:defRPr sz="1600"/>
            </a:lvl4p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Tree>
    <p:extLst>
      <p:ext uri="{BB962C8B-B14F-4D97-AF65-F5344CB8AC3E}">
        <p14:creationId xmlns:p14="http://schemas.microsoft.com/office/powerpoint/2010/main" val="3429779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ingle column layou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5630193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7889"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56"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F5E86E19-C5C4-44CD-86C0-362EAD4868F4}" type="datetime3">
              <a:rPr lang="en-GB" smtClean="0"/>
              <a:t>3 January, 2020</a:t>
            </a:fld>
            <a:endParaRPr lang="en-GB" dirty="0"/>
          </a:p>
        </p:txBody>
      </p:sp>
      <p:sp>
        <p:nvSpPr>
          <p:cNvPr id="57"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59"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
        <p:nvSpPr>
          <p:cNvPr id="4" name="Text Placeholder 3"/>
          <p:cNvSpPr>
            <a:spLocks noGrp="1"/>
          </p:cNvSpPr>
          <p:nvPr>
            <p:ph type="body" sz="quarter" idx="10"/>
          </p:nvPr>
        </p:nvSpPr>
        <p:spPr>
          <a:xfrm>
            <a:off x="720725" y="1446213"/>
            <a:ext cx="7704138" cy="357187"/>
          </a:xfrm>
        </p:spPr>
        <p:txBody>
          <a:bodyPr/>
          <a:lstStyle>
            <a:lvl1pPr>
              <a:defRPr>
                <a:latin typeface="Franklin Gothic Medium" panose="020B0603020102020204" pitchFamily="34" charset="0"/>
              </a:defRPr>
            </a:lvl1pPr>
          </a:lstStyle>
          <a:p>
            <a:pPr lvl="0"/>
            <a:r>
              <a:rPr lang="en-GB" dirty="0"/>
              <a:t>Click to edit Master text styles</a:t>
            </a:r>
          </a:p>
        </p:txBody>
      </p:sp>
      <p:sp>
        <p:nvSpPr>
          <p:cNvPr id="6" name="Text Placeholder 5"/>
          <p:cNvSpPr>
            <a:spLocks noGrp="1"/>
          </p:cNvSpPr>
          <p:nvPr>
            <p:ph type="body" sz="quarter" idx="11"/>
          </p:nvPr>
        </p:nvSpPr>
        <p:spPr>
          <a:xfrm>
            <a:off x="720725" y="2168525"/>
            <a:ext cx="7704138" cy="395605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Tree>
    <p:extLst>
      <p:ext uri="{BB962C8B-B14F-4D97-AF65-F5344CB8AC3E}">
        <p14:creationId xmlns:p14="http://schemas.microsoft.com/office/powerpoint/2010/main" val="29335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chart - standar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611827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8913"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5" name="Round Same Side Corner Rectangle 4"/>
          <p:cNvSpPr/>
          <p:nvPr userDrawn="1"/>
        </p:nvSpPr>
        <p:spPr>
          <a:xfrm>
            <a:off x="4819650" y="1457326"/>
            <a:ext cx="3579813" cy="5003800"/>
          </a:xfrm>
          <a:prstGeom prst="round2SameRect">
            <a:avLst>
              <a:gd name="adj1" fmla="val 339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latin typeface="Franklin Gothic Book"/>
            </a:endParaRPr>
          </a:p>
        </p:txBody>
      </p:sp>
      <p:sp>
        <p:nvSpPr>
          <p:cNvPr id="9" name="Content Placeholder 8"/>
          <p:cNvSpPr>
            <a:spLocks noGrp="1"/>
          </p:cNvSpPr>
          <p:nvPr>
            <p:ph sz="quarter" idx="17" hasCustomPrompt="1"/>
          </p:nvPr>
        </p:nvSpPr>
        <p:spPr>
          <a:xfrm>
            <a:off x="4819650" y="1457326"/>
            <a:ext cx="3579813" cy="5003799"/>
          </a:xfrm>
        </p:spPr>
        <p:txBody>
          <a:bodyPr/>
          <a:lstStyle>
            <a:lvl5pPr marL="0" indent="0">
              <a:defRPr baseline="0">
                <a:latin typeface="Franklin Gothic Book" panose="020B0503020102020204" pitchFamily="34" charset="0"/>
              </a:defRPr>
            </a:lvl5pPr>
          </a:lstStyle>
          <a:p>
            <a:pPr lvl="4"/>
            <a:r>
              <a:rPr lang="en-GB" dirty="0"/>
              <a:t>Click icon to insert object</a:t>
            </a: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100"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85C1F21C-AA2F-4C7B-B75B-91D8C52D5272}" type="datetime3">
              <a:rPr lang="en-GB" smtClean="0"/>
              <a:t>3 January, 2020</a:t>
            </a:fld>
            <a:endParaRPr lang="en-GB" dirty="0"/>
          </a:p>
        </p:txBody>
      </p:sp>
      <p:sp>
        <p:nvSpPr>
          <p:cNvPr id="101"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3"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
        <p:nvSpPr>
          <p:cNvPr id="4" name="Text Placeholder 3"/>
          <p:cNvSpPr>
            <a:spLocks noGrp="1"/>
          </p:cNvSpPr>
          <p:nvPr>
            <p:ph type="body" sz="quarter" idx="16"/>
          </p:nvPr>
        </p:nvSpPr>
        <p:spPr>
          <a:xfrm>
            <a:off x="719138" y="1457326"/>
            <a:ext cx="3605212" cy="5029199"/>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Tree>
    <p:extLst>
      <p:ext uri="{BB962C8B-B14F-4D97-AF65-F5344CB8AC3E}">
        <p14:creationId xmlns:p14="http://schemas.microsoft.com/office/powerpoint/2010/main" val="53787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 tex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6671738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9937"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5" name="Round Same Side Corner Rectangle 14"/>
          <p:cNvSpPr/>
          <p:nvPr userDrawn="1"/>
        </p:nvSpPr>
        <p:spPr>
          <a:xfrm>
            <a:off x="719135" y="1803400"/>
            <a:ext cx="3605215" cy="4642643"/>
          </a:xfrm>
          <a:prstGeom prst="round2SameRect">
            <a:avLst>
              <a:gd name="adj1" fmla="val 339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latin typeface="Franklin Gothic Book"/>
            </a:endParaRPr>
          </a:p>
        </p:txBody>
      </p:sp>
      <p:sp>
        <p:nvSpPr>
          <p:cNvPr id="19" name="Content Placeholder 8"/>
          <p:cNvSpPr>
            <a:spLocks noGrp="1"/>
          </p:cNvSpPr>
          <p:nvPr>
            <p:ph sz="quarter" idx="19" hasCustomPrompt="1"/>
          </p:nvPr>
        </p:nvSpPr>
        <p:spPr>
          <a:xfrm>
            <a:off x="719136" y="1803400"/>
            <a:ext cx="3579813" cy="4642643"/>
          </a:xfrm>
        </p:spPr>
        <p:txBody>
          <a:bodyPr/>
          <a:lstStyle>
            <a:lvl5pPr marL="0" indent="0">
              <a:defRPr baseline="0">
                <a:latin typeface="Franklin Gothic Book" panose="020B0503020102020204" pitchFamily="34" charset="0"/>
              </a:defRPr>
            </a:lvl5pPr>
          </a:lstStyle>
          <a:p>
            <a:pPr lvl="4"/>
            <a:r>
              <a:rPr lang="en-GB" dirty="0"/>
              <a:t>Click icon to insert object</a:t>
            </a: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102"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5D88502B-33E0-4709-B343-08F5967FF0F2}" type="datetime3">
              <a:rPr lang="en-GB" smtClean="0"/>
              <a:t>3 January, 2020</a:t>
            </a:fld>
            <a:endParaRPr lang="en-GB" dirty="0"/>
          </a:p>
        </p:txBody>
      </p:sp>
      <p:sp>
        <p:nvSpPr>
          <p:cNvPr id="103"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5"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
        <p:nvSpPr>
          <p:cNvPr id="17" name="Text Placeholder 5"/>
          <p:cNvSpPr>
            <a:spLocks noGrp="1"/>
          </p:cNvSpPr>
          <p:nvPr>
            <p:ph type="body" sz="quarter" idx="17"/>
          </p:nvPr>
        </p:nvSpPr>
        <p:spPr>
          <a:xfrm>
            <a:off x="4803774" y="1803400"/>
            <a:ext cx="3603625" cy="4695031"/>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Tree>
    <p:extLst>
      <p:ext uri="{BB962C8B-B14F-4D97-AF65-F5344CB8AC3E}">
        <p14:creationId xmlns:p14="http://schemas.microsoft.com/office/powerpoint/2010/main" val="3555839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 char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1941470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0961"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5" name="Round Same Side Corner Rectangle 4"/>
          <p:cNvSpPr/>
          <p:nvPr userDrawn="1"/>
        </p:nvSpPr>
        <p:spPr>
          <a:xfrm>
            <a:off x="720724" y="1447800"/>
            <a:ext cx="3598861" cy="5013325"/>
          </a:xfrm>
          <a:prstGeom prst="round2SameRect">
            <a:avLst>
              <a:gd name="adj1" fmla="val 2774"/>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latin typeface="Franklin Gothic Book"/>
            </a:endParaRPr>
          </a:p>
        </p:txBody>
      </p:sp>
      <p:sp>
        <p:nvSpPr>
          <p:cNvPr id="104" name="Round Same Side Corner Rectangle 103"/>
          <p:cNvSpPr/>
          <p:nvPr userDrawn="1"/>
        </p:nvSpPr>
        <p:spPr>
          <a:xfrm>
            <a:off x="4819650" y="1447800"/>
            <a:ext cx="3605213" cy="5012437"/>
          </a:xfrm>
          <a:prstGeom prst="round2SameRect">
            <a:avLst>
              <a:gd name="adj1" fmla="val 2774"/>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latin typeface="Franklin Gothic Book"/>
            </a:endParaRPr>
          </a:p>
        </p:txBody>
      </p:sp>
      <p:sp>
        <p:nvSpPr>
          <p:cNvPr id="4" name="Content Placeholder 3"/>
          <p:cNvSpPr>
            <a:spLocks noGrp="1"/>
          </p:cNvSpPr>
          <p:nvPr>
            <p:ph sz="quarter" idx="10" hasCustomPrompt="1"/>
          </p:nvPr>
        </p:nvSpPr>
        <p:spPr>
          <a:xfrm>
            <a:off x="719138" y="1447801"/>
            <a:ext cx="3600450" cy="5038726"/>
          </a:xfrm>
        </p:spPr>
        <p:txBody>
          <a:bodyPr/>
          <a:lstStyle>
            <a:lvl1pPr>
              <a:defRPr baseline="0"/>
            </a:lvl1pPr>
          </a:lstStyle>
          <a:p>
            <a:pPr lvl="0"/>
            <a:r>
              <a:rPr lang="en-GB" dirty="0"/>
              <a:t>Click icon to insert object</a:t>
            </a:r>
          </a:p>
        </p:txBody>
      </p:sp>
      <p:sp>
        <p:nvSpPr>
          <p:cNvPr id="13" name="Content Placeholder 3"/>
          <p:cNvSpPr>
            <a:spLocks noGrp="1"/>
          </p:cNvSpPr>
          <p:nvPr>
            <p:ph sz="quarter" idx="11" hasCustomPrompt="1"/>
          </p:nvPr>
        </p:nvSpPr>
        <p:spPr>
          <a:xfrm>
            <a:off x="4819650" y="1447801"/>
            <a:ext cx="3600450" cy="5038725"/>
          </a:xfrm>
        </p:spPr>
        <p:txBody>
          <a:bodyPr/>
          <a:lstStyle>
            <a:lvl1pPr>
              <a:defRPr baseline="0"/>
            </a:lvl1pPr>
          </a:lstStyle>
          <a:p>
            <a:pPr lvl="0"/>
            <a:r>
              <a:rPr lang="en-GB" dirty="0"/>
              <a:t>Click icon to insert object</a:t>
            </a: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102"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A4CAFC61-364E-4904-9D9D-14B26A7C3993}" type="datetime3">
              <a:rPr lang="en-GB" smtClean="0"/>
              <a:t>3 January, 2020</a:t>
            </a:fld>
            <a:endParaRPr lang="en-GB" dirty="0"/>
          </a:p>
        </p:txBody>
      </p:sp>
      <p:sp>
        <p:nvSpPr>
          <p:cNvPr id="103"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5"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Tree>
    <p:extLst>
      <p:ext uri="{BB962C8B-B14F-4D97-AF65-F5344CB8AC3E}">
        <p14:creationId xmlns:p14="http://schemas.microsoft.com/office/powerpoint/2010/main" val="360660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2.xml"/><Relationship Id="rId37"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w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 Id="rId3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32"/>
            </p:custDataLst>
            <p:extLst>
              <p:ext uri="{D42A27DB-BD31-4B8C-83A1-F6EECF244321}">
                <p14:modId xmlns:p14="http://schemas.microsoft.com/office/powerpoint/2010/main" val="20282393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200" name="think-cell Slide" r:id="rId34" imgW="216" imgH="216" progId="TCLayout.ActiveDocument.1">
                  <p:embed/>
                </p:oleObj>
              </mc:Choice>
              <mc:Fallback>
                <p:oleObj name="think-cell Slide" r:id="rId34" imgW="216" imgH="216" progId="TCLayout.ActiveDocument.1">
                  <p:embed/>
                  <p:pic>
                    <p:nvPicPr>
                      <p:cNvPr id="0" name=""/>
                      <p:cNvPicPr/>
                      <p:nvPr/>
                    </p:nvPicPr>
                    <p:blipFill>
                      <a:blip r:embed="rId35"/>
                      <a:stretch>
                        <a:fillRect/>
                      </a:stretch>
                    </p:blipFill>
                    <p:spPr>
                      <a:xfrm>
                        <a:off x="1588" y="1588"/>
                        <a:ext cx="1588" cy="1588"/>
                      </a:xfrm>
                      <a:prstGeom prst="rect">
                        <a:avLst/>
                      </a:prstGeom>
                    </p:spPr>
                  </p:pic>
                </p:oleObj>
              </mc:Fallback>
            </mc:AlternateContent>
          </a:graphicData>
        </a:graphic>
      </p:graphicFrame>
      <p:sp>
        <p:nvSpPr>
          <p:cNvPr id="3" name="Rectángulo 2" hidden="1"/>
          <p:cNvSpPr/>
          <p:nvPr userDrawn="1">
            <p:custDataLst>
              <p:tags r:id="rId3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marL="0" lvl="0" indent="0" algn="ctr" eaLnBrk="1">
              <a:lnSpc>
                <a:spcPct val="100000"/>
              </a:lnSpc>
              <a:spcBef>
                <a:spcPct val="0"/>
              </a:spcBef>
              <a:spcAft>
                <a:spcPct val="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Placeholder 1" descr="Ideally your title should fit on one line." title="Slide title"/>
          <p:cNvSpPr>
            <a:spLocks noGrp="1"/>
          </p:cNvSpPr>
          <p:nvPr>
            <p:ph type="title"/>
          </p:nvPr>
        </p:nvSpPr>
        <p:spPr>
          <a:xfrm>
            <a:off x="574674" y="101405"/>
            <a:ext cx="6708640" cy="617733"/>
          </a:xfrm>
          <a:prstGeom prst="rect">
            <a:avLst/>
          </a:prstGeom>
        </p:spPr>
        <p:txBody>
          <a:bodyPr vert="horz" lIns="0" tIns="0" rIns="0" bIns="0" rtlCol="0" anchor="ctr">
            <a:normAutofit/>
          </a:bodyPr>
          <a:lstStyle/>
          <a:p>
            <a:r>
              <a:rPr lang="en-GB" dirty="0"/>
              <a:t>Click to edit Master title style</a:t>
            </a:r>
          </a:p>
        </p:txBody>
      </p:sp>
      <p:sp>
        <p:nvSpPr>
          <p:cNvPr id="55" name="Text Placeholder 2" descr="First level - paragraph text&#10;Second level - bullet 1&#10;Third level - bullet 2&#10;&#10;No more than 100 words per slide" title="Main body text"/>
          <p:cNvSpPr>
            <a:spLocks noGrp="1"/>
          </p:cNvSpPr>
          <p:nvPr>
            <p:ph type="body" idx="1"/>
          </p:nvPr>
        </p:nvSpPr>
        <p:spPr>
          <a:xfrm>
            <a:off x="720726" y="1439863"/>
            <a:ext cx="7704137" cy="4500562"/>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pic>
        <p:nvPicPr>
          <p:cNvPr id="10" name="Picture 9"/>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7991066" y="76464"/>
            <a:ext cx="1080166" cy="567797"/>
          </a:xfrm>
          <a:prstGeom prst="rect">
            <a:avLst/>
          </a:prstGeom>
        </p:spPr>
      </p:pic>
      <p:grpSp>
        <p:nvGrpSpPr>
          <p:cNvPr id="11" name="Group 10"/>
          <p:cNvGrpSpPr/>
          <p:nvPr/>
        </p:nvGrpSpPr>
        <p:grpSpPr>
          <a:xfrm>
            <a:off x="-903288" y="0"/>
            <a:ext cx="9902857" cy="7638450"/>
            <a:chOff x="-903288" y="0"/>
            <a:chExt cx="9902857" cy="7638450"/>
          </a:xfrm>
        </p:grpSpPr>
        <p:cxnSp>
          <p:nvCxnSpPr>
            <p:cNvPr id="12" name="Straight Connector 11"/>
            <p:cNvCxnSpPr/>
            <p:nvPr userDrawn="1"/>
          </p:nvCxnSpPr>
          <p:spPr bwMode="auto">
            <a:xfrm>
              <a:off x="-903288" y="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auto">
            <a:xfrm>
              <a:off x="-903288" y="3603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auto">
            <a:xfrm>
              <a:off x="-903288" y="71913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auto">
            <a:xfrm>
              <a:off x="-903288" y="10795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auto">
            <a:xfrm>
              <a:off x="-903288" y="14398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903288" y="18002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auto">
            <a:xfrm>
              <a:off x="-903288" y="2160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auto">
            <a:xfrm>
              <a:off x="-903288" y="2520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auto">
            <a:xfrm>
              <a:off x="-903288" y="28797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auto">
            <a:xfrm>
              <a:off x="-903288" y="32400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auto">
            <a:xfrm>
              <a:off x="-903288" y="36004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auto">
            <a:xfrm>
              <a:off x="-903288" y="39608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auto">
            <a:xfrm>
              <a:off x="-903288" y="4319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auto">
            <a:xfrm>
              <a:off x="-903288" y="4679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auto">
            <a:xfrm>
              <a:off x="-903288" y="50403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auto">
            <a:xfrm rot="5400000">
              <a:off x="43187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auto">
            <a:xfrm rot="5400000">
              <a:off x="3960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auto">
            <a:xfrm rot="5400000">
              <a:off x="3598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auto">
            <a:xfrm rot="5400000">
              <a:off x="3239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auto">
            <a:xfrm rot="5400000">
              <a:off x="28789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auto">
            <a:xfrm rot="5400000">
              <a:off x="2518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auto">
            <a:xfrm rot="5400000">
              <a:off x="21582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auto">
            <a:xfrm rot="5400000">
              <a:off x="17994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auto">
            <a:xfrm rot="5400000">
              <a:off x="1439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auto">
            <a:xfrm rot="5400000">
              <a:off x="10787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auto">
            <a:xfrm rot="5400000">
              <a:off x="7183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auto">
            <a:xfrm rot="5400000">
              <a:off x="359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auto">
            <a:xfrm rot="5400000">
              <a:off x="-79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auto">
            <a:xfrm rot="5400000">
              <a:off x="-361158"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auto">
            <a:xfrm rot="5400000">
              <a:off x="68397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auto">
            <a:xfrm rot="5400000">
              <a:off x="647938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auto">
            <a:xfrm rot="5400000">
              <a:off x="6119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auto">
            <a:xfrm rot="5400000">
              <a:off x="57586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auto">
            <a:xfrm rot="5400000">
              <a:off x="5398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auto">
            <a:xfrm rot="5400000">
              <a:off x="50395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auto">
            <a:xfrm rot="5400000">
              <a:off x="72001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auto">
            <a:xfrm rot="5400000">
              <a:off x="75604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auto">
            <a:xfrm rot="5400000">
              <a:off x="792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auto">
            <a:xfrm rot="5400000">
              <a:off x="828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auto">
            <a:xfrm rot="5400000">
              <a:off x="864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auto">
            <a:xfrm>
              <a:off x="-903288" y="540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auto">
            <a:xfrm>
              <a:off x="-903288" y="576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auto">
            <a:xfrm>
              <a:off x="-903288" y="612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auto">
            <a:xfrm>
              <a:off x="-903288" y="648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auto">
            <a:xfrm>
              <a:off x="-903288" y="684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grpSp>
      <p:pic>
        <p:nvPicPr>
          <p:cNvPr id="56" name="Picture 55"/>
          <p:cNvPicPr>
            <a:picLocks noChangeAspect="1"/>
          </p:cNvPicPr>
          <p:nvPr userDrawn="1"/>
        </p:nvPicPr>
        <p:blipFill>
          <a:blip r:embed="rId37"/>
          <a:stretch>
            <a:fillRect/>
          </a:stretch>
        </p:blipFill>
        <p:spPr>
          <a:xfrm>
            <a:off x="7346208" y="134046"/>
            <a:ext cx="657225" cy="552450"/>
          </a:xfrm>
          <a:prstGeom prst="rect">
            <a:avLst/>
          </a:prstGeom>
        </p:spPr>
      </p:pic>
    </p:spTree>
  </p:cSld>
  <p:clrMap bg1="lt1" tx1="dk1" bg2="lt2" tx2="dk2" accent1="accent1" accent2="accent2" accent3="accent3" accent4="accent4" accent5="accent5" accent6="accent6" hlink="hlink" folHlink="folHlink"/>
  <p:sldLayoutIdLst>
    <p:sldLayoutId id="2147484522" r:id="rId1"/>
    <p:sldLayoutId id="2147484485" r:id="rId2"/>
    <p:sldLayoutId id="2147484486" r:id="rId3"/>
    <p:sldLayoutId id="2147484487" r:id="rId4"/>
    <p:sldLayoutId id="2147483980" r:id="rId5"/>
    <p:sldLayoutId id="2147483981" r:id="rId6"/>
    <p:sldLayoutId id="2147483825" r:id="rId7"/>
    <p:sldLayoutId id="2147483826" r:id="rId8"/>
    <p:sldLayoutId id="2147483953" r:id="rId9"/>
    <p:sldLayoutId id="2147483952" r:id="rId10"/>
    <p:sldLayoutId id="2147483989" r:id="rId11"/>
    <p:sldLayoutId id="2147483974" r:id="rId12"/>
    <p:sldLayoutId id="2147483979" r:id="rId13"/>
    <p:sldLayoutId id="2147483957" r:id="rId14"/>
    <p:sldLayoutId id="2147483993" r:id="rId15"/>
    <p:sldLayoutId id="2147483968" r:id="rId16"/>
    <p:sldLayoutId id="2147483969" r:id="rId17"/>
    <p:sldLayoutId id="2147483970" r:id="rId18"/>
    <p:sldLayoutId id="2147483971" r:id="rId19"/>
    <p:sldLayoutId id="2147483972" r:id="rId20"/>
    <p:sldLayoutId id="2147483973" r:id="rId21"/>
    <p:sldLayoutId id="2147484484" r:id="rId22"/>
    <p:sldLayoutId id="2147484488" r:id="rId23"/>
    <p:sldLayoutId id="2147484489" r:id="rId24"/>
    <p:sldLayoutId id="2147484490" r:id="rId25"/>
    <p:sldLayoutId id="2147484491" r:id="rId26"/>
    <p:sldLayoutId id="2147484492" r:id="rId27"/>
    <p:sldLayoutId id="2147484520" r:id="rId28"/>
    <p:sldLayoutId id="2147484535" r:id="rId29"/>
  </p:sldLayoutIdLst>
  <p:timing>
    <p:tnLst>
      <p:par>
        <p:cTn id="1" dur="indefinite" restart="never" nodeType="tmRoot"/>
      </p:par>
    </p:tnLst>
  </p:timing>
  <p:hf hdr="0" ftr="0"/>
  <p:txStyles>
    <p:title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p:titleStyle>
    <p:bodyStyle>
      <a:lvl1pPr marL="0" indent="0" algn="l" rtl="0" eaLnBrk="1" fontAlgn="base" hangingPunct="1">
        <a:lnSpc>
          <a:spcPct val="100000"/>
        </a:lnSpc>
        <a:spcBef>
          <a:spcPts val="0"/>
        </a:spcBef>
        <a:spcAft>
          <a:spcPts val="1200"/>
        </a:spcAft>
        <a:buClrTx/>
        <a:buFontTx/>
        <a:buNone/>
        <a:defRPr lang="en-US" sz="2000" kern="1200" smtClean="0">
          <a:solidFill>
            <a:schemeClr val="tx1">
              <a:lumMod val="50000"/>
            </a:schemeClr>
          </a:solidFill>
          <a:latin typeface="Franklin Gothic Book"/>
          <a:ea typeface="ＭＳ Ｐゴシック" charset="0"/>
          <a:cs typeface="Franklin Gothic Book"/>
        </a:defRPr>
      </a:lvl1pPr>
      <a:lvl2pPr marL="179388" marR="0" indent="-179388" algn="l" defTabSz="914400" rtl="0" eaLnBrk="1" fontAlgn="base" latinLnBrk="0" hangingPunct="1">
        <a:lnSpc>
          <a:spcPct val="100000"/>
        </a:lnSpc>
        <a:spcBef>
          <a:spcPts val="0"/>
        </a:spcBef>
        <a:spcAft>
          <a:spcPts val="1200"/>
        </a:spcAft>
        <a:buClr>
          <a:srgbClr val="00539B"/>
        </a:buClr>
        <a:buSzTx/>
        <a:buFont typeface="Arial" charset="0"/>
        <a:buChar char="•"/>
        <a:tabLst/>
        <a:defRPr lang="en-US" sz="2000" kern="1200" smtClean="0">
          <a:solidFill>
            <a:schemeClr val="tx1">
              <a:lumMod val="50000"/>
            </a:schemeClr>
          </a:solidFill>
          <a:latin typeface="Franklin Gothic Book"/>
          <a:ea typeface="Franklin Gothic Book"/>
          <a:cs typeface="Franklin Gothic Book"/>
        </a:defRPr>
      </a:lvl2pPr>
      <a:lvl3pPr marL="360000" marR="0" indent="-180000" algn="l" defTabSz="914400" rtl="0" eaLnBrk="1" fontAlgn="base" latinLnBrk="0" hangingPunct="1">
        <a:lnSpc>
          <a:spcPct val="100000"/>
        </a:lnSpc>
        <a:spcBef>
          <a:spcPts val="0"/>
        </a:spcBef>
        <a:spcAft>
          <a:spcPts val="1200"/>
        </a:spcAft>
        <a:buClrTx/>
        <a:buSzTx/>
        <a:buFont typeface="Arial"/>
        <a:buChar char="•"/>
        <a:tabLst/>
        <a:defRPr lang="en-US" sz="2000" kern="1200" smtClean="0">
          <a:solidFill>
            <a:schemeClr val="tx1">
              <a:lumMod val="50000"/>
            </a:schemeClr>
          </a:solidFill>
          <a:latin typeface="Franklin Gothic Book"/>
          <a:ea typeface="Franklin Gothic Book"/>
          <a:cs typeface="Franklin Gothic Book"/>
        </a:defRPr>
      </a:lvl3pPr>
      <a:lvl4pPr marL="540000" marR="0" indent="-180000" algn="l" defTabSz="914400" rtl="0" eaLnBrk="1" fontAlgn="base" latinLnBrk="0" hangingPunct="1">
        <a:lnSpc>
          <a:spcPct val="100000"/>
        </a:lnSpc>
        <a:spcBef>
          <a:spcPts val="0"/>
        </a:spcBef>
        <a:spcAft>
          <a:spcPts val="1200"/>
        </a:spcAft>
        <a:buClrTx/>
        <a:buSzTx/>
        <a:buFont typeface="Arial" panose="020B0604020202020204" pitchFamily="34" charset="0"/>
        <a:buChar char="‒"/>
        <a:tabLst/>
        <a:defRPr lang="en-US" sz="2000" kern="1200" baseline="0" smtClean="0">
          <a:solidFill>
            <a:schemeClr val="tx1">
              <a:lumMod val="50000"/>
            </a:schemeClr>
          </a:solidFill>
          <a:latin typeface="Franklin Gothic Book"/>
          <a:ea typeface="Franklin Gothic Book"/>
          <a:cs typeface="Franklin Gothic Book"/>
        </a:defRPr>
      </a:lvl4pPr>
      <a:lvl5pPr marL="2057400" indent="0" algn="l" rtl="0" eaLnBrk="1" fontAlgn="base" hangingPunct="1">
        <a:lnSpc>
          <a:spcPct val="100000"/>
        </a:lnSpc>
        <a:spcBef>
          <a:spcPts val="0"/>
        </a:spcBef>
        <a:spcAft>
          <a:spcPts val="1200"/>
        </a:spcAft>
        <a:buFont typeface="Arial" charset="0"/>
        <a:buNone/>
        <a:defRPr sz="1200" kern="1200">
          <a:solidFill>
            <a:srgbClr val="929395"/>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80.xml"/><Relationship Id="rId7" Type="http://schemas.openxmlformats.org/officeDocument/2006/relationships/image" Target="../media/image1.emf"/><Relationship Id="rId2" Type="http://schemas.openxmlformats.org/officeDocument/2006/relationships/tags" Target="../tags/tag7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39.vml"/><Relationship Id="rId6" Type="http://schemas.openxmlformats.org/officeDocument/2006/relationships/oleObject" Target="../embeddings/oleObject39.bin"/><Relationship Id="rId5" Type="http://schemas.openxmlformats.org/officeDocument/2006/relationships/notesSlide" Target="../notesSlides/notesSlide10.xml"/><Relationship Id="rId4"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tags" Target="../tags/tag102.xml"/><Relationship Id="rId7" Type="http://schemas.openxmlformats.org/officeDocument/2006/relationships/image" Target="../media/image7.emf"/><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tags" Target="../tags/tag101.xml"/><Relationship Id="rId16" Type="http://schemas.openxmlformats.org/officeDocument/2006/relationships/image" Target="../media/image22.png"/><Relationship Id="rId1" Type="http://schemas.openxmlformats.org/officeDocument/2006/relationships/vmlDrawing" Target="../drawings/vmlDrawing40.vml"/><Relationship Id="rId6" Type="http://schemas.openxmlformats.org/officeDocument/2006/relationships/oleObject" Target="../embeddings/oleObject40.bin"/><Relationship Id="rId11" Type="http://schemas.openxmlformats.org/officeDocument/2006/relationships/image" Target="../media/image17.png"/><Relationship Id="rId5" Type="http://schemas.openxmlformats.org/officeDocument/2006/relationships/notesSlide" Target="../notesSlides/notesSlide11.xml"/><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slideLayout" Target="../slideLayouts/slideLayout5.xml"/><Relationship Id="rId9" Type="http://schemas.openxmlformats.org/officeDocument/2006/relationships/image" Target="../media/image15.png"/><Relationship Id="rId1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emf"/><Relationship Id="rId3" Type="http://schemas.openxmlformats.org/officeDocument/2006/relationships/tags" Target="../tags/tag104.xml"/><Relationship Id="rId7" Type="http://schemas.openxmlformats.org/officeDocument/2006/relationships/image" Target="../media/image1.emf"/><Relationship Id="rId12" Type="http://schemas.openxmlformats.org/officeDocument/2006/relationships/image" Target="../media/image28.png"/><Relationship Id="rId2" Type="http://schemas.openxmlformats.org/officeDocument/2006/relationships/tags" Target="../tags/tag103.xml"/><Relationship Id="rId1" Type="http://schemas.openxmlformats.org/officeDocument/2006/relationships/vmlDrawing" Target="../drawings/vmlDrawing41.vml"/><Relationship Id="rId6" Type="http://schemas.openxmlformats.org/officeDocument/2006/relationships/oleObject" Target="../embeddings/oleObject41.bin"/><Relationship Id="rId11" Type="http://schemas.openxmlformats.org/officeDocument/2006/relationships/image" Target="../media/image27.png"/><Relationship Id="rId5" Type="http://schemas.openxmlformats.org/officeDocument/2006/relationships/notesSlide" Target="../notesSlides/notesSlide12.xml"/><Relationship Id="rId10" Type="http://schemas.openxmlformats.org/officeDocument/2006/relationships/image" Target="../media/image26.png"/><Relationship Id="rId4" Type="http://schemas.openxmlformats.org/officeDocument/2006/relationships/slideLayout" Target="../slideLayouts/slideLayout5.xml"/><Relationship Id="rId9" Type="http://schemas.openxmlformats.org/officeDocument/2006/relationships/image" Target="../media/image25.png"/><Relationship Id="rId1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1.emf"/><Relationship Id="rId2" Type="http://schemas.openxmlformats.org/officeDocument/2006/relationships/tags" Target="../tags/tag105.xml"/><Relationship Id="rId1" Type="http://schemas.openxmlformats.org/officeDocument/2006/relationships/vmlDrawing" Target="../drawings/vmlDrawing42.vml"/><Relationship Id="rId6" Type="http://schemas.openxmlformats.org/officeDocument/2006/relationships/oleObject" Target="../embeddings/oleObject42.bin"/><Relationship Id="rId5" Type="http://schemas.openxmlformats.org/officeDocument/2006/relationships/notesSlide" Target="../notesSlides/notesSlide13.xml"/><Relationship Id="rId4"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image" Target="../media/image1.emf"/><Relationship Id="rId2" Type="http://schemas.openxmlformats.org/officeDocument/2006/relationships/tags" Target="../tags/tag107.xml"/><Relationship Id="rId1" Type="http://schemas.openxmlformats.org/officeDocument/2006/relationships/vmlDrawing" Target="../drawings/vmlDrawing43.vml"/><Relationship Id="rId6" Type="http://schemas.openxmlformats.org/officeDocument/2006/relationships/oleObject" Target="../embeddings/oleObject43.bin"/><Relationship Id="rId5" Type="http://schemas.openxmlformats.org/officeDocument/2006/relationships/notesSlide" Target="../notesSlides/notesSlide14.xml"/><Relationship Id="rId4"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tags" Target="../tags/tag110.xml"/><Relationship Id="rId7" Type="http://schemas.openxmlformats.org/officeDocument/2006/relationships/image" Target="../media/image31.emf"/><Relationship Id="rId2" Type="http://schemas.openxmlformats.org/officeDocument/2006/relationships/tags" Target="../tags/tag109.xml"/><Relationship Id="rId1" Type="http://schemas.openxmlformats.org/officeDocument/2006/relationships/vmlDrawing" Target="../drawings/vmlDrawing44.vml"/><Relationship Id="rId6" Type="http://schemas.openxmlformats.org/officeDocument/2006/relationships/oleObject" Target="../embeddings/oleObject44.bin"/><Relationship Id="rId5" Type="http://schemas.openxmlformats.org/officeDocument/2006/relationships/notesSlide" Target="../notesSlides/notesSlide15.xml"/><Relationship Id="rId4"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tags" Target="../tags/tag112.xml"/><Relationship Id="rId7" Type="http://schemas.openxmlformats.org/officeDocument/2006/relationships/image" Target="../media/image7.emf"/><Relationship Id="rId2" Type="http://schemas.openxmlformats.org/officeDocument/2006/relationships/tags" Target="../tags/tag111.xml"/><Relationship Id="rId1" Type="http://schemas.openxmlformats.org/officeDocument/2006/relationships/vmlDrawing" Target="../drawings/vmlDrawing45.vml"/><Relationship Id="rId6" Type="http://schemas.openxmlformats.org/officeDocument/2006/relationships/oleObject" Target="../embeddings/oleObject45.bin"/><Relationship Id="rId5" Type="http://schemas.openxmlformats.org/officeDocument/2006/relationships/notesSlide" Target="../notesSlides/notesSlide16.xml"/><Relationship Id="rId4"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image" Target="../media/image7.emf"/><Relationship Id="rId2" Type="http://schemas.openxmlformats.org/officeDocument/2006/relationships/tags" Target="../tags/tag113.xml"/><Relationship Id="rId1" Type="http://schemas.openxmlformats.org/officeDocument/2006/relationships/vmlDrawing" Target="../drawings/vmlDrawing46.vml"/><Relationship Id="rId6" Type="http://schemas.openxmlformats.org/officeDocument/2006/relationships/oleObject" Target="../embeddings/oleObject46.bin"/><Relationship Id="rId5" Type="http://schemas.openxmlformats.org/officeDocument/2006/relationships/notesSlide" Target="../notesSlides/notesSlide17.xml"/><Relationship Id="rId4"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tags" Target="../tags/tag116.xml"/><Relationship Id="rId7" Type="http://schemas.openxmlformats.org/officeDocument/2006/relationships/image" Target="../media/image7.emf"/><Relationship Id="rId2" Type="http://schemas.openxmlformats.org/officeDocument/2006/relationships/tags" Target="../tags/tag115.xml"/><Relationship Id="rId1" Type="http://schemas.openxmlformats.org/officeDocument/2006/relationships/vmlDrawing" Target="../drawings/vmlDrawing47.vml"/><Relationship Id="rId6" Type="http://schemas.openxmlformats.org/officeDocument/2006/relationships/oleObject" Target="../embeddings/oleObject47.bin"/><Relationship Id="rId5" Type="http://schemas.openxmlformats.org/officeDocument/2006/relationships/notesSlide" Target="../notesSlides/notesSlide18.xml"/><Relationship Id="rId4"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tags" Target="../tags/tag118.xml"/><Relationship Id="rId7" Type="http://schemas.openxmlformats.org/officeDocument/2006/relationships/image" Target="../media/image7.emf"/><Relationship Id="rId2" Type="http://schemas.openxmlformats.org/officeDocument/2006/relationships/tags" Target="../tags/tag117.xml"/><Relationship Id="rId1" Type="http://schemas.openxmlformats.org/officeDocument/2006/relationships/vmlDrawing" Target="../drawings/vmlDrawing48.vml"/><Relationship Id="rId6" Type="http://schemas.openxmlformats.org/officeDocument/2006/relationships/oleObject" Target="../embeddings/oleObject48.bin"/><Relationship Id="rId5" Type="http://schemas.openxmlformats.org/officeDocument/2006/relationships/notesSlide" Target="../notesSlides/notesSlide19.xml"/><Relationship Id="rId4"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7.emf"/><Relationship Id="rId2" Type="http://schemas.openxmlformats.org/officeDocument/2006/relationships/tags" Target="../tags/tag83.xml"/><Relationship Id="rId1" Type="http://schemas.openxmlformats.org/officeDocument/2006/relationships/vmlDrawing" Target="../drawings/vmlDrawing31.vml"/><Relationship Id="rId6" Type="http://schemas.openxmlformats.org/officeDocument/2006/relationships/oleObject" Target="../embeddings/oleObject31.bin"/><Relationship Id="rId5" Type="http://schemas.openxmlformats.org/officeDocument/2006/relationships/notesSlide" Target="../notesSlides/notesSlide2.xml"/><Relationship Id="rId4"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7.emf"/><Relationship Id="rId2" Type="http://schemas.openxmlformats.org/officeDocument/2006/relationships/tags" Target="../tags/tag119.xml"/><Relationship Id="rId1" Type="http://schemas.openxmlformats.org/officeDocument/2006/relationships/vmlDrawing" Target="../drawings/vmlDrawing49.vml"/><Relationship Id="rId6" Type="http://schemas.openxmlformats.org/officeDocument/2006/relationships/oleObject" Target="../embeddings/oleObject49.bin"/><Relationship Id="rId5" Type="http://schemas.openxmlformats.org/officeDocument/2006/relationships/notesSlide" Target="../notesSlides/notesSlide20.xml"/><Relationship Id="rId4"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7.emf"/><Relationship Id="rId2" Type="http://schemas.openxmlformats.org/officeDocument/2006/relationships/tags" Target="../tags/tag85.xml"/><Relationship Id="rId1" Type="http://schemas.openxmlformats.org/officeDocument/2006/relationships/vmlDrawing" Target="../drawings/vmlDrawing32.vml"/><Relationship Id="rId6" Type="http://schemas.openxmlformats.org/officeDocument/2006/relationships/oleObject" Target="../embeddings/oleObject32.bin"/><Relationship Id="rId5" Type="http://schemas.openxmlformats.org/officeDocument/2006/relationships/notesSlide" Target="../notesSlides/notesSlide3.xml"/><Relationship Id="rId4"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7.emf"/><Relationship Id="rId2" Type="http://schemas.openxmlformats.org/officeDocument/2006/relationships/tags" Target="../tags/tag87.xml"/><Relationship Id="rId1" Type="http://schemas.openxmlformats.org/officeDocument/2006/relationships/vmlDrawing" Target="../drawings/vmlDrawing33.vml"/><Relationship Id="rId6" Type="http://schemas.openxmlformats.org/officeDocument/2006/relationships/oleObject" Target="../embeddings/oleObject33.bin"/><Relationship Id="rId5" Type="http://schemas.openxmlformats.org/officeDocument/2006/relationships/notesSlide" Target="../notesSlides/notesSlide4.xml"/><Relationship Id="rId4"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90.xml"/><Relationship Id="rId7" Type="http://schemas.openxmlformats.org/officeDocument/2006/relationships/image" Target="../media/image7.emf"/><Relationship Id="rId2" Type="http://schemas.openxmlformats.org/officeDocument/2006/relationships/tags" Target="../tags/tag89.xml"/><Relationship Id="rId1" Type="http://schemas.openxmlformats.org/officeDocument/2006/relationships/vmlDrawing" Target="../drawings/vmlDrawing34.vml"/><Relationship Id="rId6" Type="http://schemas.openxmlformats.org/officeDocument/2006/relationships/oleObject" Target="../embeddings/oleObject34.bin"/><Relationship Id="rId5" Type="http://schemas.openxmlformats.org/officeDocument/2006/relationships/notesSlide" Target="../notesSlides/notesSlide5.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7.emf"/><Relationship Id="rId2" Type="http://schemas.openxmlformats.org/officeDocument/2006/relationships/tags" Target="../tags/tag91.xml"/><Relationship Id="rId1" Type="http://schemas.openxmlformats.org/officeDocument/2006/relationships/vmlDrawing" Target="../drawings/vmlDrawing35.vml"/><Relationship Id="rId6" Type="http://schemas.openxmlformats.org/officeDocument/2006/relationships/oleObject" Target="../embeddings/oleObject35.bin"/><Relationship Id="rId5" Type="http://schemas.openxmlformats.org/officeDocument/2006/relationships/notesSlide" Target="../notesSlides/notesSlide6.xml"/><Relationship Id="rId4"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7.emf"/><Relationship Id="rId2" Type="http://schemas.openxmlformats.org/officeDocument/2006/relationships/tags" Target="../tags/tag93.xml"/><Relationship Id="rId1" Type="http://schemas.openxmlformats.org/officeDocument/2006/relationships/vmlDrawing" Target="../drawings/vmlDrawing36.vml"/><Relationship Id="rId6" Type="http://schemas.openxmlformats.org/officeDocument/2006/relationships/oleObject" Target="../embeddings/oleObject36.bin"/><Relationship Id="rId5" Type="http://schemas.openxmlformats.org/officeDocument/2006/relationships/notesSlide" Target="../notesSlides/notesSlide7.xml"/><Relationship Id="rId4"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7.emf"/><Relationship Id="rId2" Type="http://schemas.openxmlformats.org/officeDocument/2006/relationships/tags" Target="../tags/tag95.xml"/><Relationship Id="rId1" Type="http://schemas.openxmlformats.org/officeDocument/2006/relationships/vmlDrawing" Target="../drawings/vmlDrawing37.vml"/><Relationship Id="rId6" Type="http://schemas.openxmlformats.org/officeDocument/2006/relationships/oleObject" Target="../embeddings/oleObject37.bin"/><Relationship Id="rId5" Type="http://schemas.openxmlformats.org/officeDocument/2006/relationships/notesSlide" Target="../notesSlides/notesSlide8.xml"/><Relationship Id="rId4"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tags" Target="../tags/tag98.xml"/><Relationship Id="rId7" Type="http://schemas.openxmlformats.org/officeDocument/2006/relationships/image" Target="../media/image1.emf"/><Relationship Id="rId2" Type="http://schemas.openxmlformats.org/officeDocument/2006/relationships/tags" Target="../tags/tag97.xml"/><Relationship Id="rId1" Type="http://schemas.openxmlformats.org/officeDocument/2006/relationships/vmlDrawing" Target="../drawings/vmlDrawing38.vml"/><Relationship Id="rId6" Type="http://schemas.openxmlformats.org/officeDocument/2006/relationships/oleObject" Target="../embeddings/oleObject38.bin"/><Relationship Id="rId5" Type="http://schemas.openxmlformats.org/officeDocument/2006/relationships/notesSlide" Target="../notesSlides/notesSlide9.xml"/><Relationship Id="rId4"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o 5" hidden="1"/>
          <p:cNvGraphicFramePr>
            <a:graphicFrameLocks noChangeAspect="1"/>
          </p:cNvGraphicFramePr>
          <p:nvPr>
            <p:custDataLst>
              <p:tags r:id="rId2"/>
            </p:custDataLst>
            <p:extLst>
              <p:ext uri="{D42A27DB-BD31-4B8C-83A1-F6EECF244321}">
                <p14:modId xmlns:p14="http://schemas.microsoft.com/office/powerpoint/2010/main" val="11113644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68"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ángulo 3"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3200" dirty="0">
              <a:latin typeface="Calibri" panose="020F0502020204030204" pitchFamily="34" charset="0"/>
              <a:ea typeface="ＭＳ Ｐゴシック" panose="020B0600070205080204" pitchFamily="34" charset="-128"/>
              <a:cs typeface="Calibri" panose="020F0502020204030204" pitchFamily="34" charset="0"/>
              <a:sym typeface="Calibri" panose="020F0502020204030204" pitchFamily="34" charset="0"/>
            </a:endParaRPr>
          </a:p>
        </p:txBody>
      </p:sp>
      <p:grpSp>
        <p:nvGrpSpPr>
          <p:cNvPr id="13" name="Group 12"/>
          <p:cNvGrpSpPr/>
          <p:nvPr/>
        </p:nvGrpSpPr>
        <p:grpSpPr>
          <a:xfrm>
            <a:off x="841829" y="4426226"/>
            <a:ext cx="7460341" cy="649357"/>
            <a:chOff x="1179444" y="4426226"/>
            <a:chExt cx="6669156" cy="649357"/>
          </a:xfrm>
        </p:grpSpPr>
        <p:sp>
          <p:nvSpPr>
            <p:cNvPr id="9" name="Rectangle 8"/>
            <p:cNvSpPr/>
            <p:nvPr/>
          </p:nvSpPr>
          <p:spPr>
            <a:xfrm>
              <a:off x="1179444" y="4426226"/>
              <a:ext cx="2001078" cy="6493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2800" b="1" dirty="0" smtClean="0">
                  <a:solidFill>
                    <a:schemeClr val="bg1"/>
                  </a:solidFill>
                  <a:latin typeface="Franklin Gothic Book" panose="020B0503020102020204" pitchFamily="34" charset="0"/>
                </a:rPr>
                <a:t>DIGITAL</a:t>
              </a:r>
            </a:p>
          </p:txBody>
        </p:sp>
        <p:sp>
          <p:nvSpPr>
            <p:cNvPr id="11" name="Rectangle 10"/>
            <p:cNvSpPr/>
            <p:nvPr/>
          </p:nvSpPr>
          <p:spPr>
            <a:xfrm>
              <a:off x="3174172" y="4426226"/>
              <a:ext cx="2001078" cy="6493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2800" b="1" dirty="0" smtClean="0">
                  <a:solidFill>
                    <a:schemeClr val="bg1"/>
                  </a:solidFill>
                  <a:latin typeface="Franklin Gothic Book" panose="020B0503020102020204" pitchFamily="34" charset="0"/>
                </a:rPr>
                <a:t>PUBLIC</a:t>
              </a:r>
            </a:p>
          </p:txBody>
        </p:sp>
        <p:sp>
          <p:nvSpPr>
            <p:cNvPr id="12" name="Rectangle 11"/>
            <p:cNvSpPr/>
            <p:nvPr/>
          </p:nvSpPr>
          <p:spPr>
            <a:xfrm>
              <a:off x="5168900" y="4426226"/>
              <a:ext cx="2679700" cy="6493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2800" b="1" dirty="0" smtClean="0">
                  <a:solidFill>
                    <a:schemeClr val="bg1"/>
                  </a:solidFill>
                  <a:latin typeface="Franklin Gothic Book" panose="020B0503020102020204" pitchFamily="34" charset="0"/>
                </a:rPr>
                <a:t>PROCUREMENT</a:t>
              </a:r>
            </a:p>
          </p:txBody>
        </p:sp>
      </p:grpSp>
      <p:pic>
        <p:nvPicPr>
          <p:cNvPr id="15" name="Google Shape;60;p13" descr="Google Shape;88;p13"/>
          <p:cNvPicPr preferRelativeResize="0"/>
          <p:nvPr/>
        </p:nvPicPr>
        <p:blipFill rotWithShape="1">
          <a:blip r:embed="rId8">
            <a:alphaModFix/>
          </a:blip>
          <a:srcRect/>
          <a:stretch/>
        </p:blipFill>
        <p:spPr>
          <a:xfrm>
            <a:off x="1489775" y="2893437"/>
            <a:ext cx="6164451" cy="1071127"/>
          </a:xfrm>
          <a:prstGeom prst="rect">
            <a:avLst/>
          </a:prstGeom>
          <a:noFill/>
          <a:ln>
            <a:noFill/>
          </a:ln>
        </p:spPr>
      </p:pic>
    </p:spTree>
    <p:extLst>
      <p:ext uri="{BB962C8B-B14F-4D97-AF65-F5344CB8AC3E}">
        <p14:creationId xmlns:p14="http://schemas.microsoft.com/office/powerpoint/2010/main" val="401071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21440642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6859"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chemeClr val="accent2"/>
              </a:solidFill>
            </a:endParaRPr>
          </a:p>
        </p:txBody>
      </p:sp>
      <p:sp>
        <p:nvSpPr>
          <p:cNvPr id="45" name="TextBox 44"/>
          <p:cNvSpPr txBox="1"/>
          <p:nvPr/>
        </p:nvSpPr>
        <p:spPr>
          <a:xfrm>
            <a:off x="574673" y="726424"/>
            <a:ext cx="7705727" cy="369332"/>
          </a:xfrm>
          <a:prstGeom prst="rect">
            <a:avLst/>
          </a:prstGeom>
          <a:noFill/>
        </p:spPr>
        <p:txBody>
          <a:bodyPr wrap="square" lIns="0" rIns="0" rtlCol="0">
            <a:spAutoFit/>
          </a:bodyPr>
          <a:lstStyle/>
          <a:p>
            <a:r>
              <a:rPr lang="en-GB" sz="1800" dirty="0" smtClean="0">
                <a:solidFill>
                  <a:schemeClr val="tx1"/>
                </a:solidFill>
                <a:latin typeface="Bodoni MT" panose="02070603080606020203" pitchFamily="18" charset="0"/>
              </a:rPr>
              <a:t>Benefits of the Networking </a:t>
            </a:r>
            <a:r>
              <a:rPr lang="en-GB" sz="1800" dirty="0">
                <a:solidFill>
                  <a:schemeClr val="tx1"/>
                </a:solidFill>
                <a:latin typeface="Bodoni MT" panose="02070603080606020203" pitchFamily="18" charset="0"/>
              </a:rPr>
              <a:t>Multi-platform Scheme</a:t>
            </a:r>
          </a:p>
        </p:txBody>
      </p:sp>
      <p:sp>
        <p:nvSpPr>
          <p:cNvPr id="46" name="4 Título"/>
          <p:cNvSpPr>
            <a:spLocks noGrp="1"/>
          </p:cNvSpPr>
          <p:nvPr>
            <p:ph type="title"/>
          </p:nvPr>
        </p:nvSpPr>
        <p:spPr/>
        <p:txBody>
          <a:bodyPr>
            <a:noAutofit/>
          </a:bodyPr>
          <a:lstStyle/>
          <a:p>
            <a:r>
              <a:rPr lang="en-GB" dirty="0"/>
              <a:t>MTender approach</a:t>
            </a:r>
          </a:p>
        </p:txBody>
      </p:sp>
      <p:sp>
        <p:nvSpPr>
          <p:cNvPr id="9" name="Date Placeholder 8"/>
          <p:cNvSpPr>
            <a:spLocks noGrp="1"/>
          </p:cNvSpPr>
          <p:nvPr>
            <p:ph type="dt" sz="half" idx="2"/>
          </p:nvPr>
        </p:nvSpPr>
        <p:spPr/>
        <p:txBody>
          <a:bodyPr/>
          <a:lstStyle/>
          <a:p>
            <a:fld id="{09607A58-ADA0-4180-8DAE-DD3276B91BE6}" type="datetime3">
              <a:rPr lang="en-GB" smtClean="0"/>
              <a:t>3 January, 2020</a:t>
            </a:fld>
            <a:endParaRPr lang="en-GB" dirty="0"/>
          </a:p>
        </p:txBody>
      </p:sp>
      <p:sp>
        <p:nvSpPr>
          <p:cNvPr id="10" name="Slide Number Placeholder 9"/>
          <p:cNvSpPr>
            <a:spLocks noGrp="1"/>
          </p:cNvSpPr>
          <p:nvPr>
            <p:ph type="sldNum" sz="quarter" idx="4"/>
          </p:nvPr>
        </p:nvSpPr>
        <p:spPr/>
        <p:txBody>
          <a:bodyPr/>
          <a:lstStyle/>
          <a:p>
            <a:fld id="{EDB9696E-5DF7-4353-AF9F-8C50BA0EF038}" type="slidenum">
              <a:rPr lang="en-GB" smtClean="0"/>
              <a:t>10</a:t>
            </a:fld>
            <a:endParaRPr lang="en-GB" dirty="0"/>
          </a:p>
        </p:txBody>
      </p:sp>
      <p:sp>
        <p:nvSpPr>
          <p:cNvPr id="6" name="Rectangle 5"/>
          <p:cNvSpPr/>
          <p:nvPr/>
        </p:nvSpPr>
        <p:spPr>
          <a:xfrm>
            <a:off x="292543" y="1586609"/>
            <a:ext cx="8558914" cy="584775"/>
          </a:xfrm>
          <a:prstGeom prst="rect">
            <a:avLst/>
          </a:prstGeom>
        </p:spPr>
        <p:txBody>
          <a:bodyPr wrap="square">
            <a:spAutoFit/>
          </a:bodyPr>
          <a:lstStyle/>
          <a:p>
            <a:r>
              <a:rPr lang="en-GB" sz="1600" dirty="0" smtClean="0">
                <a:solidFill>
                  <a:schemeClr val="accent6"/>
                </a:solidFill>
                <a:latin typeface="Franklin Gothic Book" panose="020B0503020102020204" pitchFamily="34" charset="0"/>
                <a:cs typeface="Calibri" panose="020F0502020204030204" pitchFamily="34" charset="0"/>
              </a:rPr>
              <a:t>The</a:t>
            </a:r>
            <a:r>
              <a:rPr lang="en-GB" sz="1600" b="1" dirty="0" smtClean="0">
                <a:solidFill>
                  <a:schemeClr val="accent6"/>
                </a:solidFill>
                <a:latin typeface="Franklin Gothic Book" panose="020B0503020102020204" pitchFamily="34" charset="0"/>
                <a:cs typeface="Calibri" panose="020F0502020204030204" pitchFamily="34" charset="0"/>
              </a:rPr>
              <a:t> </a:t>
            </a:r>
            <a:r>
              <a:rPr lang="en-GB" sz="1600" b="1" dirty="0" smtClean="0">
                <a:solidFill>
                  <a:schemeClr val="accent6"/>
                </a:solidFill>
                <a:latin typeface="Franklin Gothic Book" panose="020B0503020102020204" pitchFamily="34" charset="0"/>
              </a:rPr>
              <a:t>multi‑platform </a:t>
            </a:r>
            <a:r>
              <a:rPr lang="en-GB" sz="1600" b="1" dirty="0">
                <a:solidFill>
                  <a:schemeClr val="accent6"/>
                </a:solidFill>
                <a:latin typeface="Franklin Gothic Book" panose="020B0503020102020204" pitchFamily="34" charset="0"/>
              </a:rPr>
              <a:t>networking digital procurement </a:t>
            </a:r>
            <a:r>
              <a:rPr lang="en-GB" sz="1600" dirty="0" smtClean="0">
                <a:solidFill>
                  <a:schemeClr val="accent6"/>
                </a:solidFill>
                <a:latin typeface="Franklin Gothic Book" panose="020B0503020102020204" pitchFamily="34" charset="0"/>
              </a:rPr>
              <a:t>is a lever for greater benefits to the public procurement framework</a:t>
            </a:r>
            <a:endParaRPr lang="en-GB" sz="1600" dirty="0">
              <a:solidFill>
                <a:schemeClr val="accent6"/>
              </a:solidFill>
              <a:latin typeface="Franklin Gothic Book" panose="020B0503020102020204" pitchFamily="34" charset="0"/>
            </a:endParaRPr>
          </a:p>
        </p:txBody>
      </p:sp>
      <p:grpSp>
        <p:nvGrpSpPr>
          <p:cNvPr id="3" name="Group 2"/>
          <p:cNvGrpSpPr/>
          <p:nvPr/>
        </p:nvGrpSpPr>
        <p:grpSpPr>
          <a:xfrm>
            <a:off x="792000" y="2349500"/>
            <a:ext cx="7560000" cy="4016898"/>
            <a:chOff x="946706" y="2349500"/>
            <a:chExt cx="7560000" cy="4016898"/>
          </a:xfrm>
        </p:grpSpPr>
        <p:grpSp>
          <p:nvGrpSpPr>
            <p:cNvPr id="27" name="Group 26"/>
            <p:cNvGrpSpPr/>
            <p:nvPr/>
          </p:nvGrpSpPr>
          <p:grpSpPr>
            <a:xfrm>
              <a:off x="946706" y="2349500"/>
              <a:ext cx="7560000" cy="901700"/>
              <a:chOff x="946706" y="2349500"/>
              <a:chExt cx="7195808" cy="901700"/>
            </a:xfrm>
          </p:grpSpPr>
          <p:sp>
            <p:nvSpPr>
              <p:cNvPr id="5" name="Rectangle 4"/>
              <p:cNvSpPr/>
              <p:nvPr/>
            </p:nvSpPr>
            <p:spPr>
              <a:xfrm>
                <a:off x="946706" y="2349500"/>
                <a:ext cx="2565751" cy="901700"/>
              </a:xfrm>
              <a:prstGeom prst="rect">
                <a:avLst/>
              </a:prstGeom>
              <a:solidFill>
                <a:srgbClr val="00AE9E"/>
              </a:solidFill>
              <a:ln>
                <a:solidFill>
                  <a:srgbClr val="00AE9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600" dirty="0" smtClean="0">
                    <a:latin typeface="Franklin Gothic Book" panose="020B0503020102020204" pitchFamily="34" charset="0"/>
                  </a:rPr>
                  <a:t>Unlimited capacity in terms of government infrastructure</a:t>
                </a:r>
              </a:p>
            </p:txBody>
          </p:sp>
          <p:sp>
            <p:nvSpPr>
              <p:cNvPr id="17" name="Rectangle 16"/>
              <p:cNvSpPr/>
              <p:nvPr/>
            </p:nvSpPr>
            <p:spPr>
              <a:xfrm>
                <a:off x="3657600" y="2349500"/>
                <a:ext cx="4484914" cy="901700"/>
              </a:xfrm>
              <a:prstGeom prst="rect">
                <a:avLst/>
              </a:prstGeom>
              <a:solidFill>
                <a:schemeClr val="bg1"/>
              </a:solidFill>
              <a:ln>
                <a:solidFill>
                  <a:srgbClr val="00AE9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400" dirty="0" smtClean="0">
                    <a:solidFill>
                      <a:schemeClr val="accent6"/>
                    </a:solidFill>
                    <a:latin typeface="Franklin Gothic Book" panose="020B0503020102020204" pitchFamily="34" charset="0"/>
                  </a:rPr>
                  <a:t>The </a:t>
                </a:r>
                <a:r>
                  <a:rPr lang="en-GB" sz="1400" b="1" dirty="0" smtClean="0">
                    <a:solidFill>
                      <a:schemeClr val="accent6"/>
                    </a:solidFill>
                    <a:latin typeface="Franklin Gothic Book" panose="020B0503020102020204" pitchFamily="34" charset="0"/>
                  </a:rPr>
                  <a:t>government is not responsible for the whole infrastructure of the system</a:t>
                </a:r>
                <a:r>
                  <a:rPr lang="en-GB" sz="1400" dirty="0" smtClean="0">
                    <a:solidFill>
                      <a:schemeClr val="accent6"/>
                    </a:solidFill>
                    <a:latin typeface="Franklin Gothic Book" panose="020B0503020102020204" pitchFamily="34" charset="0"/>
                  </a:rPr>
                  <a:t>. Government infrastructure barely needs to be upgraded although the number of users and the system usage increases greatly</a:t>
                </a:r>
              </a:p>
            </p:txBody>
          </p:sp>
        </p:grpSp>
        <p:grpSp>
          <p:nvGrpSpPr>
            <p:cNvPr id="28" name="Group 27"/>
            <p:cNvGrpSpPr/>
            <p:nvPr/>
          </p:nvGrpSpPr>
          <p:grpSpPr>
            <a:xfrm>
              <a:off x="946706" y="3387899"/>
              <a:ext cx="7560000" cy="901700"/>
              <a:chOff x="946706" y="3356498"/>
              <a:chExt cx="7195808" cy="901700"/>
            </a:xfrm>
          </p:grpSpPr>
          <p:sp>
            <p:nvSpPr>
              <p:cNvPr id="93" name="Rectangle 92"/>
              <p:cNvSpPr/>
              <p:nvPr/>
            </p:nvSpPr>
            <p:spPr>
              <a:xfrm>
                <a:off x="946706" y="3356498"/>
                <a:ext cx="2565751" cy="901700"/>
              </a:xfrm>
              <a:prstGeom prst="rect">
                <a:avLst/>
              </a:prstGeom>
              <a:solidFill>
                <a:srgbClr val="00AE9E"/>
              </a:solidFill>
              <a:ln>
                <a:solidFill>
                  <a:srgbClr val="00AE9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600" dirty="0" smtClean="0">
                    <a:latin typeface="Franklin Gothic Book" panose="020B0503020102020204" pitchFamily="34" charset="0"/>
                  </a:rPr>
                  <a:t>Additional training services capacity</a:t>
                </a:r>
              </a:p>
            </p:txBody>
          </p:sp>
          <p:sp>
            <p:nvSpPr>
              <p:cNvPr id="94" name="Rectangle 93"/>
              <p:cNvSpPr/>
              <p:nvPr/>
            </p:nvSpPr>
            <p:spPr>
              <a:xfrm>
                <a:off x="3657600" y="3356498"/>
                <a:ext cx="4484914" cy="901700"/>
              </a:xfrm>
              <a:prstGeom prst="rect">
                <a:avLst/>
              </a:prstGeom>
              <a:solidFill>
                <a:schemeClr val="bg1"/>
              </a:solidFill>
              <a:ln>
                <a:solidFill>
                  <a:srgbClr val="00AE9E"/>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400" dirty="0" smtClean="0">
                    <a:solidFill>
                      <a:schemeClr val="accent6"/>
                    </a:solidFill>
                    <a:latin typeface="Franklin Gothic Book" panose="020B0503020102020204" pitchFamily="34" charset="0"/>
                  </a:rPr>
                  <a:t>NEPPs have incentives to offer a </a:t>
                </a:r>
                <a:r>
                  <a:rPr lang="en-GB" sz="1400" b="1" dirty="0" smtClean="0">
                    <a:solidFill>
                      <a:schemeClr val="accent6"/>
                    </a:solidFill>
                    <a:latin typeface="Franklin Gothic Book" panose="020B0503020102020204" pitchFamily="34" charset="0"/>
                  </a:rPr>
                  <a:t>better service, such as additional training activities for users</a:t>
                </a:r>
                <a:r>
                  <a:rPr lang="en-GB" sz="1400" dirty="0" smtClean="0">
                    <a:solidFill>
                      <a:schemeClr val="accent6"/>
                    </a:solidFill>
                    <a:latin typeface="Franklin Gothic Book" panose="020B0503020102020204" pitchFamily="34" charset="0"/>
                  </a:rPr>
                  <a:t>, including contracting authorities and economic operators without additional cost for the government</a:t>
                </a:r>
              </a:p>
            </p:txBody>
          </p:sp>
        </p:grpSp>
        <p:grpSp>
          <p:nvGrpSpPr>
            <p:cNvPr id="29" name="Group 28"/>
            <p:cNvGrpSpPr/>
            <p:nvPr/>
          </p:nvGrpSpPr>
          <p:grpSpPr>
            <a:xfrm>
              <a:off x="946706" y="4426298"/>
              <a:ext cx="7560000" cy="901700"/>
              <a:chOff x="946706" y="4410598"/>
              <a:chExt cx="7195808" cy="901700"/>
            </a:xfrm>
          </p:grpSpPr>
          <p:sp>
            <p:nvSpPr>
              <p:cNvPr id="95" name="Rectangle 94"/>
              <p:cNvSpPr/>
              <p:nvPr/>
            </p:nvSpPr>
            <p:spPr>
              <a:xfrm>
                <a:off x="946706" y="4410598"/>
                <a:ext cx="2565751" cy="901700"/>
              </a:xfrm>
              <a:prstGeom prst="rect">
                <a:avLst/>
              </a:prstGeom>
              <a:solidFill>
                <a:srgbClr val="00AE9E"/>
              </a:solidFill>
              <a:ln>
                <a:solidFill>
                  <a:srgbClr val="00AE9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600" dirty="0" smtClean="0">
                    <a:latin typeface="Franklin Gothic Book" panose="020B0503020102020204" pitchFamily="34" charset="0"/>
                  </a:rPr>
                  <a:t>Support services by NEPPs</a:t>
                </a:r>
              </a:p>
            </p:txBody>
          </p:sp>
          <p:sp>
            <p:nvSpPr>
              <p:cNvPr id="96" name="Rectangle 95"/>
              <p:cNvSpPr/>
              <p:nvPr/>
            </p:nvSpPr>
            <p:spPr>
              <a:xfrm>
                <a:off x="3657600" y="4410598"/>
                <a:ext cx="4484914" cy="901700"/>
              </a:xfrm>
              <a:prstGeom prst="rect">
                <a:avLst/>
              </a:prstGeom>
              <a:solidFill>
                <a:schemeClr val="bg1"/>
              </a:solidFill>
              <a:ln>
                <a:solidFill>
                  <a:srgbClr val="00AE9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400" dirty="0" smtClean="0">
                    <a:solidFill>
                      <a:schemeClr val="accent6"/>
                    </a:solidFill>
                    <a:latin typeface="Franklin Gothic Book" panose="020B0503020102020204" pitchFamily="34" charset="0"/>
                  </a:rPr>
                  <a:t>The model guarantees shared responsibilities between the stakeholders involved. For example, </a:t>
                </a:r>
                <a:r>
                  <a:rPr lang="en-GB" sz="1400" b="1" dirty="0" smtClean="0">
                    <a:solidFill>
                      <a:schemeClr val="accent6"/>
                    </a:solidFill>
                    <a:latin typeface="Franklin Gothic Book" panose="020B0503020102020204" pitchFamily="34" charset="0"/>
                  </a:rPr>
                  <a:t>tailored help-desk services are offered by NEPPs to provide greater quality services to economic operators and contracting authorities</a:t>
                </a:r>
              </a:p>
            </p:txBody>
          </p:sp>
        </p:grpSp>
        <p:grpSp>
          <p:nvGrpSpPr>
            <p:cNvPr id="30" name="Group 29"/>
            <p:cNvGrpSpPr/>
            <p:nvPr/>
          </p:nvGrpSpPr>
          <p:grpSpPr>
            <a:xfrm>
              <a:off x="946706" y="5464698"/>
              <a:ext cx="7560000" cy="901700"/>
              <a:chOff x="946706" y="5464698"/>
              <a:chExt cx="7195808" cy="901700"/>
            </a:xfrm>
          </p:grpSpPr>
          <p:sp>
            <p:nvSpPr>
              <p:cNvPr id="97" name="Rectangle 96"/>
              <p:cNvSpPr/>
              <p:nvPr/>
            </p:nvSpPr>
            <p:spPr>
              <a:xfrm>
                <a:off x="946706" y="5464698"/>
                <a:ext cx="2565751" cy="901700"/>
              </a:xfrm>
              <a:prstGeom prst="rect">
                <a:avLst/>
              </a:prstGeom>
              <a:solidFill>
                <a:srgbClr val="00AE9E"/>
              </a:solidFill>
              <a:ln>
                <a:solidFill>
                  <a:srgbClr val="00AE9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600" dirty="0" smtClean="0">
                    <a:latin typeface="Franklin Gothic Book" panose="020B0503020102020204" pitchFamily="34" charset="0"/>
                  </a:rPr>
                  <a:t>Increased participation in tenders</a:t>
                </a:r>
              </a:p>
            </p:txBody>
          </p:sp>
          <p:sp>
            <p:nvSpPr>
              <p:cNvPr id="98" name="Rectangle 97"/>
              <p:cNvSpPr/>
              <p:nvPr/>
            </p:nvSpPr>
            <p:spPr>
              <a:xfrm>
                <a:off x="3657600" y="5464698"/>
                <a:ext cx="4484914" cy="901700"/>
              </a:xfrm>
              <a:prstGeom prst="rect">
                <a:avLst/>
              </a:prstGeom>
              <a:solidFill>
                <a:schemeClr val="bg1"/>
              </a:solidFill>
              <a:ln>
                <a:solidFill>
                  <a:srgbClr val="00AE9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400" dirty="0" smtClean="0">
                    <a:solidFill>
                      <a:schemeClr val="accent6"/>
                    </a:solidFill>
                    <a:latin typeface="Franklin Gothic Book" panose="020B0503020102020204" pitchFamily="34" charset="0"/>
                  </a:rPr>
                  <a:t>The NEPPs business model depends on the participation of economic operators in the tenders. Therefore, </a:t>
                </a:r>
                <a:r>
                  <a:rPr lang="en-GB" sz="1400" b="1" dirty="0" smtClean="0">
                    <a:solidFill>
                      <a:schemeClr val="accent6"/>
                    </a:solidFill>
                    <a:latin typeface="Franklin Gothic Book" panose="020B0503020102020204" pitchFamily="34" charset="0"/>
                  </a:rPr>
                  <a:t>promotion and engaging activities are implemented on the NEPP side for increasing the number of bidding economic operators</a:t>
                </a:r>
              </a:p>
            </p:txBody>
          </p:sp>
        </p:grpSp>
      </p:grpSp>
    </p:spTree>
    <p:extLst>
      <p:ext uri="{BB962C8B-B14F-4D97-AF65-F5344CB8AC3E}">
        <p14:creationId xmlns:p14="http://schemas.microsoft.com/office/powerpoint/2010/main" val="4038281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extLst>
              <p:ext uri="{D42A27DB-BD31-4B8C-83A1-F6EECF244321}">
                <p14:modId xmlns:p14="http://schemas.microsoft.com/office/powerpoint/2010/main" val="13672178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9243"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grpSp>
        <p:nvGrpSpPr>
          <p:cNvPr id="5" name="Group 4"/>
          <p:cNvGrpSpPr/>
          <p:nvPr/>
        </p:nvGrpSpPr>
        <p:grpSpPr>
          <a:xfrm>
            <a:off x="321215" y="1524534"/>
            <a:ext cx="1721027" cy="1850109"/>
            <a:chOff x="321215" y="1524534"/>
            <a:chExt cx="1721027" cy="1850109"/>
          </a:xfrm>
        </p:grpSpPr>
        <p:sp>
          <p:nvSpPr>
            <p:cNvPr id="71" name="Google Shape;71;p14"/>
            <p:cNvSpPr txBox="1"/>
            <p:nvPr/>
          </p:nvSpPr>
          <p:spPr>
            <a:xfrm>
              <a:off x="321215" y="2388100"/>
              <a:ext cx="1721027" cy="986543"/>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dirty="0">
                  <a:solidFill>
                    <a:schemeClr val="accent6"/>
                  </a:solidFill>
                  <a:latin typeface="Franklin Gothic Book" panose="020B0503020102020204" pitchFamily="34" charset="0"/>
                  <a:ea typeface="Arial"/>
                  <a:cs typeface="Arial"/>
                  <a:sym typeface="Arial"/>
                </a:rPr>
                <a:t>Based on </a:t>
              </a:r>
              <a:r>
                <a:rPr lang="en-GB" b="1" dirty="0">
                  <a:solidFill>
                    <a:schemeClr val="accent6"/>
                  </a:solidFill>
                  <a:latin typeface="Franklin Gothic Book" panose="020B0503020102020204" pitchFamily="34" charset="0"/>
                  <a:ea typeface="Arial"/>
                  <a:cs typeface="Arial"/>
                  <a:sym typeface="Arial"/>
                </a:rPr>
                <a:t>global best </a:t>
              </a:r>
              <a:r>
                <a:rPr lang="en-GB" b="1" dirty="0" smtClean="0">
                  <a:solidFill>
                    <a:schemeClr val="accent6"/>
                  </a:solidFill>
                  <a:latin typeface="Franklin Gothic Book" panose="020B0503020102020204" pitchFamily="34" charset="0"/>
                  <a:ea typeface="Arial"/>
                  <a:cs typeface="Arial"/>
                  <a:sym typeface="Arial"/>
                </a:rPr>
                <a:t>practice</a:t>
              </a:r>
              <a:r>
                <a:rPr lang="en-GB" dirty="0" smtClean="0">
                  <a:solidFill>
                    <a:schemeClr val="accent6"/>
                  </a:solidFill>
                  <a:latin typeface="Franklin Gothic Book" panose="020B0503020102020204" pitchFamily="34" charset="0"/>
                  <a:ea typeface="Arial"/>
                  <a:cs typeface="Arial"/>
                  <a:sym typeface="Arial"/>
                </a:rPr>
                <a:t>, aligned with </a:t>
              </a:r>
              <a:r>
                <a:rPr lang="en-GB" b="1" dirty="0" smtClean="0">
                  <a:solidFill>
                    <a:schemeClr val="accent6"/>
                  </a:solidFill>
                  <a:latin typeface="Franklin Gothic Book" panose="020B0503020102020204" pitchFamily="34" charset="0"/>
                  <a:ea typeface="Arial"/>
                  <a:cs typeface="Arial"/>
                  <a:sym typeface="Arial"/>
                </a:rPr>
                <a:t>EU Directives 2014 </a:t>
              </a:r>
              <a:r>
                <a:rPr lang="en-GB" dirty="0" smtClean="0">
                  <a:solidFill>
                    <a:schemeClr val="accent6"/>
                  </a:solidFill>
                  <a:latin typeface="Franklin Gothic Book" panose="020B0503020102020204" pitchFamily="34" charset="0"/>
                  <a:ea typeface="Arial"/>
                  <a:cs typeface="Arial"/>
                  <a:sym typeface="Arial"/>
                </a:rPr>
                <a:t>on Public Procurement and </a:t>
              </a:r>
              <a:r>
                <a:rPr lang="en-GB" b="1" dirty="0" smtClean="0">
                  <a:solidFill>
                    <a:schemeClr val="accent6"/>
                  </a:solidFill>
                  <a:latin typeface="Franklin Gothic Book" panose="020B0503020102020204" pitchFamily="34" charset="0"/>
                  <a:ea typeface="Arial"/>
                  <a:cs typeface="Arial"/>
                  <a:sym typeface="Arial"/>
                </a:rPr>
                <a:t>UNCITRAL</a:t>
              </a:r>
              <a:r>
                <a:rPr lang="en-GB" dirty="0" smtClean="0">
                  <a:solidFill>
                    <a:schemeClr val="accent6"/>
                  </a:solidFill>
                  <a:latin typeface="Franklin Gothic Book" panose="020B0503020102020204" pitchFamily="34" charset="0"/>
                  <a:ea typeface="Arial"/>
                  <a:cs typeface="Arial"/>
                  <a:sym typeface="Arial"/>
                </a:rPr>
                <a:t> </a:t>
              </a:r>
              <a:r>
                <a:rPr lang="en-GB" b="1" dirty="0" smtClean="0">
                  <a:solidFill>
                    <a:schemeClr val="accent6"/>
                  </a:solidFill>
                  <a:latin typeface="Franklin Gothic Book" panose="020B0503020102020204" pitchFamily="34" charset="0"/>
                  <a:ea typeface="Arial"/>
                  <a:cs typeface="Arial"/>
                  <a:sym typeface="Arial"/>
                </a:rPr>
                <a:t>Model Law</a:t>
              </a:r>
              <a:endParaRPr lang="en-GB" b="1" dirty="0">
                <a:solidFill>
                  <a:schemeClr val="accent6"/>
                </a:solidFill>
                <a:latin typeface="Franklin Gothic Book" panose="020B0503020102020204" pitchFamily="34" charset="0"/>
              </a:endParaRPr>
            </a:p>
          </p:txBody>
        </p:sp>
        <p:pic>
          <p:nvPicPr>
            <p:cNvPr id="72" name="Google Shape;72;p14" descr="Google Shape;100;p14"/>
            <p:cNvPicPr preferRelativeResize="0"/>
            <p:nvPr/>
          </p:nvPicPr>
          <p:blipFill rotWithShape="1">
            <a:blip r:embed="rId8">
              <a:alphaModFix/>
              <a:duotone>
                <a:prstClr val="black"/>
                <a:schemeClr val="tx2">
                  <a:tint val="45000"/>
                  <a:satMod val="400000"/>
                </a:schemeClr>
              </a:duotone>
            </a:blip>
            <a:srcRect/>
            <a:stretch/>
          </p:blipFill>
          <p:spPr>
            <a:xfrm>
              <a:off x="807829" y="1524534"/>
              <a:ext cx="747798" cy="708588"/>
            </a:xfrm>
            <a:prstGeom prst="rect">
              <a:avLst/>
            </a:prstGeom>
            <a:noFill/>
            <a:ln>
              <a:noFill/>
            </a:ln>
          </p:spPr>
        </p:pic>
      </p:grpSp>
      <p:grpSp>
        <p:nvGrpSpPr>
          <p:cNvPr id="7" name="Group 6"/>
          <p:cNvGrpSpPr/>
          <p:nvPr/>
        </p:nvGrpSpPr>
        <p:grpSpPr>
          <a:xfrm>
            <a:off x="3736853" y="1457277"/>
            <a:ext cx="1721027" cy="1872491"/>
            <a:chOff x="3749833" y="1965607"/>
            <a:chExt cx="1721027" cy="1872491"/>
          </a:xfrm>
        </p:grpSpPr>
        <p:pic>
          <p:nvPicPr>
            <p:cNvPr id="73" name="Google Shape;73;p14" descr="Google Shape;102;p14"/>
            <p:cNvPicPr preferRelativeResize="0"/>
            <p:nvPr/>
          </p:nvPicPr>
          <p:blipFill rotWithShape="1">
            <a:blip r:embed="rId9">
              <a:alphaModFix/>
              <a:duotone>
                <a:prstClr val="black"/>
                <a:schemeClr val="tx2">
                  <a:tint val="45000"/>
                  <a:satMod val="400000"/>
                </a:schemeClr>
              </a:duotone>
            </a:blip>
            <a:srcRect/>
            <a:stretch/>
          </p:blipFill>
          <p:spPr>
            <a:xfrm>
              <a:off x="4236452" y="1965607"/>
              <a:ext cx="747793" cy="643210"/>
            </a:xfrm>
            <a:prstGeom prst="rect">
              <a:avLst/>
            </a:prstGeom>
            <a:noFill/>
            <a:ln>
              <a:noFill/>
            </a:ln>
          </p:spPr>
        </p:pic>
        <p:sp>
          <p:nvSpPr>
            <p:cNvPr id="77" name="Google Shape;77;p14"/>
            <p:cNvSpPr txBox="1"/>
            <p:nvPr/>
          </p:nvSpPr>
          <p:spPr>
            <a:xfrm>
              <a:off x="3749833" y="2851555"/>
              <a:ext cx="1721027" cy="986543"/>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dirty="0">
                  <a:solidFill>
                    <a:schemeClr val="accent6"/>
                  </a:solidFill>
                  <a:latin typeface="Franklin Gothic Book" panose="020B0503020102020204" pitchFamily="34" charset="0"/>
                  <a:ea typeface="Arial"/>
                  <a:cs typeface="Arial"/>
                  <a:sym typeface="Arial"/>
                </a:rPr>
                <a:t>Designed to be </a:t>
              </a:r>
              <a:r>
                <a:rPr lang="en-GB" b="1" dirty="0">
                  <a:solidFill>
                    <a:schemeClr val="accent6"/>
                  </a:solidFill>
                  <a:latin typeface="Franklin Gothic Book" panose="020B0503020102020204" pitchFamily="34" charset="0"/>
                  <a:ea typeface="Arial"/>
                  <a:cs typeface="Arial"/>
                  <a:sym typeface="Arial"/>
                </a:rPr>
                <a:t>interoperable</a:t>
              </a:r>
              <a:r>
                <a:rPr lang="en-GB" dirty="0">
                  <a:solidFill>
                    <a:schemeClr val="accent6"/>
                  </a:solidFill>
                  <a:latin typeface="Franklin Gothic Book" panose="020B0503020102020204" pitchFamily="34" charset="0"/>
                  <a:ea typeface="Arial"/>
                  <a:cs typeface="Arial"/>
                  <a:sym typeface="Arial"/>
                </a:rPr>
                <a:t>, </a:t>
              </a:r>
              <a:endParaRPr lang="en-GB" dirty="0">
                <a:solidFill>
                  <a:schemeClr val="accent6"/>
                </a:solidFill>
                <a:latin typeface="Franklin Gothic Book" panose="020B0503020102020204" pitchFamily="34" charset="0"/>
              </a:endParaRPr>
            </a:p>
            <a:p>
              <a:pPr algn="ctr">
                <a:lnSpc>
                  <a:spcPct val="115000"/>
                </a:lnSpc>
                <a:spcBef>
                  <a:spcPts val="0"/>
                </a:spcBef>
                <a:spcAft>
                  <a:spcPts val="0"/>
                </a:spcAft>
                <a:buClr>
                  <a:srgbClr val="FFFFFF"/>
                </a:buClr>
                <a:buSzPts val="1300"/>
              </a:pPr>
              <a:r>
                <a:rPr lang="en-GB" dirty="0">
                  <a:solidFill>
                    <a:schemeClr val="accent6"/>
                  </a:solidFill>
                  <a:latin typeface="Franklin Gothic Book" panose="020B0503020102020204" pitchFamily="34" charset="0"/>
                  <a:ea typeface="Arial"/>
                  <a:cs typeface="Arial"/>
                  <a:sym typeface="Arial"/>
                </a:rPr>
                <a:t>also with </a:t>
              </a:r>
              <a:r>
                <a:rPr lang="en-GB" b="1" dirty="0">
                  <a:solidFill>
                    <a:schemeClr val="accent6"/>
                  </a:solidFill>
                  <a:latin typeface="Franklin Gothic Book" panose="020B0503020102020204" pitchFamily="34" charset="0"/>
                  <a:ea typeface="Arial"/>
                  <a:cs typeface="Arial"/>
                  <a:sym typeface="Arial"/>
                </a:rPr>
                <a:t>existing EU resources</a:t>
              </a:r>
              <a:endParaRPr lang="en-GB" b="1" dirty="0">
                <a:solidFill>
                  <a:schemeClr val="accent6"/>
                </a:solidFill>
                <a:latin typeface="Franklin Gothic Book" panose="020B0503020102020204" pitchFamily="34" charset="0"/>
              </a:endParaRPr>
            </a:p>
            <a:p>
              <a:pPr algn="ctr">
                <a:lnSpc>
                  <a:spcPct val="115000"/>
                </a:lnSpc>
                <a:spcBef>
                  <a:spcPts val="0"/>
                </a:spcBef>
                <a:spcAft>
                  <a:spcPts val="0"/>
                </a:spcAft>
                <a:buClr>
                  <a:srgbClr val="FFFFFF"/>
                </a:buClr>
                <a:buSzPts val="1300"/>
              </a:pPr>
              <a:r>
                <a:rPr lang="en-GB" dirty="0">
                  <a:solidFill>
                    <a:schemeClr val="accent6"/>
                  </a:solidFill>
                  <a:latin typeface="Franklin Gothic Book" panose="020B0503020102020204" pitchFamily="34" charset="0"/>
                  <a:ea typeface="Arial"/>
                  <a:cs typeface="Arial"/>
                  <a:sym typeface="Arial"/>
                </a:rPr>
                <a:t>(ESPD, TED)</a:t>
              </a:r>
              <a:endParaRPr lang="en-GB" dirty="0">
                <a:solidFill>
                  <a:schemeClr val="accent6"/>
                </a:solidFill>
                <a:latin typeface="Franklin Gothic Book" panose="020B0503020102020204" pitchFamily="34" charset="0"/>
                <a:ea typeface="Helvetica Neue"/>
                <a:cs typeface="Helvetica Neue"/>
                <a:sym typeface="Helvetica Neue"/>
              </a:endParaRPr>
            </a:p>
          </p:txBody>
        </p:sp>
      </p:grpSp>
      <p:grpSp>
        <p:nvGrpSpPr>
          <p:cNvPr id="8" name="Group 7"/>
          <p:cNvGrpSpPr/>
          <p:nvPr/>
        </p:nvGrpSpPr>
        <p:grpSpPr>
          <a:xfrm>
            <a:off x="5462175" y="1372973"/>
            <a:ext cx="1721027" cy="1769934"/>
            <a:chOff x="5471289" y="1885014"/>
            <a:chExt cx="1721027" cy="1769934"/>
          </a:xfrm>
        </p:grpSpPr>
        <p:pic>
          <p:nvPicPr>
            <p:cNvPr id="74" name="Google Shape;74;p14" descr="Google Shape;103;p14"/>
            <p:cNvPicPr preferRelativeResize="0"/>
            <p:nvPr/>
          </p:nvPicPr>
          <p:blipFill rotWithShape="1">
            <a:blip r:embed="rId10">
              <a:alphaModFix/>
              <a:duotone>
                <a:prstClr val="black"/>
                <a:schemeClr val="tx2">
                  <a:tint val="45000"/>
                  <a:satMod val="400000"/>
                </a:schemeClr>
              </a:duotone>
            </a:blip>
            <a:srcRect/>
            <a:stretch/>
          </p:blipFill>
          <p:spPr>
            <a:xfrm>
              <a:off x="5962509" y="1885014"/>
              <a:ext cx="738587" cy="761985"/>
            </a:xfrm>
            <a:prstGeom prst="rect">
              <a:avLst/>
            </a:prstGeom>
            <a:noFill/>
            <a:ln>
              <a:noFill/>
            </a:ln>
          </p:spPr>
        </p:pic>
        <p:sp>
          <p:nvSpPr>
            <p:cNvPr id="78" name="Google Shape;78;p14"/>
            <p:cNvSpPr txBox="1"/>
            <p:nvPr/>
          </p:nvSpPr>
          <p:spPr>
            <a:xfrm>
              <a:off x="5471289" y="2840953"/>
              <a:ext cx="1721027" cy="813995"/>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dirty="0">
                  <a:solidFill>
                    <a:schemeClr val="accent6"/>
                  </a:solidFill>
                  <a:latin typeface="Franklin Gothic Book" panose="020B0503020102020204" pitchFamily="34" charset="0"/>
                  <a:ea typeface="Arial"/>
                  <a:cs typeface="Arial"/>
                  <a:sym typeface="Arial"/>
                </a:rPr>
                <a:t>Easy to </a:t>
              </a:r>
              <a:r>
                <a:rPr lang="en-GB" b="1" dirty="0">
                  <a:solidFill>
                    <a:schemeClr val="accent6"/>
                  </a:solidFill>
                  <a:latin typeface="Franklin Gothic Book" panose="020B0503020102020204" pitchFamily="34" charset="0"/>
                  <a:ea typeface="Arial"/>
                  <a:cs typeface="Arial"/>
                  <a:sym typeface="Arial"/>
                </a:rPr>
                <a:t>customise</a:t>
              </a:r>
              <a:r>
                <a:rPr lang="en-GB" dirty="0">
                  <a:solidFill>
                    <a:schemeClr val="accent6"/>
                  </a:solidFill>
                  <a:latin typeface="Franklin Gothic Book" panose="020B0503020102020204" pitchFamily="34" charset="0"/>
                  <a:ea typeface="Arial"/>
                  <a:cs typeface="Arial"/>
                  <a:sym typeface="Arial"/>
                </a:rPr>
                <a:t> to support procurement of </a:t>
              </a:r>
              <a:r>
                <a:rPr lang="en-GB" b="1" dirty="0">
                  <a:solidFill>
                    <a:schemeClr val="accent6"/>
                  </a:solidFill>
                  <a:latin typeface="Franklin Gothic Book" panose="020B0503020102020204" pitchFamily="34" charset="0"/>
                  <a:ea typeface="Arial"/>
                  <a:cs typeface="Arial"/>
                  <a:sym typeface="Arial"/>
                </a:rPr>
                <a:t>different public and commercial buyers</a:t>
              </a:r>
            </a:p>
          </p:txBody>
        </p:sp>
      </p:grpSp>
      <p:grpSp>
        <p:nvGrpSpPr>
          <p:cNvPr id="9" name="Group 8"/>
          <p:cNvGrpSpPr/>
          <p:nvPr/>
        </p:nvGrpSpPr>
        <p:grpSpPr>
          <a:xfrm>
            <a:off x="7429978" y="1348259"/>
            <a:ext cx="1321443" cy="1619444"/>
            <a:chOff x="7429978" y="1348259"/>
            <a:chExt cx="1321443" cy="1619444"/>
          </a:xfrm>
        </p:grpSpPr>
        <p:pic>
          <p:nvPicPr>
            <p:cNvPr id="75" name="Google Shape;75;p14" descr="Google Shape;104;p14"/>
            <p:cNvPicPr preferRelativeResize="0"/>
            <p:nvPr/>
          </p:nvPicPr>
          <p:blipFill rotWithShape="1">
            <a:blip r:embed="rId11">
              <a:alphaModFix/>
              <a:duotone>
                <a:prstClr val="black"/>
                <a:schemeClr val="tx2">
                  <a:tint val="45000"/>
                  <a:satMod val="400000"/>
                </a:schemeClr>
              </a:duotone>
            </a:blip>
            <a:srcRect/>
            <a:stretch/>
          </p:blipFill>
          <p:spPr>
            <a:xfrm>
              <a:off x="7696859" y="1348259"/>
              <a:ext cx="787683" cy="781115"/>
            </a:xfrm>
            <a:prstGeom prst="rect">
              <a:avLst/>
            </a:prstGeom>
            <a:noFill/>
            <a:ln>
              <a:noFill/>
            </a:ln>
          </p:spPr>
        </p:pic>
        <p:sp>
          <p:nvSpPr>
            <p:cNvPr id="79" name="Google Shape;79;p14"/>
            <p:cNvSpPr txBox="1"/>
            <p:nvPr/>
          </p:nvSpPr>
          <p:spPr>
            <a:xfrm>
              <a:off x="7429978" y="2326255"/>
              <a:ext cx="1321443" cy="641448"/>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dirty="0">
                  <a:solidFill>
                    <a:schemeClr val="accent6"/>
                  </a:solidFill>
                  <a:latin typeface="Franklin Gothic Book" panose="020B0503020102020204" pitchFamily="34" charset="0"/>
                  <a:ea typeface="Arial"/>
                  <a:cs typeface="Arial"/>
                  <a:sym typeface="Arial"/>
                </a:rPr>
                <a:t>Configurable </a:t>
              </a:r>
              <a:r>
                <a:rPr lang="en-GB" b="1" dirty="0">
                  <a:solidFill>
                    <a:schemeClr val="accent6"/>
                  </a:solidFill>
                  <a:latin typeface="Franklin Gothic Book" panose="020B0503020102020204" pitchFamily="34" charset="0"/>
                  <a:ea typeface="Arial"/>
                  <a:cs typeface="Arial"/>
                  <a:sym typeface="Arial"/>
                </a:rPr>
                <a:t>central unit </a:t>
              </a:r>
              <a:endParaRPr lang="en-GB" b="1" dirty="0">
                <a:solidFill>
                  <a:schemeClr val="accent6"/>
                </a:solidFill>
                <a:latin typeface="Franklin Gothic Book" panose="020B0503020102020204" pitchFamily="34" charset="0"/>
              </a:endParaRPr>
            </a:p>
            <a:p>
              <a:pPr algn="ctr">
                <a:lnSpc>
                  <a:spcPct val="115000"/>
                </a:lnSpc>
                <a:spcBef>
                  <a:spcPts val="0"/>
                </a:spcBef>
                <a:spcAft>
                  <a:spcPts val="0"/>
                </a:spcAft>
                <a:buClr>
                  <a:srgbClr val="FFFFFF"/>
                </a:buClr>
                <a:buSzPts val="1300"/>
              </a:pPr>
              <a:r>
                <a:rPr lang="en-GB" dirty="0">
                  <a:solidFill>
                    <a:schemeClr val="accent6"/>
                  </a:solidFill>
                  <a:latin typeface="Franklin Gothic Book" panose="020B0503020102020204" pitchFamily="34" charset="0"/>
                  <a:ea typeface="Arial"/>
                  <a:cs typeface="Arial"/>
                  <a:sym typeface="Arial"/>
                </a:rPr>
                <a:t>for </a:t>
              </a:r>
              <a:r>
                <a:rPr lang="en-GB" b="1" dirty="0">
                  <a:solidFill>
                    <a:schemeClr val="accent6"/>
                  </a:solidFill>
                  <a:latin typeface="Franklin Gothic Book" panose="020B0503020102020204" pitchFamily="34" charset="0"/>
                  <a:ea typeface="Arial"/>
                  <a:cs typeface="Arial"/>
                  <a:sym typeface="Arial"/>
                </a:rPr>
                <a:t>flexible</a:t>
              </a:r>
              <a:r>
                <a:rPr lang="en-GB" dirty="0">
                  <a:solidFill>
                    <a:schemeClr val="accent6"/>
                  </a:solidFill>
                  <a:latin typeface="Franklin Gothic Book" panose="020B0503020102020204" pitchFamily="34" charset="0"/>
                  <a:ea typeface="Arial"/>
                  <a:cs typeface="Arial"/>
                  <a:sym typeface="Arial"/>
                </a:rPr>
                <a:t> procurement </a:t>
              </a:r>
              <a:r>
                <a:rPr lang="en-GB" b="1" dirty="0">
                  <a:solidFill>
                    <a:schemeClr val="accent6"/>
                  </a:solidFill>
                  <a:latin typeface="Franklin Gothic Book" panose="020B0503020102020204" pitchFamily="34" charset="0"/>
                  <a:ea typeface="Arial"/>
                  <a:cs typeface="Arial"/>
                  <a:sym typeface="Arial"/>
                </a:rPr>
                <a:t>process</a:t>
              </a:r>
              <a:endParaRPr lang="en-GB" b="1" dirty="0">
                <a:solidFill>
                  <a:schemeClr val="accent6"/>
                </a:solidFill>
                <a:latin typeface="Franklin Gothic Book" panose="020B0503020102020204" pitchFamily="34" charset="0"/>
                <a:ea typeface="Helvetica Neue"/>
                <a:cs typeface="Helvetica Neue"/>
                <a:sym typeface="Helvetica Neue"/>
              </a:endParaRPr>
            </a:p>
          </p:txBody>
        </p:sp>
      </p:grpSp>
      <p:cxnSp>
        <p:nvCxnSpPr>
          <p:cNvPr id="82" name="Google Shape;82;p14"/>
          <p:cNvCxnSpPr/>
          <p:nvPr/>
        </p:nvCxnSpPr>
        <p:spPr>
          <a:xfrm rot="10800000" flipH="1">
            <a:off x="5668270" y="1108018"/>
            <a:ext cx="2" cy="954452"/>
          </a:xfrm>
          <a:prstGeom prst="straightConnector1">
            <a:avLst/>
          </a:prstGeom>
          <a:noFill/>
          <a:ln w="9525" cap="flat" cmpd="sng">
            <a:solidFill>
              <a:srgbClr val="FFFFFF"/>
            </a:solidFill>
            <a:prstDash val="solid"/>
            <a:round/>
            <a:headEnd type="none" w="sm" len="sm"/>
            <a:tailEnd type="none" w="sm" len="sm"/>
          </a:ln>
        </p:spPr>
      </p:cxnSp>
      <p:grpSp>
        <p:nvGrpSpPr>
          <p:cNvPr id="6" name="Group 5"/>
          <p:cNvGrpSpPr/>
          <p:nvPr/>
        </p:nvGrpSpPr>
        <p:grpSpPr>
          <a:xfrm>
            <a:off x="2069059" y="1512254"/>
            <a:ext cx="1721027" cy="1695264"/>
            <a:chOff x="2027553" y="1974549"/>
            <a:chExt cx="1721027" cy="1695264"/>
          </a:xfrm>
        </p:grpSpPr>
        <p:sp>
          <p:nvSpPr>
            <p:cNvPr id="76" name="Google Shape;76;p14"/>
            <p:cNvSpPr txBox="1"/>
            <p:nvPr/>
          </p:nvSpPr>
          <p:spPr>
            <a:xfrm>
              <a:off x="2027553" y="2855818"/>
              <a:ext cx="1721027" cy="813995"/>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dirty="0">
                  <a:solidFill>
                    <a:schemeClr val="accent6"/>
                  </a:solidFill>
                  <a:latin typeface="Franklin Gothic Book" panose="020B0503020102020204" pitchFamily="34" charset="0"/>
                  <a:ea typeface="Arial"/>
                  <a:cs typeface="Arial"/>
                  <a:sym typeface="Arial"/>
                </a:rPr>
                <a:t>Compliant with the </a:t>
              </a:r>
              <a:r>
                <a:rPr lang="en-GB" b="1" dirty="0">
                  <a:solidFill>
                    <a:schemeClr val="accent6"/>
                  </a:solidFill>
                  <a:latin typeface="Franklin Gothic Book" panose="020B0503020102020204" pitchFamily="34" charset="0"/>
                  <a:ea typeface="Arial"/>
                  <a:cs typeface="Arial"/>
                  <a:sym typeface="Arial"/>
                </a:rPr>
                <a:t>2012 WTO </a:t>
              </a:r>
              <a:r>
                <a:rPr lang="en-GB" b="1" dirty="0" smtClean="0">
                  <a:solidFill>
                    <a:schemeClr val="accent6"/>
                  </a:solidFill>
                  <a:latin typeface="Franklin Gothic Book" panose="020B0503020102020204" pitchFamily="34" charset="0"/>
                  <a:ea typeface="Arial"/>
                  <a:cs typeface="Arial"/>
                  <a:sym typeface="Arial"/>
                </a:rPr>
                <a:t>GPA</a:t>
              </a:r>
              <a:endParaRPr lang="en-GB" b="1" dirty="0">
                <a:solidFill>
                  <a:schemeClr val="accent6"/>
                </a:solidFill>
                <a:latin typeface="Franklin Gothic Book" panose="020B0503020102020204" pitchFamily="34" charset="0"/>
              </a:endParaRPr>
            </a:p>
          </p:txBody>
        </p:sp>
        <p:pic>
          <p:nvPicPr>
            <p:cNvPr id="83" name="Google Shape;83;p14"/>
            <p:cNvPicPr preferRelativeResize="0"/>
            <p:nvPr/>
          </p:nvPicPr>
          <p:blipFill rotWithShape="1">
            <a:blip r:embed="rId12">
              <a:alphaModFix/>
              <a:duotone>
                <a:prstClr val="black"/>
                <a:schemeClr val="tx2">
                  <a:tint val="45000"/>
                  <a:satMod val="400000"/>
                </a:schemeClr>
              </a:duotone>
            </a:blip>
            <a:srcRect b="17129"/>
            <a:stretch/>
          </p:blipFill>
          <p:spPr>
            <a:xfrm>
              <a:off x="2462216" y="1974549"/>
              <a:ext cx="695006" cy="708581"/>
            </a:xfrm>
            <a:prstGeom prst="rect">
              <a:avLst/>
            </a:prstGeom>
            <a:noFill/>
            <a:ln>
              <a:noFill/>
            </a:ln>
          </p:spPr>
        </p:pic>
      </p:grpSp>
      <p:grpSp>
        <p:nvGrpSpPr>
          <p:cNvPr id="11" name="Group 10"/>
          <p:cNvGrpSpPr/>
          <p:nvPr/>
        </p:nvGrpSpPr>
        <p:grpSpPr>
          <a:xfrm>
            <a:off x="2042242" y="4071791"/>
            <a:ext cx="1586713" cy="1684586"/>
            <a:chOff x="1960820" y="4505113"/>
            <a:chExt cx="1586713" cy="1684586"/>
          </a:xfrm>
        </p:grpSpPr>
        <p:sp>
          <p:nvSpPr>
            <p:cNvPr id="15" name="Google Shape;88;p15"/>
            <p:cNvSpPr txBox="1"/>
            <p:nvPr/>
          </p:nvSpPr>
          <p:spPr>
            <a:xfrm>
              <a:off x="1960820" y="5375704"/>
              <a:ext cx="1586713" cy="813995"/>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dirty="0">
                  <a:solidFill>
                    <a:schemeClr val="accent6"/>
                  </a:solidFill>
                  <a:latin typeface="Franklin Gothic Book" panose="020B0503020102020204" pitchFamily="34" charset="0"/>
                  <a:ea typeface="Arial"/>
                  <a:cs typeface="Arial"/>
                  <a:sym typeface="Arial"/>
                </a:rPr>
                <a:t>Business process based on </a:t>
              </a:r>
              <a:r>
                <a:rPr lang="en-GB" b="1" dirty="0">
                  <a:solidFill>
                    <a:schemeClr val="accent6"/>
                  </a:solidFill>
                  <a:latin typeface="Franklin Gothic Book" panose="020B0503020102020204" pitchFamily="34" charset="0"/>
                  <a:ea typeface="Arial"/>
                  <a:cs typeface="Arial"/>
                  <a:sym typeface="Arial"/>
                </a:rPr>
                <a:t>global procurement best </a:t>
              </a:r>
              <a:r>
                <a:rPr lang="en-GB" b="1" dirty="0" smtClean="0">
                  <a:solidFill>
                    <a:schemeClr val="accent6"/>
                  </a:solidFill>
                  <a:latin typeface="Franklin Gothic Book" panose="020B0503020102020204" pitchFamily="34" charset="0"/>
                  <a:ea typeface="Arial"/>
                  <a:cs typeface="Arial"/>
                  <a:sym typeface="Arial"/>
                </a:rPr>
                <a:t>practice</a:t>
              </a:r>
              <a:r>
                <a:rPr lang="en-GB" dirty="0">
                  <a:solidFill>
                    <a:schemeClr val="accent6"/>
                  </a:solidFill>
                  <a:latin typeface="Franklin Gothic Book" panose="020B0503020102020204" pitchFamily="34" charset="0"/>
                  <a:ea typeface="Arial"/>
                  <a:cs typeface="Arial"/>
                  <a:sym typeface="Arial"/>
                </a:rPr>
                <a:t> </a:t>
              </a:r>
              <a:r>
                <a:rPr lang="en-GB" dirty="0" smtClean="0">
                  <a:solidFill>
                    <a:schemeClr val="accent6"/>
                  </a:solidFill>
                  <a:latin typeface="Franklin Gothic Book" panose="020B0503020102020204" pitchFamily="34" charset="0"/>
                  <a:ea typeface="Arial"/>
                  <a:cs typeface="Arial"/>
                  <a:sym typeface="Arial"/>
                </a:rPr>
                <a:t>such as </a:t>
              </a:r>
              <a:r>
                <a:rPr lang="en-GB" dirty="0">
                  <a:solidFill>
                    <a:schemeClr val="accent6"/>
                  </a:solidFill>
                  <a:latin typeface="Franklin Gothic Book" panose="020B0503020102020204" pitchFamily="34" charset="0"/>
                  <a:ea typeface="Arial"/>
                  <a:cs typeface="Arial"/>
                  <a:sym typeface="Arial"/>
                </a:rPr>
                <a:t>EU Directives 2014 on Public </a:t>
              </a:r>
              <a:r>
                <a:rPr lang="en-GB" dirty="0" smtClean="0">
                  <a:solidFill>
                    <a:schemeClr val="accent6"/>
                  </a:solidFill>
                  <a:latin typeface="Franklin Gothic Book" panose="020B0503020102020204" pitchFamily="34" charset="0"/>
                  <a:ea typeface="Arial"/>
                  <a:cs typeface="Arial"/>
                  <a:sym typeface="Arial"/>
                </a:rPr>
                <a:t>Procurement and UNCITRAL</a:t>
              </a:r>
              <a:endParaRPr lang="en-GB" dirty="0">
                <a:solidFill>
                  <a:schemeClr val="accent6"/>
                </a:solidFill>
                <a:latin typeface="Franklin Gothic Book" panose="020B0503020102020204" pitchFamily="34" charset="0"/>
                <a:ea typeface="Arial"/>
                <a:cs typeface="Arial"/>
                <a:sym typeface="Arial"/>
              </a:endParaRPr>
            </a:p>
          </p:txBody>
        </p:sp>
        <p:pic>
          <p:nvPicPr>
            <p:cNvPr id="20" name="Google Shape;93;p15" descr="Google Shape;122;p15"/>
            <p:cNvPicPr preferRelativeResize="0"/>
            <p:nvPr/>
          </p:nvPicPr>
          <p:blipFill rotWithShape="1">
            <a:blip r:embed="rId13">
              <a:alphaModFix/>
              <a:duotone>
                <a:prstClr val="black"/>
                <a:schemeClr val="tx2">
                  <a:tint val="45000"/>
                  <a:satMod val="400000"/>
                </a:schemeClr>
              </a:duotone>
            </a:blip>
            <a:srcRect/>
            <a:stretch/>
          </p:blipFill>
          <p:spPr>
            <a:xfrm>
              <a:off x="2532454" y="4505113"/>
              <a:ext cx="578208" cy="671833"/>
            </a:xfrm>
            <a:prstGeom prst="rect">
              <a:avLst/>
            </a:prstGeom>
            <a:noFill/>
            <a:ln>
              <a:noFill/>
            </a:ln>
          </p:spPr>
        </p:pic>
      </p:grpSp>
      <p:grpSp>
        <p:nvGrpSpPr>
          <p:cNvPr id="10" name="Group 9"/>
          <p:cNvGrpSpPr/>
          <p:nvPr/>
        </p:nvGrpSpPr>
        <p:grpSpPr>
          <a:xfrm>
            <a:off x="320785" y="4093920"/>
            <a:ext cx="1692452" cy="1497668"/>
            <a:chOff x="239363" y="4527242"/>
            <a:chExt cx="1692452" cy="1497668"/>
          </a:xfrm>
        </p:grpSpPr>
        <p:sp>
          <p:nvSpPr>
            <p:cNvPr id="16" name="Google Shape;89;p15"/>
            <p:cNvSpPr txBox="1"/>
            <p:nvPr/>
          </p:nvSpPr>
          <p:spPr>
            <a:xfrm>
              <a:off x="239363" y="5383462"/>
              <a:ext cx="1692452" cy="641448"/>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dirty="0">
                  <a:solidFill>
                    <a:schemeClr val="accent6"/>
                  </a:solidFill>
                  <a:latin typeface="Franklin Gothic Book" panose="020B0503020102020204" pitchFamily="34" charset="0"/>
                  <a:ea typeface="Arial"/>
                  <a:cs typeface="Arial"/>
                  <a:sym typeface="Arial"/>
                </a:rPr>
                <a:t>Innovative technologies: </a:t>
              </a:r>
              <a:r>
                <a:rPr lang="en-GB" b="1" dirty="0">
                  <a:solidFill>
                    <a:schemeClr val="accent6"/>
                  </a:solidFill>
                  <a:latin typeface="Franklin Gothic Book" panose="020B0503020102020204" pitchFamily="34" charset="0"/>
                  <a:ea typeface="Arial"/>
                  <a:cs typeface="Arial"/>
                  <a:sym typeface="Arial"/>
                </a:rPr>
                <a:t>architecture and design of high scalability</a:t>
              </a:r>
              <a:endParaRPr lang="en-GB" b="1" dirty="0">
                <a:solidFill>
                  <a:schemeClr val="accent6"/>
                </a:solidFill>
                <a:latin typeface="Franklin Gothic Book" panose="020B0503020102020204" pitchFamily="34" charset="0"/>
              </a:endParaRPr>
            </a:p>
          </p:txBody>
        </p:sp>
        <p:pic>
          <p:nvPicPr>
            <p:cNvPr id="21" name="Google Shape;94;p15" descr="Google Shape;123;p15"/>
            <p:cNvPicPr preferRelativeResize="0"/>
            <p:nvPr/>
          </p:nvPicPr>
          <p:blipFill rotWithShape="1">
            <a:blip r:embed="rId14">
              <a:alphaModFix/>
              <a:duotone>
                <a:prstClr val="black"/>
                <a:schemeClr val="tx2">
                  <a:tint val="45000"/>
                  <a:satMod val="400000"/>
                </a:schemeClr>
              </a:duotone>
            </a:blip>
            <a:srcRect/>
            <a:stretch/>
          </p:blipFill>
          <p:spPr>
            <a:xfrm>
              <a:off x="697031" y="4527242"/>
              <a:ext cx="777117" cy="627573"/>
            </a:xfrm>
            <a:prstGeom prst="rect">
              <a:avLst/>
            </a:prstGeom>
            <a:noFill/>
            <a:ln>
              <a:noFill/>
            </a:ln>
          </p:spPr>
        </p:pic>
      </p:grpSp>
      <p:grpSp>
        <p:nvGrpSpPr>
          <p:cNvPr id="12" name="Group 11"/>
          <p:cNvGrpSpPr/>
          <p:nvPr/>
        </p:nvGrpSpPr>
        <p:grpSpPr>
          <a:xfrm>
            <a:off x="3763716" y="4001395"/>
            <a:ext cx="1721477" cy="1577011"/>
            <a:chOff x="3682294" y="4434717"/>
            <a:chExt cx="1721477" cy="1577011"/>
          </a:xfrm>
        </p:grpSpPr>
        <p:sp>
          <p:nvSpPr>
            <p:cNvPr id="17" name="Google Shape;90;p15"/>
            <p:cNvSpPr txBox="1"/>
            <p:nvPr/>
          </p:nvSpPr>
          <p:spPr>
            <a:xfrm>
              <a:off x="3682294" y="5370280"/>
              <a:ext cx="1721477" cy="641448"/>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b="1" dirty="0">
                  <a:solidFill>
                    <a:schemeClr val="accent6"/>
                  </a:solidFill>
                  <a:latin typeface="Franklin Gothic Book" panose="020B0503020102020204" pitchFamily="34" charset="0"/>
                  <a:ea typeface="Arial"/>
                  <a:cs typeface="Arial"/>
                  <a:sym typeface="Arial"/>
                </a:rPr>
                <a:t>Open Source </a:t>
              </a:r>
              <a:endParaRPr lang="en-GB" b="1" dirty="0">
                <a:solidFill>
                  <a:schemeClr val="accent6"/>
                </a:solidFill>
                <a:latin typeface="Franklin Gothic Book" panose="020B0503020102020204" pitchFamily="34" charset="0"/>
              </a:endParaRPr>
            </a:p>
            <a:p>
              <a:pPr algn="ctr">
                <a:lnSpc>
                  <a:spcPct val="115000"/>
                </a:lnSpc>
                <a:spcBef>
                  <a:spcPts val="0"/>
                </a:spcBef>
                <a:spcAft>
                  <a:spcPts val="0"/>
                </a:spcAft>
                <a:buClr>
                  <a:srgbClr val="FFFFFF"/>
                </a:buClr>
                <a:buSzPts val="1300"/>
              </a:pPr>
              <a:r>
                <a:rPr lang="en-GB" b="1" dirty="0">
                  <a:solidFill>
                    <a:schemeClr val="accent6"/>
                  </a:solidFill>
                  <a:latin typeface="Franklin Gothic Book" panose="020B0503020102020204" pitchFamily="34" charset="0"/>
                  <a:ea typeface="Arial"/>
                  <a:cs typeface="Arial"/>
                  <a:sym typeface="Arial"/>
                </a:rPr>
                <a:t>Open Data </a:t>
              </a:r>
              <a:endParaRPr lang="en-GB" b="1" dirty="0">
                <a:solidFill>
                  <a:schemeClr val="accent6"/>
                </a:solidFill>
                <a:latin typeface="Franklin Gothic Book" panose="020B0503020102020204" pitchFamily="34" charset="0"/>
              </a:endParaRPr>
            </a:p>
            <a:p>
              <a:pPr algn="ctr">
                <a:lnSpc>
                  <a:spcPct val="115000"/>
                </a:lnSpc>
                <a:spcBef>
                  <a:spcPts val="0"/>
                </a:spcBef>
                <a:spcAft>
                  <a:spcPts val="0"/>
                </a:spcAft>
                <a:buClr>
                  <a:srgbClr val="FFFFFF"/>
                </a:buClr>
                <a:buSzPts val="1300"/>
              </a:pPr>
              <a:r>
                <a:rPr lang="en-GB" dirty="0">
                  <a:solidFill>
                    <a:schemeClr val="accent6"/>
                  </a:solidFill>
                  <a:latin typeface="Franklin Gothic Book" panose="020B0503020102020204" pitchFamily="34" charset="0"/>
                  <a:ea typeface="Arial"/>
                  <a:cs typeface="Arial"/>
                  <a:sym typeface="Arial"/>
                </a:rPr>
                <a:t>technologies</a:t>
              </a:r>
              <a:endParaRPr lang="en-GB" dirty="0">
                <a:solidFill>
                  <a:schemeClr val="accent6"/>
                </a:solidFill>
                <a:latin typeface="Franklin Gothic Book" panose="020B0503020102020204" pitchFamily="34" charset="0"/>
              </a:endParaRPr>
            </a:p>
          </p:txBody>
        </p:sp>
        <p:pic>
          <p:nvPicPr>
            <p:cNvPr id="22" name="Google Shape;95;p15" descr="Google Shape;124;p15"/>
            <p:cNvPicPr preferRelativeResize="0"/>
            <p:nvPr/>
          </p:nvPicPr>
          <p:blipFill rotWithShape="1">
            <a:blip r:embed="rId15">
              <a:alphaModFix/>
              <a:duotone>
                <a:prstClr val="black"/>
                <a:schemeClr val="tx2">
                  <a:tint val="45000"/>
                  <a:satMod val="400000"/>
                </a:schemeClr>
              </a:duotone>
            </a:blip>
            <a:srcRect/>
            <a:stretch/>
          </p:blipFill>
          <p:spPr>
            <a:xfrm>
              <a:off x="4241043" y="4434717"/>
              <a:ext cx="603980" cy="812627"/>
            </a:xfrm>
            <a:prstGeom prst="rect">
              <a:avLst/>
            </a:prstGeom>
            <a:noFill/>
            <a:ln>
              <a:noFill/>
            </a:ln>
          </p:spPr>
        </p:pic>
      </p:grpSp>
      <p:grpSp>
        <p:nvGrpSpPr>
          <p:cNvPr id="14" name="Group 13"/>
          <p:cNvGrpSpPr/>
          <p:nvPr/>
        </p:nvGrpSpPr>
        <p:grpSpPr>
          <a:xfrm>
            <a:off x="5485190" y="4061383"/>
            <a:ext cx="1692452" cy="1702115"/>
            <a:chOff x="5403768" y="4494705"/>
            <a:chExt cx="1692452" cy="1702115"/>
          </a:xfrm>
        </p:grpSpPr>
        <p:sp>
          <p:nvSpPr>
            <p:cNvPr id="18" name="Google Shape;91;p15"/>
            <p:cNvSpPr txBox="1"/>
            <p:nvPr/>
          </p:nvSpPr>
          <p:spPr>
            <a:xfrm>
              <a:off x="5403768" y="5382825"/>
              <a:ext cx="1692452" cy="813995"/>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dirty="0">
                  <a:solidFill>
                    <a:schemeClr val="accent6"/>
                  </a:solidFill>
                  <a:latin typeface="Franklin Gothic Book" panose="020B0503020102020204" pitchFamily="34" charset="0"/>
                  <a:ea typeface="Arial"/>
                  <a:cs typeface="Arial"/>
                  <a:sym typeface="Arial"/>
                </a:rPr>
                <a:t>Advanced </a:t>
              </a:r>
              <a:endParaRPr lang="en-GB" dirty="0">
                <a:solidFill>
                  <a:schemeClr val="accent6"/>
                </a:solidFill>
                <a:latin typeface="Franklin Gothic Book" panose="020B0503020102020204" pitchFamily="34" charset="0"/>
              </a:endParaRPr>
            </a:p>
            <a:p>
              <a:pPr algn="ctr">
                <a:lnSpc>
                  <a:spcPct val="115000"/>
                </a:lnSpc>
                <a:spcBef>
                  <a:spcPts val="0"/>
                </a:spcBef>
                <a:spcAft>
                  <a:spcPts val="0"/>
                </a:spcAft>
                <a:buClr>
                  <a:srgbClr val="FFFFFF"/>
                </a:buClr>
                <a:buSzPts val="1300"/>
              </a:pPr>
              <a:r>
                <a:rPr lang="en-GB" dirty="0">
                  <a:solidFill>
                    <a:schemeClr val="accent6"/>
                  </a:solidFill>
                  <a:latin typeface="Franklin Gothic Book" panose="020B0503020102020204" pitchFamily="34" charset="0"/>
                  <a:ea typeface="Arial"/>
                  <a:cs typeface="Arial"/>
                  <a:sym typeface="Arial"/>
                </a:rPr>
                <a:t>Open </a:t>
              </a:r>
              <a:endParaRPr lang="en-GB" dirty="0">
                <a:solidFill>
                  <a:schemeClr val="accent6"/>
                </a:solidFill>
                <a:latin typeface="Franklin Gothic Book" panose="020B0503020102020204" pitchFamily="34" charset="0"/>
              </a:endParaRPr>
            </a:p>
            <a:p>
              <a:pPr algn="ctr">
                <a:lnSpc>
                  <a:spcPct val="115000"/>
                </a:lnSpc>
                <a:spcBef>
                  <a:spcPts val="0"/>
                </a:spcBef>
                <a:spcAft>
                  <a:spcPts val="0"/>
                </a:spcAft>
                <a:buClr>
                  <a:srgbClr val="FFFFFF"/>
                </a:buClr>
                <a:buSzPts val="1300"/>
              </a:pPr>
              <a:r>
                <a:rPr lang="en-GB" b="1" dirty="0">
                  <a:solidFill>
                    <a:schemeClr val="accent6"/>
                  </a:solidFill>
                  <a:latin typeface="Franklin Gothic Book" panose="020B0503020102020204" pitchFamily="34" charset="0"/>
                  <a:ea typeface="Arial"/>
                  <a:cs typeface="Arial"/>
                  <a:sym typeface="Arial"/>
                </a:rPr>
                <a:t>Contracting Data </a:t>
              </a:r>
              <a:endParaRPr lang="en-GB" b="1" dirty="0">
                <a:solidFill>
                  <a:schemeClr val="accent6"/>
                </a:solidFill>
                <a:latin typeface="Franklin Gothic Book" panose="020B0503020102020204" pitchFamily="34" charset="0"/>
              </a:endParaRPr>
            </a:p>
            <a:p>
              <a:pPr algn="ctr">
                <a:lnSpc>
                  <a:spcPct val="115000"/>
                </a:lnSpc>
                <a:spcBef>
                  <a:spcPts val="0"/>
                </a:spcBef>
                <a:spcAft>
                  <a:spcPts val="0"/>
                </a:spcAft>
                <a:buClr>
                  <a:srgbClr val="FFFFFF"/>
                </a:buClr>
                <a:buSzPts val="1300"/>
              </a:pPr>
              <a:r>
                <a:rPr lang="en-GB" b="1" dirty="0">
                  <a:solidFill>
                    <a:schemeClr val="accent6"/>
                  </a:solidFill>
                  <a:latin typeface="Franklin Gothic Book" panose="020B0503020102020204" pitchFamily="34" charset="0"/>
                  <a:ea typeface="Arial"/>
                  <a:cs typeface="Arial"/>
                  <a:sym typeface="Arial"/>
                </a:rPr>
                <a:t>Standard </a:t>
              </a:r>
              <a:r>
                <a:rPr lang="en-GB" dirty="0">
                  <a:solidFill>
                    <a:schemeClr val="accent6"/>
                  </a:solidFill>
                  <a:latin typeface="Franklin Gothic Book" panose="020B0503020102020204" pitchFamily="34" charset="0"/>
                  <a:ea typeface="Arial"/>
                  <a:cs typeface="Arial"/>
                  <a:sym typeface="Arial"/>
                </a:rPr>
                <a:t>inside</a:t>
              </a:r>
              <a:endParaRPr lang="en-GB" dirty="0">
                <a:solidFill>
                  <a:schemeClr val="accent6"/>
                </a:solidFill>
                <a:latin typeface="Franklin Gothic Book" panose="020B0503020102020204" pitchFamily="34" charset="0"/>
                <a:ea typeface="Helvetica Neue"/>
                <a:cs typeface="Helvetica Neue"/>
                <a:sym typeface="Helvetica Neue"/>
              </a:endParaRPr>
            </a:p>
          </p:txBody>
        </p:sp>
        <p:pic>
          <p:nvPicPr>
            <p:cNvPr id="23" name="Google Shape;96;p15" descr="Google Shape;125;p15"/>
            <p:cNvPicPr preferRelativeResize="0"/>
            <p:nvPr/>
          </p:nvPicPr>
          <p:blipFill rotWithShape="1">
            <a:blip r:embed="rId16">
              <a:alphaModFix/>
              <a:duotone>
                <a:prstClr val="black"/>
                <a:schemeClr val="tx2">
                  <a:tint val="45000"/>
                  <a:satMod val="400000"/>
                </a:schemeClr>
              </a:duotone>
            </a:blip>
            <a:srcRect/>
            <a:stretch/>
          </p:blipFill>
          <p:spPr>
            <a:xfrm>
              <a:off x="5885608" y="4494705"/>
              <a:ext cx="728775" cy="692650"/>
            </a:xfrm>
            <a:prstGeom prst="rect">
              <a:avLst/>
            </a:prstGeom>
            <a:noFill/>
            <a:ln>
              <a:noFill/>
            </a:ln>
          </p:spPr>
        </p:pic>
      </p:grpSp>
      <p:grpSp>
        <p:nvGrpSpPr>
          <p:cNvPr id="25" name="Group 24"/>
          <p:cNvGrpSpPr/>
          <p:nvPr/>
        </p:nvGrpSpPr>
        <p:grpSpPr>
          <a:xfrm>
            <a:off x="7206648" y="4061383"/>
            <a:ext cx="1721477" cy="1361089"/>
            <a:chOff x="7125226" y="4494705"/>
            <a:chExt cx="1721477" cy="1361089"/>
          </a:xfrm>
        </p:grpSpPr>
        <p:sp>
          <p:nvSpPr>
            <p:cNvPr id="19" name="Google Shape;92;p15"/>
            <p:cNvSpPr txBox="1"/>
            <p:nvPr/>
          </p:nvSpPr>
          <p:spPr>
            <a:xfrm>
              <a:off x="7125226" y="5386893"/>
              <a:ext cx="1721477" cy="468901"/>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dirty="0">
                  <a:solidFill>
                    <a:schemeClr val="accent6"/>
                  </a:solidFill>
                  <a:latin typeface="Franklin Gothic Book" panose="020B0503020102020204" pitchFamily="34" charset="0"/>
                  <a:ea typeface="Arial"/>
                  <a:cs typeface="Arial"/>
                  <a:sym typeface="Arial"/>
                </a:rPr>
                <a:t>Security level in compliance with </a:t>
              </a:r>
              <a:r>
                <a:rPr lang="en-GB" b="1" dirty="0">
                  <a:solidFill>
                    <a:schemeClr val="accent6"/>
                  </a:solidFill>
                  <a:latin typeface="Franklin Gothic Book" panose="020B0503020102020204" pitchFamily="34" charset="0"/>
                  <a:ea typeface="Arial"/>
                  <a:cs typeface="Arial"/>
                  <a:sym typeface="Arial"/>
                </a:rPr>
                <a:t>ISO 270001 </a:t>
              </a:r>
              <a:endParaRPr lang="en-GB" b="1" dirty="0">
                <a:solidFill>
                  <a:schemeClr val="accent6"/>
                </a:solidFill>
                <a:latin typeface="Franklin Gothic Book" panose="020B0503020102020204" pitchFamily="34" charset="0"/>
              </a:endParaRPr>
            </a:p>
          </p:txBody>
        </p:sp>
        <p:pic>
          <p:nvPicPr>
            <p:cNvPr id="24" name="Google Shape;97;p15" descr="Google Shape;126;p15"/>
            <p:cNvPicPr preferRelativeResize="0"/>
            <p:nvPr/>
          </p:nvPicPr>
          <p:blipFill rotWithShape="1">
            <a:blip r:embed="rId17">
              <a:alphaModFix/>
              <a:duotone>
                <a:prstClr val="black"/>
                <a:schemeClr val="tx2">
                  <a:tint val="45000"/>
                  <a:satMod val="400000"/>
                </a:schemeClr>
              </a:duotone>
            </a:blip>
            <a:srcRect/>
            <a:stretch/>
          </p:blipFill>
          <p:spPr>
            <a:xfrm>
              <a:off x="7696859" y="4494705"/>
              <a:ext cx="578212" cy="692650"/>
            </a:xfrm>
            <a:prstGeom prst="rect">
              <a:avLst/>
            </a:prstGeom>
            <a:noFill/>
            <a:ln>
              <a:noFill/>
            </a:ln>
          </p:spPr>
        </p:pic>
      </p:grpSp>
      <p:sp>
        <p:nvSpPr>
          <p:cNvPr id="27" name="4 Título"/>
          <p:cNvSpPr>
            <a:spLocks noGrp="1"/>
          </p:cNvSpPr>
          <p:nvPr>
            <p:ph type="title"/>
          </p:nvPr>
        </p:nvSpPr>
        <p:spPr/>
        <p:txBody>
          <a:bodyPr>
            <a:normAutofit/>
          </a:bodyPr>
          <a:lstStyle/>
          <a:p>
            <a:r>
              <a:rPr lang="en-GB" dirty="0" smtClean="0"/>
              <a:t>MTender approach</a:t>
            </a:r>
            <a:endParaRPr lang="en-GB" dirty="0"/>
          </a:p>
        </p:txBody>
      </p:sp>
      <p:sp>
        <p:nvSpPr>
          <p:cNvPr id="26" name="Date Placeholder 25"/>
          <p:cNvSpPr>
            <a:spLocks noGrp="1"/>
          </p:cNvSpPr>
          <p:nvPr>
            <p:ph type="dt" sz="half" idx="2"/>
          </p:nvPr>
        </p:nvSpPr>
        <p:spPr/>
        <p:txBody>
          <a:bodyPr/>
          <a:lstStyle/>
          <a:p>
            <a:fld id="{FD7D304D-1C0C-4BFD-A3D9-C1AE6A9F3119}" type="datetime3">
              <a:rPr lang="en-GB" smtClean="0"/>
              <a:t>3 January, 2020</a:t>
            </a:fld>
            <a:endParaRPr lang="en-GB" dirty="0"/>
          </a:p>
        </p:txBody>
      </p:sp>
      <p:sp>
        <p:nvSpPr>
          <p:cNvPr id="28" name="Slide Number Placeholder 27"/>
          <p:cNvSpPr>
            <a:spLocks noGrp="1"/>
          </p:cNvSpPr>
          <p:nvPr>
            <p:ph type="sldNum" sz="quarter" idx="4"/>
          </p:nvPr>
        </p:nvSpPr>
        <p:spPr/>
        <p:txBody>
          <a:bodyPr/>
          <a:lstStyle/>
          <a:p>
            <a:fld id="{00000000-1234-1234-1234-123412341234}" type="slidenum">
              <a:rPr lang="en-GB" smtClean="0"/>
              <a:pPr/>
              <a:t>11</a:t>
            </a:fld>
            <a:endParaRPr lang="en-GB" dirty="0"/>
          </a:p>
        </p:txBody>
      </p:sp>
      <p:sp>
        <p:nvSpPr>
          <p:cNvPr id="30" name="TextBox 29"/>
          <p:cNvSpPr txBox="1"/>
          <p:nvPr/>
        </p:nvSpPr>
        <p:spPr>
          <a:xfrm>
            <a:off x="574673" y="726424"/>
            <a:ext cx="7705727" cy="369332"/>
          </a:xfrm>
          <a:prstGeom prst="rect">
            <a:avLst/>
          </a:prstGeom>
          <a:noFill/>
        </p:spPr>
        <p:txBody>
          <a:bodyPr wrap="square" lIns="0" rIns="0" rtlCol="0">
            <a:spAutoFit/>
          </a:bodyPr>
          <a:lstStyle/>
          <a:p>
            <a:r>
              <a:rPr lang="en-GB" sz="1800" dirty="0">
                <a:solidFill>
                  <a:srgbClr val="58595B"/>
                </a:solidFill>
                <a:latin typeface="Bodoni MT" panose="02070603080606020203" pitchFamily="18" charset="0"/>
              </a:rPr>
              <a:t>Main characteristics</a:t>
            </a:r>
          </a:p>
        </p:txBody>
      </p:sp>
    </p:spTree>
    <p:extLst>
      <p:ext uri="{BB962C8B-B14F-4D97-AF65-F5344CB8AC3E}">
        <p14:creationId xmlns:p14="http://schemas.microsoft.com/office/powerpoint/2010/main" val="4141753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39011284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4848"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01" name="64 Rectángulo redondeado"/>
          <p:cNvSpPr/>
          <p:nvPr/>
        </p:nvSpPr>
        <p:spPr bwMode="auto">
          <a:xfrm>
            <a:off x="121847" y="1149580"/>
            <a:ext cx="6202753" cy="3821482"/>
          </a:xfrm>
          <a:prstGeom prst="roundRect">
            <a:avLst>
              <a:gd name="adj" fmla="val 5819"/>
            </a:avLst>
          </a:prstGeom>
          <a:solidFill>
            <a:srgbClr val="AED684">
              <a:alpha val="60000"/>
            </a:srgbClr>
          </a:solidFill>
          <a:ln w="25400" cap="flat" cmpd="sng" algn="ctr">
            <a:noFill/>
            <a:prstDash val="sysDash"/>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fontAlgn="auto" latinLnBrk="0" hangingPunct="1">
              <a:lnSpc>
                <a:spcPct val="100000"/>
              </a:lnSpc>
              <a:spcBef>
                <a:spcPts val="0"/>
              </a:spcBef>
              <a:spcAft>
                <a:spcPts val="0"/>
              </a:spcAft>
              <a:buClrTx/>
              <a:buSzTx/>
              <a:buFontTx/>
              <a:buNone/>
              <a:tabLst/>
              <a:defRPr/>
            </a:pPr>
            <a:endParaRPr kumimoji="0" lang="en-GB" sz="1800" b="1"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216" name="218 Rectángulo redondeado"/>
          <p:cNvSpPr/>
          <p:nvPr/>
        </p:nvSpPr>
        <p:spPr bwMode="auto">
          <a:xfrm>
            <a:off x="349684" y="4030136"/>
            <a:ext cx="5717094" cy="862045"/>
          </a:xfrm>
          <a:prstGeom prst="roundRect">
            <a:avLst>
              <a:gd name="adj" fmla="val 3524"/>
            </a:avLst>
          </a:prstGeom>
          <a:solidFill>
            <a:srgbClr val="00AE9E">
              <a:alpha val="21000"/>
            </a:srgbClr>
          </a:solidFill>
          <a:ln w="25400" cap="flat" cmpd="sng" algn="ctr">
            <a:solidFill>
              <a:srgbClr val="960F68"/>
            </a:solidFill>
            <a:prstDash val="solid"/>
            <a:headEnd type="none" w="med" len="med"/>
            <a:tailEnd type="none" w="med" len="med"/>
          </a:ln>
          <a:effectLst/>
        </p:spPr>
        <p:txBody>
          <a:bodyPr vert="horz" wrap="square" lIns="1800000" tIns="45720" rIns="91440" bIns="45720" numCol="1" rtlCol="0" anchor="t" anchorCtr="0" compatLnSpc="1">
            <a:prstTxWarp prst="textNoShape">
              <a:avLst/>
            </a:prstTxWarp>
          </a:bodyPr>
          <a:lstStyle/>
          <a:p>
            <a:pPr marR="0" lvl="0" algn="ctr" defTabSz="825500" eaLnBrk="1" fontAlgn="auto" latinLnBrk="0" hangingPunct="1">
              <a:lnSpc>
                <a:spcPct val="100000"/>
              </a:lnSpc>
              <a:spcBef>
                <a:spcPts val="0"/>
              </a:spcBef>
              <a:spcAft>
                <a:spcPts val="0"/>
              </a:spcAft>
              <a:buClrTx/>
              <a:buSzTx/>
              <a:buFontTx/>
              <a:buNone/>
              <a:tabLst/>
              <a:defRPr/>
            </a:pPr>
            <a:endParaRPr lang="en-GB" sz="1100" b="1" kern="0" dirty="0">
              <a:solidFill>
                <a:srgbClr val="000000"/>
              </a:solidFill>
              <a:latin typeface="Franklin Gothic Book" panose="020B0503020102020204" pitchFamily="34" charset="0"/>
              <a:cs typeface="Arial" panose="020B0604020202020204" pitchFamily="34" charset="0"/>
              <a:sym typeface="Calibri"/>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27" name="4 Título"/>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a:t>MTender approach</a:t>
            </a:r>
          </a:p>
        </p:txBody>
      </p:sp>
      <p:sp>
        <p:nvSpPr>
          <p:cNvPr id="29" name="TextBox 28"/>
          <p:cNvSpPr txBox="1"/>
          <p:nvPr/>
        </p:nvSpPr>
        <p:spPr>
          <a:xfrm>
            <a:off x="574673" y="726424"/>
            <a:ext cx="7705727" cy="369332"/>
          </a:xfrm>
          <a:prstGeom prst="rect">
            <a:avLst/>
          </a:prstGeom>
          <a:noFill/>
        </p:spPr>
        <p:txBody>
          <a:bodyPr wrap="square" lIns="0" rIns="0" rtlCol="0">
            <a:spAutoFit/>
          </a:bodyPr>
          <a:lstStyle/>
          <a:p>
            <a:r>
              <a:rPr lang="en-GB" sz="1800" dirty="0">
                <a:solidFill>
                  <a:srgbClr val="58595B"/>
                </a:solidFill>
                <a:latin typeface="Bodoni MT" panose="02070603080606020203" pitchFamily="18" charset="0"/>
              </a:rPr>
              <a:t>MTender </a:t>
            </a:r>
            <a:r>
              <a:rPr lang="en-GB" sz="1800" dirty="0" smtClean="0">
                <a:solidFill>
                  <a:srgbClr val="58595B"/>
                </a:solidFill>
                <a:latin typeface="Bodoni MT" panose="02070603080606020203" pitchFamily="18" charset="0"/>
              </a:rPr>
              <a:t>architecture</a:t>
            </a:r>
            <a:endParaRPr lang="en-GB" sz="1800" dirty="0">
              <a:solidFill>
                <a:srgbClr val="58595B"/>
              </a:solidFill>
              <a:latin typeface="Bodoni MT" panose="02070603080606020203" pitchFamily="18" charset="0"/>
            </a:endParaRPr>
          </a:p>
        </p:txBody>
      </p:sp>
      <p:sp>
        <p:nvSpPr>
          <p:cNvPr id="106" name="218 Rectángulo redondeado"/>
          <p:cNvSpPr/>
          <p:nvPr/>
        </p:nvSpPr>
        <p:spPr bwMode="auto">
          <a:xfrm>
            <a:off x="349683" y="1239900"/>
            <a:ext cx="5717095" cy="2303701"/>
          </a:xfrm>
          <a:prstGeom prst="roundRect">
            <a:avLst>
              <a:gd name="adj" fmla="val 3524"/>
            </a:avLst>
          </a:prstGeom>
          <a:solidFill>
            <a:srgbClr val="D7EE8C"/>
          </a:solidFill>
          <a:ln w="25400" cap="flat" cmpd="sng" algn="ctr">
            <a:solidFill>
              <a:srgbClr val="9AAE04">
                <a:lumMod val="75000"/>
              </a:srgbClr>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Central Database Unit</a:t>
            </a:r>
            <a:endParaRPr kumimoji="0" lang="en-GB" sz="1100" b="1"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07" name="219 Rectángulo"/>
          <p:cNvSpPr/>
          <p:nvPr/>
        </p:nvSpPr>
        <p:spPr bwMode="auto">
          <a:xfrm>
            <a:off x="2585190" y="2449984"/>
            <a:ext cx="491137" cy="4433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fontAlgn="auto" latinLnBrk="0" hangingPunct="1">
              <a:lnSpc>
                <a:spcPct val="100000"/>
              </a:lnSpc>
              <a:spcBef>
                <a:spcPts val="0"/>
              </a:spcBef>
              <a:spcAft>
                <a:spcPts val="0"/>
              </a:spcAft>
              <a:buClrTx/>
              <a:buSzTx/>
              <a:buFontTx/>
              <a:buNone/>
              <a:tabLst/>
              <a:defRPr/>
            </a:pPr>
            <a:endParaRPr kumimoji="0" lang="en-GB" sz="2800" b="0" i="0" u="none" strike="noStrike" kern="0" cap="none" spc="0" normalizeH="0" baseline="0" noProof="0" dirty="0">
              <a:ln>
                <a:noFill/>
              </a:ln>
              <a:solidFill>
                <a:srgbClr val="FF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08" name="229 Rectángulo redondeado"/>
          <p:cNvSpPr/>
          <p:nvPr/>
        </p:nvSpPr>
        <p:spPr bwMode="auto">
          <a:xfrm>
            <a:off x="1434528" y="1688000"/>
            <a:ext cx="3526562" cy="1224000"/>
          </a:xfrm>
          <a:prstGeom prst="roundRect">
            <a:avLst>
              <a:gd name="adj" fmla="val 7792"/>
            </a:avLst>
          </a:prstGeom>
          <a:solidFill>
            <a:schemeClr val="bg1">
              <a:lumMod val="75000"/>
            </a:schemeClr>
          </a:soli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Tendering</a:t>
            </a:r>
            <a:endParaRPr kumimoji="0" lang="en-GB" sz="900" b="1"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83" name="92 Rectángulo redondeado"/>
          <p:cNvSpPr/>
          <p:nvPr/>
        </p:nvSpPr>
        <p:spPr bwMode="auto">
          <a:xfrm>
            <a:off x="428281" y="4077037"/>
            <a:ext cx="972615" cy="298121"/>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eRegistration</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cxnSp>
        <p:nvCxnSpPr>
          <p:cNvPr id="114" name="224 Conector recto de flecha"/>
          <p:cNvCxnSpPr/>
          <p:nvPr/>
        </p:nvCxnSpPr>
        <p:spPr>
          <a:xfrm flipH="1">
            <a:off x="3184155" y="3540904"/>
            <a:ext cx="2630" cy="241376"/>
          </a:xfrm>
          <a:prstGeom prst="straightConnector1">
            <a:avLst/>
          </a:prstGeom>
          <a:noFill/>
          <a:ln w="19050" cap="sq">
            <a:solidFill>
              <a:srgbClr val="FF0000"/>
            </a:solidFill>
            <a:prstDash val="solid"/>
            <a:bevel/>
            <a:headEnd type="stealth"/>
            <a:tailEnd type="oval"/>
          </a:ln>
          <a:effectLst>
            <a:outerShdw blurRad="12700" dir="5400000" rotWithShape="0">
              <a:srgbClr val="000000">
                <a:alpha val="38000"/>
              </a:srgbClr>
            </a:outerShdw>
          </a:effectLst>
        </p:spPr>
      </p:cxnSp>
      <p:sp>
        <p:nvSpPr>
          <p:cNvPr id="115" name="225 Arco"/>
          <p:cNvSpPr/>
          <p:nvPr/>
        </p:nvSpPr>
        <p:spPr>
          <a:xfrm rot="10800000">
            <a:off x="3105348" y="3687450"/>
            <a:ext cx="157612" cy="182184"/>
          </a:xfrm>
          <a:prstGeom prst="arc">
            <a:avLst>
              <a:gd name="adj1" fmla="val 10493274"/>
              <a:gd name="adj2" fmla="val 0"/>
            </a:avLst>
          </a:prstGeom>
          <a:noFill/>
          <a:ln w="19050" cap="sq">
            <a:solidFill>
              <a:srgbClr val="FF0000"/>
            </a:solidFill>
            <a:prstDash val="solid"/>
            <a:bevel/>
            <a:tailEnd type="none"/>
          </a:ln>
          <a:effectLst>
            <a:outerShdw blurRad="12700" dir="5400000" rotWithShape="0">
              <a:srgbClr val="000000">
                <a:alpha val="38000"/>
              </a:srgbClr>
            </a:outerShdw>
          </a:effectLst>
        </p:spPr>
        <p:txBody>
          <a:bodyPr rot="0" spcFirstLastPara="1" vertOverflow="overflow" horzOverflow="overflow" vert="horz" wrap="square" lIns="91439" tIns="45719" rIns="91439" bIns="45719" numCol="1" spcCol="38100" rtlCol="0" anchor="t">
            <a:noAutofit/>
          </a:bodyPr>
          <a:lstStyle/>
          <a:p>
            <a:pPr marL="0" marR="0" lvl="0" indent="0" defTabSz="914400" fontAlgn="auto" latinLnBrk="1" hangingPunct="0">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16" name="226 CuadroTexto"/>
          <p:cNvSpPr txBox="1"/>
          <p:nvPr/>
        </p:nvSpPr>
        <p:spPr>
          <a:xfrm>
            <a:off x="3297809" y="3606638"/>
            <a:ext cx="1117480" cy="378125"/>
          </a:xfrm>
          <a:prstGeom prst="rect">
            <a:avLst/>
          </a:prstGeom>
          <a:noFill/>
          <a:ln w="3175" cap="flat">
            <a:noFill/>
            <a:miter lim="400000"/>
          </a:ln>
          <a:effectLst/>
        </p:spPr>
        <p:txBody>
          <a:bodyPr rot="0" spcFirstLastPara="1" vertOverflow="overflow" horzOverflow="overflow" vert="horz" wrap="square" lIns="19594" tIns="19594" rIns="19594" bIns="19594" numCol="1" spcCol="38100" rtlCol="0" anchor="t">
            <a:spAutoFit/>
          </a:bodyPr>
          <a:lstStyle/>
          <a:p>
            <a:pPr marL="0" marR="0" lvl="0" indent="0" algn="ctr" defTabSz="825500" eaLnBrk="1" fontAlgn="auto" latinLnBrk="1" hangingPunct="0">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API </a:t>
            </a:r>
            <a:r>
              <a:rPr kumimoji="0" lang="en-GB" sz="110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(exchanges </a:t>
            </a:r>
          </a:p>
          <a:p>
            <a:pPr marL="0" marR="0" lvl="0" indent="0" algn="ctr" defTabSz="825500" eaLnBrk="1" fontAlgn="auto" latinLnBrk="1"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information)</a:t>
            </a:r>
          </a:p>
        </p:txBody>
      </p:sp>
      <p:cxnSp>
        <p:nvCxnSpPr>
          <p:cNvPr id="117" name="126 Conector recto"/>
          <p:cNvCxnSpPr/>
          <p:nvPr/>
        </p:nvCxnSpPr>
        <p:spPr>
          <a:xfrm>
            <a:off x="3184154" y="3882799"/>
            <a:ext cx="0" cy="128957"/>
          </a:xfrm>
          <a:prstGeom prst="straightConnector1">
            <a:avLst/>
          </a:prstGeom>
          <a:noFill/>
          <a:ln w="19050" cap="sq">
            <a:solidFill>
              <a:srgbClr val="FF0000"/>
            </a:solidFill>
            <a:prstDash val="solid"/>
            <a:bevel/>
            <a:tailEnd type="none"/>
          </a:ln>
          <a:effectLst>
            <a:outerShdw blurRad="12700" dir="5400000" rotWithShape="0">
              <a:srgbClr val="000000">
                <a:alpha val="38000"/>
              </a:srgbClr>
            </a:outerShdw>
          </a:effectLst>
        </p:spPr>
      </p:cxnSp>
      <p:sp>
        <p:nvSpPr>
          <p:cNvPr id="180" name="233 Rectángulo redondeado"/>
          <p:cNvSpPr/>
          <p:nvPr/>
        </p:nvSpPr>
        <p:spPr bwMode="auto">
          <a:xfrm>
            <a:off x="5026158" y="1688000"/>
            <a:ext cx="937403" cy="1224000"/>
          </a:xfrm>
          <a:prstGeom prst="roundRect">
            <a:avLst>
              <a:gd name="adj" fmla="val 7792"/>
            </a:avLst>
          </a:prstGeom>
          <a:solidFill>
            <a:schemeClr val="bg1">
              <a:lumMod val="75000"/>
            </a:schemeClr>
          </a:soli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Post-tendering</a:t>
            </a:r>
          </a:p>
        </p:txBody>
      </p:sp>
      <p:sp>
        <p:nvSpPr>
          <p:cNvPr id="181" name="90 Rectángulo redondeado"/>
          <p:cNvSpPr/>
          <p:nvPr/>
        </p:nvSpPr>
        <p:spPr bwMode="auto">
          <a:xfrm>
            <a:off x="5067610" y="2150912"/>
            <a:ext cx="854498" cy="390677"/>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eContract Management</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78" name="227 Rectángulo redondeado"/>
          <p:cNvSpPr/>
          <p:nvPr/>
        </p:nvSpPr>
        <p:spPr bwMode="auto">
          <a:xfrm>
            <a:off x="422014" y="1688000"/>
            <a:ext cx="947392" cy="1224000"/>
          </a:xfrm>
          <a:prstGeom prst="roundRect">
            <a:avLst>
              <a:gd name="adj" fmla="val 7792"/>
            </a:avLst>
          </a:prstGeom>
          <a:solidFill>
            <a:schemeClr val="bg1">
              <a:lumMod val="75000"/>
            </a:schemeClr>
          </a:soli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Pre-tendering</a:t>
            </a:r>
          </a:p>
        </p:txBody>
      </p:sp>
      <p:sp>
        <p:nvSpPr>
          <p:cNvPr id="179" name="90 Rectángulo redondeado"/>
          <p:cNvSpPr/>
          <p:nvPr/>
        </p:nvSpPr>
        <p:spPr bwMode="auto">
          <a:xfrm>
            <a:off x="539769" y="2240165"/>
            <a:ext cx="704674" cy="298800"/>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ePlanning</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73" name="220 Rectángulo redondeado"/>
          <p:cNvSpPr/>
          <p:nvPr/>
        </p:nvSpPr>
        <p:spPr bwMode="auto">
          <a:xfrm>
            <a:off x="422014" y="2969912"/>
            <a:ext cx="5561598" cy="510200"/>
          </a:xfrm>
          <a:prstGeom prst="roundRect">
            <a:avLst>
              <a:gd name="adj" fmla="val 7792"/>
            </a:avLst>
          </a:prstGeom>
          <a:solidFill>
            <a:schemeClr val="bg1">
              <a:lumMod val="75000"/>
            </a:schemeClr>
          </a:soli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Common services</a:t>
            </a:r>
            <a:endParaRPr kumimoji="0" lang="en-GB" sz="900" b="1"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74" name="90 Rectángulo redondeado"/>
          <p:cNvSpPr/>
          <p:nvPr/>
        </p:nvSpPr>
        <p:spPr bwMode="auto">
          <a:xfrm>
            <a:off x="1532499" y="3150769"/>
            <a:ext cx="875570" cy="290976"/>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eMonitoring</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75" name="90 Rectángulo redondeado"/>
          <p:cNvSpPr/>
          <p:nvPr/>
        </p:nvSpPr>
        <p:spPr bwMode="auto">
          <a:xfrm>
            <a:off x="3977504" y="3135222"/>
            <a:ext cx="875570" cy="296685"/>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Document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Management</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76" name="90 Rectángulo redondeado"/>
          <p:cNvSpPr/>
          <p:nvPr/>
        </p:nvSpPr>
        <p:spPr bwMode="auto">
          <a:xfrm>
            <a:off x="2577289" y="3158242"/>
            <a:ext cx="1230995" cy="276030"/>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Central Database</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77" name="90 Rectángulo redondeado"/>
          <p:cNvSpPr/>
          <p:nvPr/>
        </p:nvSpPr>
        <p:spPr bwMode="auto">
          <a:xfrm>
            <a:off x="496594" y="3158242"/>
            <a:ext cx="875570" cy="276030"/>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Web Portal</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54" name="90 Rectángulo redondeado"/>
          <p:cNvSpPr/>
          <p:nvPr/>
        </p:nvSpPr>
        <p:spPr bwMode="auto">
          <a:xfrm>
            <a:off x="3892795" y="2576141"/>
            <a:ext cx="900000" cy="298121"/>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eNotices</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55" name="90 Rectángulo redondeado"/>
          <p:cNvSpPr/>
          <p:nvPr/>
        </p:nvSpPr>
        <p:spPr bwMode="auto">
          <a:xfrm>
            <a:off x="3892795" y="2232586"/>
            <a:ext cx="900000" cy="298121"/>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eAuction</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56" name="90 Rectángulo redondeado"/>
          <p:cNvSpPr/>
          <p:nvPr/>
        </p:nvSpPr>
        <p:spPr bwMode="auto">
          <a:xfrm>
            <a:off x="2745116" y="2232586"/>
            <a:ext cx="900000" cy="298121"/>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72000" tIns="45720" rIns="7200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eQualification</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51" name="90 Rectángulo redondeado"/>
          <p:cNvSpPr/>
          <p:nvPr/>
        </p:nvSpPr>
        <p:spPr bwMode="auto">
          <a:xfrm>
            <a:off x="1575189" y="1889031"/>
            <a:ext cx="900000" cy="298121"/>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eSubmission</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52" name="90 Rectángulo redondeado"/>
          <p:cNvSpPr/>
          <p:nvPr/>
        </p:nvSpPr>
        <p:spPr bwMode="auto">
          <a:xfrm>
            <a:off x="3892795" y="1889031"/>
            <a:ext cx="900000" cy="298121"/>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eAccess</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53" name="90 Rectángulo redondeado"/>
          <p:cNvSpPr/>
          <p:nvPr/>
        </p:nvSpPr>
        <p:spPr bwMode="auto">
          <a:xfrm>
            <a:off x="2745116" y="1889031"/>
            <a:ext cx="900000" cy="298121"/>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eClarification</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48" name="90 Rectángulo redondeado"/>
          <p:cNvSpPr/>
          <p:nvPr/>
        </p:nvSpPr>
        <p:spPr bwMode="auto">
          <a:xfrm>
            <a:off x="1575189" y="2576141"/>
            <a:ext cx="900000" cy="298121"/>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eEvaluation</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49" name="90 Rectángulo redondeado"/>
          <p:cNvSpPr/>
          <p:nvPr/>
        </p:nvSpPr>
        <p:spPr bwMode="auto">
          <a:xfrm>
            <a:off x="1575189" y="2232586"/>
            <a:ext cx="900000" cy="298121"/>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eAwarding</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50" name="90 Rectángulo redondeado"/>
          <p:cNvSpPr/>
          <p:nvPr/>
        </p:nvSpPr>
        <p:spPr bwMode="auto">
          <a:xfrm>
            <a:off x="2745116" y="2576141"/>
            <a:ext cx="900000" cy="298121"/>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eComplaint</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97" name="90 Rectángulo redondeado"/>
          <p:cNvSpPr/>
          <p:nvPr/>
        </p:nvSpPr>
        <p:spPr bwMode="auto">
          <a:xfrm>
            <a:off x="422014" y="1466784"/>
            <a:ext cx="5541547" cy="188068"/>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BPE</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grpSp>
        <p:nvGrpSpPr>
          <p:cNvPr id="13" name="Group 12"/>
          <p:cNvGrpSpPr/>
          <p:nvPr/>
        </p:nvGrpSpPr>
        <p:grpSpPr>
          <a:xfrm>
            <a:off x="7332312" y="3882799"/>
            <a:ext cx="1427992" cy="1757433"/>
            <a:chOff x="7154672" y="3882799"/>
            <a:chExt cx="1427992" cy="1757433"/>
          </a:xfrm>
        </p:grpSpPr>
        <p:sp>
          <p:nvSpPr>
            <p:cNvPr id="95" name="73 Rectángulo redondeado"/>
            <p:cNvSpPr/>
            <p:nvPr/>
          </p:nvSpPr>
          <p:spPr bwMode="auto">
            <a:xfrm>
              <a:off x="7354423" y="4969032"/>
              <a:ext cx="1027163" cy="428284"/>
            </a:xfrm>
            <a:prstGeom prst="roundRect">
              <a:avLst>
                <a:gd name="adj" fmla="val 8013"/>
              </a:avLst>
            </a:prstGeom>
            <a:solidFill>
              <a:srgbClr val="E7E6E6">
                <a:alpha val="21000"/>
              </a:srgbClr>
            </a:solidFill>
            <a:ln w="25400" cap="flat" cmpd="sng" algn="ctr">
              <a:solidFill>
                <a:srgbClr val="E7E6E6">
                  <a:lumMod val="75000"/>
                </a:srgbClr>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825500"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eGovernment tools</a:t>
              </a:r>
              <a:endParaRPr kumimoji="0" lang="en-GB" sz="1000" b="1"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98" name="73 Rectángulo redondeado"/>
            <p:cNvSpPr/>
            <p:nvPr/>
          </p:nvSpPr>
          <p:spPr bwMode="auto">
            <a:xfrm>
              <a:off x="7360260" y="4391507"/>
              <a:ext cx="1027163" cy="428284"/>
            </a:xfrm>
            <a:prstGeom prst="roundRect">
              <a:avLst>
                <a:gd name="adj" fmla="val 8013"/>
              </a:avLst>
            </a:prstGeom>
            <a:solidFill>
              <a:srgbClr val="E7E6E6">
                <a:alpha val="21000"/>
              </a:srgbClr>
            </a:solidFill>
            <a:ln w="25400" cap="flat" cmpd="sng" algn="ctr">
              <a:solidFill>
                <a:srgbClr val="E7E6E6">
                  <a:lumMod val="75000"/>
                </a:srgbClr>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825500" eaLnBrk="1" fontAlgn="auto" latinLnBrk="0" hangingPunct="1">
                <a:lnSpc>
                  <a:spcPct val="100000"/>
                </a:lnSpc>
                <a:spcBef>
                  <a:spcPts val="0"/>
                </a:spcBef>
                <a:spcAft>
                  <a:spcPts val="0"/>
                </a:spcAft>
                <a:buClrTx/>
                <a:buSzTx/>
                <a:buFontTx/>
                <a:buNone/>
                <a:tabLst/>
                <a:defRPr/>
              </a:pPr>
              <a:r>
                <a:rPr lang="en-GB" sz="1000" b="1" kern="0" dirty="0">
                  <a:solidFill>
                    <a:sysClr val="windowText" lastClr="000000"/>
                  </a:solidFill>
                  <a:latin typeface="Franklin Gothic Book" panose="020B0503020102020204" pitchFamily="34" charset="0"/>
                  <a:cs typeface="Arial" panose="020B0604020202020204" pitchFamily="34" charset="0"/>
                  <a:sym typeface="Calibri"/>
                </a:rPr>
                <a:t>Government registers</a:t>
              </a:r>
            </a:p>
          </p:txBody>
        </p:sp>
        <p:sp>
          <p:nvSpPr>
            <p:cNvPr id="99" name="64 Rectángulo redondeado"/>
            <p:cNvSpPr/>
            <p:nvPr/>
          </p:nvSpPr>
          <p:spPr bwMode="auto">
            <a:xfrm>
              <a:off x="7154672" y="3882799"/>
              <a:ext cx="1427992" cy="1757433"/>
            </a:xfrm>
            <a:prstGeom prst="roundRect">
              <a:avLst>
                <a:gd name="adj" fmla="val 5819"/>
              </a:avLst>
            </a:prstGeom>
            <a:noFill/>
            <a:ln w="25400" cap="flat" cmpd="sng" algn="ctr">
              <a:solidFill>
                <a:srgbClr val="00AE9E"/>
              </a:solidFill>
              <a:prstDash val="sysDash"/>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Government owned tools</a:t>
              </a:r>
              <a:endParaRPr kumimoji="0" lang="en-GB" sz="1100" b="1"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grpSp>
      <p:grpSp>
        <p:nvGrpSpPr>
          <p:cNvPr id="12" name="Group 11"/>
          <p:cNvGrpSpPr/>
          <p:nvPr/>
        </p:nvGrpSpPr>
        <p:grpSpPr>
          <a:xfrm>
            <a:off x="7381624" y="1125706"/>
            <a:ext cx="1427992" cy="992463"/>
            <a:chOff x="7381624" y="1125706"/>
            <a:chExt cx="1427992" cy="992463"/>
          </a:xfrm>
        </p:grpSpPr>
        <p:sp>
          <p:nvSpPr>
            <p:cNvPr id="185" name="64 Rectángulo redondeado"/>
            <p:cNvSpPr/>
            <p:nvPr/>
          </p:nvSpPr>
          <p:spPr bwMode="auto">
            <a:xfrm>
              <a:off x="7381624" y="1125706"/>
              <a:ext cx="1427992" cy="992463"/>
            </a:xfrm>
            <a:prstGeom prst="roundRect">
              <a:avLst>
                <a:gd name="adj" fmla="val 5819"/>
              </a:avLst>
            </a:prstGeom>
            <a:noFill/>
            <a:ln w="25400" cap="flat" cmpd="sng" algn="ctr">
              <a:solidFill>
                <a:srgbClr val="00AE9E"/>
              </a:solidFill>
              <a:prstDash val="sysDash"/>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Government Infrastructure</a:t>
              </a:r>
              <a:endParaRPr kumimoji="0" lang="en-GB" sz="1100" b="1"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187" name="73 Rectángulo redondeado"/>
            <p:cNvSpPr/>
            <p:nvPr/>
          </p:nvSpPr>
          <p:spPr bwMode="auto">
            <a:xfrm>
              <a:off x="7595148" y="1596118"/>
              <a:ext cx="1027163" cy="428284"/>
            </a:xfrm>
            <a:prstGeom prst="roundRect">
              <a:avLst>
                <a:gd name="adj" fmla="val 8013"/>
              </a:avLst>
            </a:prstGeom>
            <a:solidFill>
              <a:srgbClr val="E7E6E6">
                <a:alpha val="21000"/>
              </a:srgbClr>
            </a:solidFill>
            <a:ln w="25400" cap="flat" cmpd="sng" algn="ctr">
              <a:solidFill>
                <a:srgbClr val="E7E6E6">
                  <a:lumMod val="75000"/>
                </a:srgbClr>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825500" eaLnBrk="1" fontAlgn="auto" latinLnBrk="0" hangingPunct="1">
                <a:lnSpc>
                  <a:spcPct val="100000"/>
                </a:lnSpc>
                <a:spcBef>
                  <a:spcPts val="0"/>
                </a:spcBef>
                <a:spcAft>
                  <a:spcPts val="0"/>
                </a:spcAft>
                <a:buClrTx/>
                <a:buSzTx/>
                <a:buFontTx/>
                <a:buNone/>
                <a:tabLst/>
                <a:defRPr/>
              </a:pPr>
              <a:r>
                <a:rPr lang="en-GB" sz="1000" b="1" kern="0" dirty="0" smtClean="0">
                  <a:solidFill>
                    <a:sysClr val="windowText" lastClr="000000"/>
                  </a:solidFill>
                  <a:latin typeface="Franklin Gothic Book" panose="020B0503020102020204" pitchFamily="34" charset="0"/>
                  <a:cs typeface="Arial" panose="020B0604020202020204" pitchFamily="34" charset="0"/>
                  <a:sym typeface="Calibri"/>
                </a:rPr>
                <a:t>Cloud</a:t>
              </a:r>
              <a:endParaRPr lang="en-GB" sz="1000" b="1" kern="0" dirty="0">
                <a:solidFill>
                  <a:sysClr val="windowText" lastClr="000000"/>
                </a:solidFill>
                <a:latin typeface="Franklin Gothic Book" panose="020B0503020102020204" pitchFamily="34" charset="0"/>
                <a:cs typeface="Arial" panose="020B0604020202020204" pitchFamily="34" charset="0"/>
                <a:sym typeface="Calibri"/>
              </a:endParaRPr>
            </a:p>
          </p:txBody>
        </p:sp>
      </p:grpSp>
      <p:cxnSp>
        <p:nvCxnSpPr>
          <p:cNvPr id="188" name="Straight Arrow Connector 187"/>
          <p:cNvCxnSpPr/>
          <p:nvPr/>
        </p:nvCxnSpPr>
        <p:spPr>
          <a:xfrm flipV="1">
            <a:off x="6066778" y="1404357"/>
            <a:ext cx="1293482" cy="10620"/>
          </a:xfrm>
          <a:prstGeom prst="straightConnector1">
            <a:avLst/>
          </a:prstGeom>
          <a:noFill/>
          <a:ln w="12700" cap="flat" cmpd="sng" algn="ctr">
            <a:solidFill>
              <a:srgbClr val="FF0000"/>
            </a:solidFill>
            <a:prstDash val="solid"/>
            <a:miter lim="800000"/>
            <a:headEnd type="stealth" w="lg" len="lg"/>
            <a:tailEnd type="stealth" w="lg" len="lg"/>
          </a:ln>
          <a:effectLst/>
        </p:spPr>
      </p:cxnSp>
      <p:sp>
        <p:nvSpPr>
          <p:cNvPr id="192" name="Text Box 41"/>
          <p:cNvSpPr txBox="1">
            <a:spLocks noChangeArrowheads="1"/>
          </p:cNvSpPr>
          <p:nvPr/>
        </p:nvSpPr>
        <p:spPr bwMode="auto">
          <a:xfrm>
            <a:off x="4081378" y="5995558"/>
            <a:ext cx="1406057" cy="230832"/>
          </a:xfrm>
          <a:prstGeom prst="rect">
            <a:avLst/>
          </a:prstGeom>
          <a:noFill/>
          <a:ln w="12700">
            <a:noFill/>
            <a:miter lim="800000"/>
            <a:headEnd/>
            <a:tailEnd/>
          </a:ln>
        </p:spPr>
        <p:txBody>
          <a:bodyPr wrap="square">
            <a:spAutoFit/>
          </a:bodyPr>
          <a:lstStyle/>
          <a:p>
            <a:r>
              <a:rPr lang="es-ES" sz="900" b="1" i="1" dirty="0" err="1" smtClean="0">
                <a:solidFill>
                  <a:schemeClr val="tx1"/>
                </a:solidFill>
                <a:latin typeface="Franklin Gothic Book" panose="020B0503020102020204" pitchFamily="34" charset="0"/>
              </a:rPr>
              <a:t>Contracting</a:t>
            </a:r>
            <a:r>
              <a:rPr lang="es-ES" sz="900" b="1" i="1" dirty="0" smtClean="0">
                <a:solidFill>
                  <a:schemeClr val="tx1"/>
                </a:solidFill>
                <a:latin typeface="Franklin Gothic Book" panose="020B0503020102020204" pitchFamily="34" charset="0"/>
              </a:rPr>
              <a:t> </a:t>
            </a:r>
            <a:r>
              <a:rPr lang="es-ES" sz="900" b="1" i="1" dirty="0" err="1" smtClean="0">
                <a:solidFill>
                  <a:schemeClr val="tx1"/>
                </a:solidFill>
                <a:latin typeface="Franklin Gothic Book" panose="020B0503020102020204" pitchFamily="34" charset="0"/>
              </a:rPr>
              <a:t>authorities</a:t>
            </a:r>
            <a:endParaRPr lang="es-ES" sz="900" b="1" i="1" dirty="0">
              <a:solidFill>
                <a:schemeClr val="tx1"/>
              </a:solidFill>
              <a:latin typeface="Franklin Gothic Book" panose="020B0503020102020204" pitchFamily="34" charset="0"/>
            </a:endParaRPr>
          </a:p>
        </p:txBody>
      </p:sp>
      <p:grpSp>
        <p:nvGrpSpPr>
          <p:cNvPr id="193" name="Group 42"/>
          <p:cNvGrpSpPr>
            <a:grpSpLocks/>
          </p:cNvGrpSpPr>
          <p:nvPr/>
        </p:nvGrpSpPr>
        <p:grpSpPr bwMode="auto">
          <a:xfrm>
            <a:off x="4234408" y="5397972"/>
            <a:ext cx="901700" cy="454025"/>
            <a:chOff x="3569" y="1222"/>
            <a:chExt cx="723" cy="357"/>
          </a:xfrm>
        </p:grpSpPr>
        <p:sp>
          <p:nvSpPr>
            <p:cNvPr id="194" name="Oval 43"/>
            <p:cNvSpPr>
              <a:spLocks noChangeArrowheads="1"/>
            </p:cNvSpPr>
            <p:nvPr/>
          </p:nvSpPr>
          <p:spPr bwMode="auto">
            <a:xfrm>
              <a:off x="3572" y="1253"/>
              <a:ext cx="720" cy="326"/>
            </a:xfrm>
            <a:prstGeom prst="ellipse">
              <a:avLst/>
            </a:prstGeom>
            <a:gradFill rotWithShape="1">
              <a:gsLst>
                <a:gs pos="0">
                  <a:srgbClr val="339966"/>
                </a:gs>
                <a:gs pos="100000">
                  <a:srgbClr val="FFFFFF"/>
                </a:gs>
              </a:gsLst>
              <a:lin ang="0" scaled="1"/>
            </a:gradFill>
            <a:ln w="38100" algn="ctr">
              <a:noFill/>
              <a:round/>
              <a:headEnd/>
              <a:tailEnd/>
            </a:ln>
            <a:effectLst>
              <a:outerShdw dist="107763" dir="2700000" algn="ctr" rotWithShape="0">
                <a:srgbClr val="808080"/>
              </a:outerShdw>
            </a:effectLst>
          </p:spPr>
          <p:txBody>
            <a:bodyPr wrap="none" anchor="ctr"/>
            <a:lstStyle/>
            <a:p>
              <a:pPr>
                <a:defRPr/>
              </a:pPr>
              <a:endParaRPr lang="es-ES">
                <a:latin typeface="Franklin Gothic Book" panose="020B0503020102020204" pitchFamily="34" charset="0"/>
              </a:endParaRPr>
            </a:p>
          </p:txBody>
        </p:sp>
        <p:pic>
          <p:nvPicPr>
            <p:cNvPr id="195" name="Picture 44" descr="user2"/>
            <p:cNvPicPr>
              <a:picLocks noChangeAspect="1" noChangeArrowheads="1"/>
            </p:cNvPicPr>
            <p:nvPr/>
          </p:nvPicPr>
          <p:blipFill>
            <a:blip r:embed="rId8" cstate="print"/>
            <a:srcRect/>
            <a:stretch>
              <a:fillRect/>
            </a:stretch>
          </p:blipFill>
          <p:spPr bwMode="auto">
            <a:xfrm>
              <a:off x="3952" y="1273"/>
              <a:ext cx="202" cy="188"/>
            </a:xfrm>
            <a:prstGeom prst="rect">
              <a:avLst/>
            </a:prstGeom>
            <a:noFill/>
            <a:ln w="9525">
              <a:noFill/>
              <a:miter lim="800000"/>
              <a:headEnd/>
              <a:tailEnd/>
            </a:ln>
          </p:spPr>
        </p:pic>
        <p:pic>
          <p:nvPicPr>
            <p:cNvPr id="196" name="Picture 45" descr="user3"/>
            <p:cNvPicPr>
              <a:picLocks noChangeAspect="1" noChangeArrowheads="1"/>
            </p:cNvPicPr>
            <p:nvPr/>
          </p:nvPicPr>
          <p:blipFill>
            <a:blip r:embed="rId9" cstate="print"/>
            <a:srcRect/>
            <a:stretch>
              <a:fillRect/>
            </a:stretch>
          </p:blipFill>
          <p:spPr bwMode="auto">
            <a:xfrm>
              <a:off x="3807" y="1222"/>
              <a:ext cx="203" cy="189"/>
            </a:xfrm>
            <a:prstGeom prst="rect">
              <a:avLst/>
            </a:prstGeom>
            <a:noFill/>
            <a:ln w="9525">
              <a:noFill/>
              <a:miter lim="800000"/>
              <a:headEnd/>
              <a:tailEnd/>
            </a:ln>
          </p:spPr>
        </p:pic>
        <p:pic>
          <p:nvPicPr>
            <p:cNvPr id="197" name="Picture 46" descr="server"/>
            <p:cNvPicPr>
              <a:picLocks noChangeAspect="1" noChangeArrowheads="1"/>
            </p:cNvPicPr>
            <p:nvPr/>
          </p:nvPicPr>
          <p:blipFill>
            <a:blip r:embed="rId10" cstate="print"/>
            <a:srcRect/>
            <a:stretch>
              <a:fillRect/>
            </a:stretch>
          </p:blipFill>
          <p:spPr bwMode="auto">
            <a:xfrm>
              <a:off x="3779" y="1331"/>
              <a:ext cx="174" cy="163"/>
            </a:xfrm>
            <a:prstGeom prst="rect">
              <a:avLst/>
            </a:prstGeom>
            <a:noFill/>
            <a:ln w="9525">
              <a:noFill/>
              <a:miter lim="800000"/>
              <a:headEnd/>
              <a:tailEnd/>
            </a:ln>
          </p:spPr>
        </p:pic>
        <p:pic>
          <p:nvPicPr>
            <p:cNvPr id="198" name="Picture 47" descr="folder_refresh"/>
            <p:cNvPicPr>
              <a:picLocks noChangeAspect="1" noChangeArrowheads="1"/>
            </p:cNvPicPr>
            <p:nvPr/>
          </p:nvPicPr>
          <p:blipFill>
            <a:blip r:embed="rId11" cstate="print"/>
            <a:srcRect/>
            <a:stretch>
              <a:fillRect/>
            </a:stretch>
          </p:blipFill>
          <p:spPr bwMode="auto">
            <a:xfrm>
              <a:off x="3729" y="1411"/>
              <a:ext cx="164" cy="153"/>
            </a:xfrm>
            <a:prstGeom prst="rect">
              <a:avLst/>
            </a:prstGeom>
            <a:noFill/>
            <a:ln w="9525">
              <a:noFill/>
              <a:miter lim="800000"/>
              <a:headEnd/>
              <a:tailEnd/>
            </a:ln>
          </p:spPr>
        </p:pic>
        <p:pic>
          <p:nvPicPr>
            <p:cNvPr id="199" name="Picture 48" descr="book_open"/>
            <p:cNvPicPr>
              <a:picLocks noChangeAspect="1" noChangeArrowheads="1"/>
            </p:cNvPicPr>
            <p:nvPr/>
          </p:nvPicPr>
          <p:blipFill>
            <a:blip r:embed="rId12" cstate="print"/>
            <a:srcRect/>
            <a:stretch>
              <a:fillRect/>
            </a:stretch>
          </p:blipFill>
          <p:spPr bwMode="auto">
            <a:xfrm>
              <a:off x="3893" y="1383"/>
              <a:ext cx="175" cy="161"/>
            </a:xfrm>
            <a:prstGeom prst="rect">
              <a:avLst/>
            </a:prstGeom>
            <a:noFill/>
            <a:ln w="9525">
              <a:noFill/>
              <a:miter lim="800000"/>
              <a:headEnd/>
              <a:tailEnd/>
            </a:ln>
          </p:spPr>
        </p:pic>
      </p:grpSp>
      <p:sp>
        <p:nvSpPr>
          <p:cNvPr id="201" name="Text Box 41"/>
          <p:cNvSpPr txBox="1">
            <a:spLocks noChangeArrowheads="1"/>
          </p:cNvSpPr>
          <p:nvPr/>
        </p:nvSpPr>
        <p:spPr bwMode="auto">
          <a:xfrm>
            <a:off x="1153712" y="5973126"/>
            <a:ext cx="1187450" cy="230832"/>
          </a:xfrm>
          <a:prstGeom prst="rect">
            <a:avLst/>
          </a:prstGeom>
          <a:noFill/>
          <a:ln w="12700">
            <a:noFill/>
            <a:miter lim="800000"/>
            <a:headEnd/>
            <a:tailEnd/>
          </a:ln>
        </p:spPr>
        <p:txBody>
          <a:bodyPr wrap="square">
            <a:spAutoFit/>
          </a:bodyPr>
          <a:lstStyle/>
          <a:p>
            <a:r>
              <a:rPr lang="es-ES" sz="900" b="1" i="1" dirty="0" err="1" smtClean="0">
                <a:solidFill>
                  <a:schemeClr val="tx1"/>
                </a:solidFill>
                <a:latin typeface="Franklin Gothic Book" panose="020B0503020102020204" pitchFamily="34" charset="0"/>
              </a:rPr>
              <a:t>Economic</a:t>
            </a:r>
            <a:r>
              <a:rPr lang="es-ES" sz="900" b="1" i="1" dirty="0" smtClean="0">
                <a:solidFill>
                  <a:schemeClr val="tx1"/>
                </a:solidFill>
                <a:latin typeface="Franklin Gothic Book" panose="020B0503020102020204" pitchFamily="34" charset="0"/>
              </a:rPr>
              <a:t> </a:t>
            </a:r>
            <a:r>
              <a:rPr lang="es-ES" sz="900" b="1" i="1" dirty="0" err="1" smtClean="0">
                <a:solidFill>
                  <a:schemeClr val="tx1"/>
                </a:solidFill>
                <a:latin typeface="Franklin Gothic Book" panose="020B0503020102020204" pitchFamily="34" charset="0"/>
              </a:rPr>
              <a:t>Operators</a:t>
            </a:r>
            <a:endParaRPr lang="es-ES" sz="900" b="1" i="1" dirty="0">
              <a:solidFill>
                <a:schemeClr val="tx1"/>
              </a:solidFill>
              <a:latin typeface="Franklin Gothic Book" panose="020B0503020102020204" pitchFamily="34" charset="0"/>
            </a:endParaRPr>
          </a:p>
        </p:txBody>
      </p:sp>
      <p:pic>
        <p:nvPicPr>
          <p:cNvPr id="209" name="Picture 19"/>
          <p:cNvPicPr>
            <a:picLocks noChangeAspect="1" noChangeArrowheads="1"/>
          </p:cNvPicPr>
          <p:nvPr/>
        </p:nvPicPr>
        <p:blipFill>
          <a:blip r:embed="rId13" cstate="print"/>
          <a:srcRect l="9688" r="75046" b="85365"/>
          <a:stretch>
            <a:fillRect/>
          </a:stretch>
        </p:blipFill>
        <p:spPr bwMode="auto">
          <a:xfrm>
            <a:off x="1174349" y="5403049"/>
            <a:ext cx="1146175" cy="508000"/>
          </a:xfrm>
          <a:prstGeom prst="rect">
            <a:avLst/>
          </a:prstGeom>
          <a:noFill/>
          <a:ln w="12700">
            <a:noFill/>
            <a:miter lim="800000"/>
            <a:headEnd/>
            <a:tailEnd/>
          </a:ln>
        </p:spPr>
      </p:pic>
      <p:grpSp>
        <p:nvGrpSpPr>
          <p:cNvPr id="7" name="Group 6"/>
          <p:cNvGrpSpPr/>
          <p:nvPr/>
        </p:nvGrpSpPr>
        <p:grpSpPr>
          <a:xfrm>
            <a:off x="7649824" y="6093924"/>
            <a:ext cx="1027163" cy="386076"/>
            <a:chOff x="7740949" y="5958160"/>
            <a:chExt cx="1027163" cy="386076"/>
          </a:xfrm>
        </p:grpSpPr>
        <p:cxnSp>
          <p:nvCxnSpPr>
            <p:cNvPr id="210" name="Straight Arrow Connector 209"/>
            <p:cNvCxnSpPr/>
            <p:nvPr/>
          </p:nvCxnSpPr>
          <p:spPr>
            <a:xfrm>
              <a:off x="7817087" y="6253592"/>
              <a:ext cx="932943" cy="0"/>
            </a:xfrm>
            <a:prstGeom prst="straightConnector1">
              <a:avLst/>
            </a:prstGeom>
            <a:noFill/>
            <a:ln w="22225" cap="flat" cmpd="sng" algn="ctr">
              <a:solidFill>
                <a:srgbClr val="FF0000"/>
              </a:solidFill>
              <a:prstDash val="solid"/>
              <a:miter lim="800000"/>
              <a:tailEnd type="triangle" w="lg" len="lg"/>
            </a:ln>
            <a:effectLst/>
          </p:spPr>
        </p:cxnSp>
        <p:sp>
          <p:nvSpPr>
            <p:cNvPr id="17" name="Rectangle 16"/>
            <p:cNvSpPr/>
            <p:nvPr/>
          </p:nvSpPr>
          <p:spPr>
            <a:xfrm>
              <a:off x="7740949" y="5958160"/>
              <a:ext cx="1027163" cy="3860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000" dirty="0" smtClean="0">
                  <a:solidFill>
                    <a:schemeClr val="tx1"/>
                  </a:solidFill>
                  <a:latin typeface="Franklin Gothic Book" panose="020B0503020102020204" pitchFamily="34" charset="0"/>
                </a:rPr>
                <a:t>Integration</a:t>
              </a:r>
            </a:p>
          </p:txBody>
        </p:sp>
      </p:grpSp>
      <p:sp>
        <p:nvSpPr>
          <p:cNvPr id="213" name="92 Rectángulo redondeado"/>
          <p:cNvSpPr/>
          <p:nvPr/>
        </p:nvSpPr>
        <p:spPr bwMode="auto">
          <a:xfrm>
            <a:off x="422014" y="4528035"/>
            <a:ext cx="5561598" cy="298121"/>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Front-end for the whole public procurement process </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214" name="92 Rectángulo redondeado"/>
          <p:cNvSpPr/>
          <p:nvPr/>
        </p:nvSpPr>
        <p:spPr bwMode="auto">
          <a:xfrm>
            <a:off x="4986922" y="4081374"/>
            <a:ext cx="972615" cy="298121"/>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eAuthentication</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215" name="92 Rectángulo redondeado"/>
          <p:cNvSpPr/>
          <p:nvPr/>
        </p:nvSpPr>
        <p:spPr bwMode="auto">
          <a:xfrm>
            <a:off x="2716505" y="4076817"/>
            <a:ext cx="972615" cy="298121"/>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eNotification</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71" name="92 Rectángulo redondeado"/>
          <p:cNvSpPr/>
          <p:nvPr/>
        </p:nvSpPr>
        <p:spPr bwMode="auto">
          <a:xfrm>
            <a:off x="4953602" y="3141854"/>
            <a:ext cx="972615" cy="298121"/>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eAuthentication</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cxnSp>
        <p:nvCxnSpPr>
          <p:cNvPr id="79" name="Straight Arrow Connector 9"/>
          <p:cNvCxnSpPr>
            <a:endCxn id="183" idx="2"/>
          </p:cNvCxnSpPr>
          <p:nvPr/>
        </p:nvCxnSpPr>
        <p:spPr>
          <a:xfrm flipV="1">
            <a:off x="914589" y="4375158"/>
            <a:ext cx="0" cy="152877"/>
          </a:xfrm>
          <a:prstGeom prst="straightConnector1">
            <a:avLst/>
          </a:prstGeom>
          <a:ln w="2540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9"/>
          <p:cNvCxnSpPr>
            <a:stCxn id="213" idx="0"/>
            <a:endCxn id="215" idx="2"/>
          </p:cNvCxnSpPr>
          <p:nvPr/>
        </p:nvCxnSpPr>
        <p:spPr>
          <a:xfrm flipV="1">
            <a:off x="3202813" y="4374938"/>
            <a:ext cx="0" cy="153097"/>
          </a:xfrm>
          <a:prstGeom prst="straightConnector1">
            <a:avLst/>
          </a:prstGeom>
          <a:ln w="2540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9"/>
          <p:cNvCxnSpPr>
            <a:endCxn id="214" idx="2"/>
          </p:cNvCxnSpPr>
          <p:nvPr/>
        </p:nvCxnSpPr>
        <p:spPr>
          <a:xfrm flipV="1">
            <a:off x="5473230" y="4379495"/>
            <a:ext cx="0" cy="148540"/>
          </a:xfrm>
          <a:prstGeom prst="straightConnector1">
            <a:avLst/>
          </a:prstGeom>
          <a:ln w="2540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sp>
        <p:nvSpPr>
          <p:cNvPr id="86" name="92 Rectángulo redondeado"/>
          <p:cNvSpPr/>
          <p:nvPr/>
        </p:nvSpPr>
        <p:spPr bwMode="auto">
          <a:xfrm>
            <a:off x="7127129" y="3196606"/>
            <a:ext cx="772439" cy="298121"/>
          </a:xfrm>
          <a:prstGeom prst="roundRect">
            <a:avLst/>
          </a:prstGeom>
          <a:solidFill>
            <a:srgbClr val="00AE9E"/>
          </a:soli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1" i="0" u="none" strike="noStrike" kern="0" cap="none" spc="0" normalizeH="0" baseline="0" noProof="0" dirty="0" err="1" smtClean="0">
                <a:ln>
                  <a:noFill/>
                </a:ln>
                <a:effectLst/>
                <a:uLnTx/>
                <a:uFillTx/>
                <a:latin typeface="Franklin Gothic Book" panose="020B0503020102020204" pitchFamily="34" charset="0"/>
                <a:ea typeface="+mn-ea"/>
                <a:cs typeface="Arial" panose="020B0604020202020204" pitchFamily="34" charset="0"/>
                <a:sym typeface="Calibri"/>
              </a:rPr>
              <a:t>MConnect</a:t>
            </a:r>
            <a:endParaRPr kumimoji="0" lang="en-GB" sz="850" b="1" i="0" u="none" strike="noStrike" kern="0" cap="none" spc="0" normalizeH="0" baseline="0" noProof="0" dirty="0">
              <a:ln>
                <a:noFill/>
              </a:ln>
              <a:effectLst/>
              <a:uLnTx/>
              <a:uFillTx/>
              <a:latin typeface="Franklin Gothic Book" panose="020B0503020102020204" pitchFamily="34" charset="0"/>
              <a:ea typeface="+mn-ea"/>
              <a:cs typeface="Arial" panose="020B0604020202020204" pitchFamily="34" charset="0"/>
              <a:sym typeface="Calibri"/>
            </a:endParaRPr>
          </a:p>
        </p:txBody>
      </p:sp>
      <p:cxnSp>
        <p:nvCxnSpPr>
          <p:cNvPr id="94" name="Straight Arrow Connector 187"/>
          <p:cNvCxnSpPr>
            <a:stCxn id="138" idx="3"/>
            <a:endCxn id="92" idx="1"/>
          </p:cNvCxnSpPr>
          <p:nvPr/>
        </p:nvCxnSpPr>
        <p:spPr>
          <a:xfrm>
            <a:off x="7574203" y="2725163"/>
            <a:ext cx="426330" cy="2099"/>
          </a:xfrm>
          <a:prstGeom prst="straightConnector1">
            <a:avLst/>
          </a:prstGeom>
          <a:noFill/>
          <a:ln w="12700" cap="flat" cmpd="sng" algn="ctr">
            <a:solidFill>
              <a:srgbClr val="FF0000"/>
            </a:solidFill>
            <a:prstDash val="solid"/>
            <a:miter lim="800000"/>
            <a:tailEnd type="stealth" w="lg" len="lg"/>
          </a:ln>
          <a:effectLst/>
        </p:spPr>
      </p:cxnSp>
      <p:cxnSp>
        <p:nvCxnSpPr>
          <p:cNvPr id="109" name="Straight Arrow Connector 187"/>
          <p:cNvCxnSpPr>
            <a:endCxn id="86" idx="1"/>
          </p:cNvCxnSpPr>
          <p:nvPr/>
        </p:nvCxnSpPr>
        <p:spPr>
          <a:xfrm>
            <a:off x="6055943" y="3343567"/>
            <a:ext cx="1071186" cy="2100"/>
          </a:xfrm>
          <a:prstGeom prst="straightConnector1">
            <a:avLst/>
          </a:prstGeom>
          <a:noFill/>
          <a:ln w="12700" cap="flat" cmpd="sng" algn="ctr">
            <a:solidFill>
              <a:srgbClr val="FF0000"/>
            </a:solidFill>
            <a:prstDash val="solid"/>
            <a:miter lim="800000"/>
            <a:headEnd type="stealth" w="lg" len="lg"/>
            <a:tailEnd type="stealth" w="lg" len="lg"/>
          </a:ln>
          <a:effectLst/>
        </p:spPr>
      </p:cxnSp>
      <p:cxnSp>
        <p:nvCxnSpPr>
          <p:cNvPr id="118" name="Straight Arrow Connector 187"/>
          <p:cNvCxnSpPr/>
          <p:nvPr/>
        </p:nvCxnSpPr>
        <p:spPr>
          <a:xfrm>
            <a:off x="7818250" y="3494727"/>
            <a:ext cx="0" cy="388072"/>
          </a:xfrm>
          <a:prstGeom prst="straightConnector1">
            <a:avLst/>
          </a:prstGeom>
          <a:noFill/>
          <a:ln w="12700" cap="flat" cmpd="sng" algn="ctr">
            <a:solidFill>
              <a:srgbClr val="FF0000"/>
            </a:solidFill>
            <a:prstDash val="solid"/>
            <a:miter lim="800000"/>
            <a:headEnd type="stealth" w="lg" len="lg"/>
            <a:tailEnd type="stealth" w="lg" len="lg"/>
          </a:ln>
          <a:effectLst/>
        </p:spPr>
      </p:cxnSp>
      <p:sp>
        <p:nvSpPr>
          <p:cNvPr id="138" name="92 Rectángulo redondeado"/>
          <p:cNvSpPr/>
          <p:nvPr/>
        </p:nvSpPr>
        <p:spPr bwMode="auto">
          <a:xfrm>
            <a:off x="6801764" y="2576102"/>
            <a:ext cx="772439" cy="298121"/>
          </a:xfrm>
          <a:prstGeom prst="roundRect">
            <a:avLst/>
          </a:prstGeom>
          <a:solidFill>
            <a:srgbClr val="00AE9E"/>
          </a:soli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900" b="1" kern="0" dirty="0" err="1">
                <a:latin typeface="Franklin Gothic Book" panose="020B0503020102020204" pitchFamily="34" charset="0"/>
                <a:cs typeface="Arial" panose="020B0604020202020204" pitchFamily="34" charset="0"/>
                <a:sym typeface="Calibri"/>
              </a:rPr>
              <a:t>eSender</a:t>
            </a:r>
            <a:endParaRPr kumimoji="0" lang="en-GB" sz="850" b="1" i="0" u="none" strike="noStrike" kern="0" cap="none" spc="0" normalizeH="0" baseline="0" noProof="0" dirty="0">
              <a:ln>
                <a:noFill/>
              </a:ln>
              <a:effectLst/>
              <a:uLnTx/>
              <a:uFillTx/>
              <a:latin typeface="Franklin Gothic Book" panose="020B0503020102020204" pitchFamily="34" charset="0"/>
              <a:ea typeface="+mn-ea"/>
              <a:cs typeface="Arial" panose="020B0604020202020204" pitchFamily="34" charset="0"/>
              <a:sym typeface="Calibri"/>
            </a:endParaRPr>
          </a:p>
        </p:txBody>
      </p:sp>
      <p:cxnSp>
        <p:nvCxnSpPr>
          <p:cNvPr id="139" name="Straight Arrow Connector 187"/>
          <p:cNvCxnSpPr>
            <a:stCxn id="154" idx="3"/>
            <a:endCxn id="138" idx="1"/>
          </p:cNvCxnSpPr>
          <p:nvPr/>
        </p:nvCxnSpPr>
        <p:spPr>
          <a:xfrm flipV="1">
            <a:off x="4792795" y="2725163"/>
            <a:ext cx="2008969" cy="39"/>
          </a:xfrm>
          <a:prstGeom prst="straightConnector1">
            <a:avLst/>
          </a:prstGeom>
          <a:noFill/>
          <a:ln w="12700" cap="flat" cmpd="sng" algn="ctr">
            <a:solidFill>
              <a:srgbClr val="FF0000"/>
            </a:solidFill>
            <a:prstDash val="solid"/>
            <a:miter lim="800000"/>
            <a:tailEnd type="stealth" w="lg" len="lg"/>
          </a:ln>
          <a:effectLst/>
        </p:spPr>
      </p:cxnSp>
      <p:grpSp>
        <p:nvGrpSpPr>
          <p:cNvPr id="11" name="Group 10"/>
          <p:cNvGrpSpPr/>
          <p:nvPr/>
        </p:nvGrpSpPr>
        <p:grpSpPr>
          <a:xfrm>
            <a:off x="8000533" y="2361576"/>
            <a:ext cx="809083" cy="731372"/>
            <a:chOff x="8000533" y="2333001"/>
            <a:chExt cx="809083" cy="731372"/>
          </a:xfrm>
        </p:grpSpPr>
        <p:sp>
          <p:nvSpPr>
            <p:cNvPr id="92" name="46 Rectángulo redondeado"/>
            <p:cNvSpPr/>
            <p:nvPr/>
          </p:nvSpPr>
          <p:spPr bwMode="auto">
            <a:xfrm>
              <a:off x="8000533" y="2333001"/>
              <a:ext cx="809083" cy="731372"/>
            </a:xfrm>
            <a:prstGeom prst="roundRect">
              <a:avLst>
                <a:gd name="adj" fmla="val 8674"/>
              </a:avLst>
            </a:prstGeom>
            <a:noFill/>
            <a:ln w="25400" cap="flat" cmpd="sng" algn="ctr">
              <a:solidFill>
                <a:srgbClr val="00AE9E"/>
              </a:solidFill>
              <a:prstDash val="sysDash"/>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auto">
                <a:spcBef>
                  <a:spcPts val="0"/>
                </a:spcBef>
                <a:spcAft>
                  <a:spcPts val="0"/>
                </a:spcAft>
              </a:pPr>
              <a:r>
                <a:rPr lang="en-GB" sz="1100" b="1" kern="0" dirty="0">
                  <a:solidFill>
                    <a:srgbClr val="000000"/>
                  </a:solidFill>
                  <a:latin typeface="Franklin Gothic Book" panose="020B0503020102020204" pitchFamily="34" charset="0"/>
                  <a:ea typeface="+mn-ea"/>
                  <a:cs typeface="Arial" panose="020B0604020202020204" pitchFamily="34" charset="0"/>
                  <a:sym typeface="Calibri"/>
                </a:rPr>
                <a:t>TED</a:t>
              </a:r>
            </a:p>
          </p:txBody>
        </p:sp>
        <p:pic>
          <p:nvPicPr>
            <p:cNvPr id="143" name="Picture 24" descr="logo-po-es"/>
            <p:cNvPicPr>
              <a:picLocks noChangeAspect="1" noChangeArrowheads="1"/>
            </p:cNvPicPr>
            <p:nvPr/>
          </p:nvPicPr>
          <p:blipFill>
            <a:blip r:embed="rId14" cstate="print"/>
            <a:srcRect t="-5927" r="69182"/>
            <a:stretch>
              <a:fillRect/>
            </a:stretch>
          </p:blipFill>
          <p:spPr bwMode="auto">
            <a:xfrm>
              <a:off x="8161393" y="2605159"/>
              <a:ext cx="487363" cy="356064"/>
            </a:xfrm>
            <a:prstGeom prst="rect">
              <a:avLst/>
            </a:prstGeom>
            <a:noFill/>
            <a:ln w="9525">
              <a:noFill/>
              <a:miter lim="800000"/>
              <a:headEnd/>
              <a:tailEnd/>
            </a:ln>
          </p:spPr>
        </p:pic>
      </p:grpSp>
      <p:cxnSp>
        <p:nvCxnSpPr>
          <p:cNvPr id="157" name="Straight Arrow Connector 9"/>
          <p:cNvCxnSpPr>
            <a:stCxn id="209" idx="0"/>
          </p:cNvCxnSpPr>
          <p:nvPr/>
        </p:nvCxnSpPr>
        <p:spPr>
          <a:xfrm flipV="1">
            <a:off x="1747437" y="4724759"/>
            <a:ext cx="0" cy="678290"/>
          </a:xfrm>
          <a:prstGeom prst="straightConnector1">
            <a:avLst/>
          </a:prstGeom>
          <a:ln w="2540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58" name="Straight Arrow Connector 199"/>
          <p:cNvCxnSpPr/>
          <p:nvPr/>
        </p:nvCxnSpPr>
        <p:spPr>
          <a:xfrm flipH="1" flipV="1">
            <a:off x="4653815" y="4722352"/>
            <a:ext cx="0" cy="684000"/>
          </a:xfrm>
          <a:prstGeom prst="straightConnector1">
            <a:avLst/>
          </a:prstGeom>
          <a:ln w="2540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sp>
        <p:nvSpPr>
          <p:cNvPr id="75" name="90 Rectángulo redondeado"/>
          <p:cNvSpPr/>
          <p:nvPr/>
        </p:nvSpPr>
        <p:spPr bwMode="auto">
          <a:xfrm>
            <a:off x="538104" y="1891442"/>
            <a:ext cx="704674" cy="298800"/>
          </a:xfrm>
          <a:prstGeom prst="roundRect">
            <a:avLst/>
          </a:prstGeom>
          <a:gradFill rotWithShape="1">
            <a:gsLst>
              <a:gs pos="0">
                <a:srgbClr val="A1A1A1">
                  <a:tint val="50000"/>
                  <a:satMod val="300000"/>
                </a:srgbClr>
              </a:gs>
              <a:gs pos="35000">
                <a:srgbClr val="A1A1A1">
                  <a:tint val="37000"/>
                  <a:satMod val="300000"/>
                </a:srgbClr>
              </a:gs>
              <a:gs pos="100000">
                <a:srgbClr val="A1A1A1">
                  <a:tint val="15000"/>
                  <a:satMod val="350000"/>
                </a:srgbClr>
              </a:gs>
            </a:gsLst>
            <a:lin ang="16200000" scaled="1"/>
          </a:gradFill>
          <a:ln w="9525" cap="flat" cmpd="sng" algn="ctr">
            <a:solidFill>
              <a:srgbClr val="A1A1A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50" b="0" i="0" u="none" strike="noStrike" kern="0" cap="none" spc="0" normalizeH="0" baseline="0" noProof="0" dirty="0" err="1" smtClean="0">
                <a:ln>
                  <a:noFill/>
                </a:ln>
                <a:solidFill>
                  <a:srgbClr val="000000"/>
                </a:solidFill>
                <a:effectLst/>
                <a:uLnTx/>
                <a:uFillTx/>
                <a:latin typeface="Franklin Gothic Book" panose="020B0503020102020204" pitchFamily="34" charset="0"/>
                <a:ea typeface="+mn-ea"/>
                <a:cs typeface="Arial" panose="020B0604020202020204" pitchFamily="34" charset="0"/>
                <a:sym typeface="Calibri"/>
              </a:rPr>
              <a:t>eBudget</a:t>
            </a:r>
            <a:endParaRPr kumimoji="0" lang="en-GB" sz="850" b="0" i="0" u="none" strike="noStrike" kern="0" cap="none" spc="0" normalizeH="0" baseline="0" noProof="0" dirty="0">
              <a:ln>
                <a:noFill/>
              </a:ln>
              <a:solidFill>
                <a:srgbClr val="000000"/>
              </a:solidFill>
              <a:effectLst/>
              <a:uLnTx/>
              <a:uFillTx/>
              <a:latin typeface="Franklin Gothic Book" panose="020B0503020102020204" pitchFamily="34" charset="0"/>
              <a:ea typeface="+mn-ea"/>
              <a:cs typeface="Arial" panose="020B0604020202020204" pitchFamily="34" charset="0"/>
              <a:sym typeface="Calibri"/>
            </a:endParaRPr>
          </a:p>
        </p:txBody>
      </p:sp>
      <p:sp>
        <p:nvSpPr>
          <p:cNvPr id="9" name="Rectangle 8"/>
          <p:cNvSpPr/>
          <p:nvPr/>
        </p:nvSpPr>
        <p:spPr>
          <a:xfrm>
            <a:off x="7912862" y="3378347"/>
            <a:ext cx="1173747" cy="33050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700" dirty="0" smtClean="0">
                <a:solidFill>
                  <a:schemeClr val="tx1"/>
                </a:solidFill>
                <a:latin typeface="Franklin Gothic Book" panose="020B0503020102020204" pitchFamily="34" charset="0"/>
              </a:rPr>
              <a:t>*Moldovan BUS for connection with eGov tools</a:t>
            </a:r>
          </a:p>
        </p:txBody>
      </p:sp>
      <p:grpSp>
        <p:nvGrpSpPr>
          <p:cNvPr id="10" name="Group 9"/>
          <p:cNvGrpSpPr/>
          <p:nvPr/>
        </p:nvGrpSpPr>
        <p:grpSpPr>
          <a:xfrm>
            <a:off x="7640896" y="6419510"/>
            <a:ext cx="1027163" cy="386076"/>
            <a:chOff x="7740949" y="6475967"/>
            <a:chExt cx="1027163" cy="386076"/>
          </a:xfrm>
        </p:grpSpPr>
        <p:sp>
          <p:nvSpPr>
            <p:cNvPr id="212" name="Rectangle 211"/>
            <p:cNvSpPr/>
            <p:nvPr/>
          </p:nvSpPr>
          <p:spPr>
            <a:xfrm>
              <a:off x="7740949" y="6475967"/>
              <a:ext cx="1027163" cy="3860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000" dirty="0" smtClean="0">
                  <a:solidFill>
                    <a:schemeClr val="tx1"/>
                  </a:solidFill>
                  <a:latin typeface="Franklin Gothic Book" panose="020B0503020102020204" pitchFamily="34" charset="0"/>
                </a:rPr>
                <a:t>Interaction</a:t>
              </a:r>
            </a:p>
          </p:txBody>
        </p:sp>
        <p:cxnSp>
          <p:nvCxnSpPr>
            <p:cNvPr id="81" name="Straight Arrow Connector 80"/>
            <p:cNvCxnSpPr/>
            <p:nvPr/>
          </p:nvCxnSpPr>
          <p:spPr>
            <a:xfrm>
              <a:off x="7817087" y="6694123"/>
              <a:ext cx="932943" cy="0"/>
            </a:xfrm>
            <a:prstGeom prst="straightConnector1">
              <a:avLst/>
            </a:prstGeom>
            <a:noFill/>
            <a:ln w="22225" cap="flat" cmpd="sng" algn="ctr">
              <a:solidFill>
                <a:schemeClr val="accent6">
                  <a:lumMod val="50000"/>
                  <a:lumOff val="50000"/>
                </a:schemeClr>
              </a:solidFill>
              <a:prstDash val="solid"/>
              <a:miter lim="800000"/>
              <a:tailEnd type="triangle" w="lg" len="lg"/>
            </a:ln>
            <a:effectLst/>
          </p:spPr>
        </p:cxnSp>
      </p:grpSp>
      <p:sp>
        <p:nvSpPr>
          <p:cNvPr id="4" name="Date Placeholder 3"/>
          <p:cNvSpPr>
            <a:spLocks noGrp="1"/>
          </p:cNvSpPr>
          <p:nvPr>
            <p:ph type="dt" sz="half" idx="2"/>
          </p:nvPr>
        </p:nvSpPr>
        <p:spPr/>
        <p:txBody>
          <a:bodyPr/>
          <a:lstStyle/>
          <a:p>
            <a:fld id="{615147D0-FC68-49AA-A297-03707D097A85}" type="datetime3">
              <a:rPr lang="en-GB" smtClean="0"/>
              <a:t>3 January,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12</a:t>
            </a:fld>
            <a:endParaRPr lang="en-GB" dirty="0"/>
          </a:p>
        </p:txBody>
      </p:sp>
    </p:spTree>
    <p:extLst>
      <p:ext uri="{BB962C8B-B14F-4D97-AF65-F5344CB8AC3E}">
        <p14:creationId xmlns:p14="http://schemas.microsoft.com/office/powerpoint/2010/main" val="957414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1" y="3615021"/>
            <a:ext cx="9144000" cy="211667"/>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endParaRPr lang="en-US" sz="1600" dirty="0" smtClean="0"/>
          </a:p>
        </p:txBody>
      </p:sp>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12454969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5856"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17" name="24 CuadroTexto"/>
          <p:cNvSpPr txBox="1"/>
          <p:nvPr/>
        </p:nvSpPr>
        <p:spPr>
          <a:xfrm>
            <a:off x="204136" y="1105580"/>
            <a:ext cx="8698257" cy="584775"/>
          </a:xfrm>
          <a:prstGeom prst="rect">
            <a:avLst/>
          </a:prstGeom>
          <a:noFill/>
        </p:spPr>
        <p:txBody>
          <a:bodyPr wrap="square" rtlCol="0">
            <a:spAutoFit/>
          </a:bodyPr>
          <a:lstStyle/>
          <a:p>
            <a:r>
              <a:rPr lang="en-GB" sz="1600" b="1" dirty="0">
                <a:solidFill>
                  <a:srgbClr val="00AE9E"/>
                </a:solidFill>
                <a:latin typeface="Franklin Gothic Book" panose="020B0503020102020204" pitchFamily="34" charset="0"/>
                <a:cs typeface="Calibri" panose="020F0502020204030204" pitchFamily="34" charset="0"/>
              </a:rPr>
              <a:t>MTender</a:t>
            </a:r>
            <a:r>
              <a:rPr lang="en-GB" sz="1600" dirty="0">
                <a:solidFill>
                  <a:srgbClr val="00AE9E"/>
                </a:solidFill>
                <a:latin typeface="Franklin Gothic Book" panose="020B0503020102020204" pitchFamily="34" charset="0"/>
                <a:cs typeface="Calibri" panose="020F0502020204030204" pitchFamily="34" charset="0"/>
              </a:rPr>
              <a:t> </a:t>
            </a:r>
            <a:r>
              <a:rPr lang="en-GB" sz="1600" dirty="0" smtClean="0">
                <a:solidFill>
                  <a:srgbClr val="58595B">
                    <a:lumMod val="50000"/>
                  </a:srgbClr>
                </a:solidFill>
                <a:latin typeface="Franklin Gothic Book" panose="020B0503020102020204" pitchFamily="34" charset="0"/>
                <a:cs typeface="Arial" panose="020B0604020202020204" pitchFamily="34" charset="0"/>
              </a:rPr>
              <a:t>aims at covering the entire public procurement life cycle. Furthermore, the system is highly modularised so partial implementations can be foreseen to accommodate different needs</a:t>
            </a:r>
            <a:endParaRPr lang="en-GB" sz="1600" dirty="0">
              <a:solidFill>
                <a:srgbClr val="58595B">
                  <a:lumMod val="50000"/>
                </a:srgbClr>
              </a:solidFill>
              <a:latin typeface="Franklin Gothic Book" panose="020B0503020102020204" pitchFamily="34" charset="0"/>
              <a:cs typeface="Arial" panose="020B0604020202020204" pitchFamily="34" charset="0"/>
            </a:endParaRPr>
          </a:p>
        </p:txBody>
      </p:sp>
      <p:sp>
        <p:nvSpPr>
          <p:cNvPr id="42" name="TextBox 41"/>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End-to-end electronic public procurement</a:t>
            </a:r>
          </a:p>
        </p:txBody>
      </p:sp>
      <p:sp>
        <p:nvSpPr>
          <p:cNvPr id="43"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a:t>MTender </a:t>
            </a:r>
            <a:r>
              <a:rPr lang="en-GB" dirty="0" smtClean="0"/>
              <a:t>approach</a:t>
            </a:r>
            <a:endParaRPr lang="en-GB" dirty="0"/>
          </a:p>
        </p:txBody>
      </p:sp>
      <p:grpSp>
        <p:nvGrpSpPr>
          <p:cNvPr id="26" name="Group 25"/>
          <p:cNvGrpSpPr/>
          <p:nvPr/>
        </p:nvGrpSpPr>
        <p:grpSpPr>
          <a:xfrm>
            <a:off x="4504099" y="1998459"/>
            <a:ext cx="900000" cy="1982266"/>
            <a:chOff x="4504099" y="1998459"/>
            <a:chExt cx="900000" cy="1982266"/>
          </a:xfrm>
        </p:grpSpPr>
        <p:sp>
          <p:nvSpPr>
            <p:cNvPr id="22" name="Rounded Rectangle 21"/>
            <p:cNvSpPr/>
            <p:nvPr/>
          </p:nvSpPr>
          <p:spPr>
            <a:xfrm>
              <a:off x="4504099" y="3456000"/>
              <a:ext cx="900000" cy="524725"/>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err="1" smtClean="0">
                  <a:latin typeface="Franklin Gothic Book" panose="020B0503020102020204" pitchFamily="34" charset="0"/>
                </a:rPr>
                <a:t>Publish</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the</a:t>
              </a:r>
              <a:r>
                <a:rPr lang="es-ES" sz="1000" b="1" dirty="0" smtClean="0">
                  <a:latin typeface="Franklin Gothic Book" panose="020B0503020102020204" pitchFamily="34" charset="0"/>
                </a:rPr>
                <a:t> tender</a:t>
              </a:r>
              <a:endParaRPr lang="en-US" sz="1000" b="1" dirty="0" smtClean="0">
                <a:latin typeface="Franklin Gothic Book" panose="020B0503020102020204" pitchFamily="34" charset="0"/>
              </a:endParaRPr>
            </a:p>
          </p:txBody>
        </p:sp>
        <p:cxnSp>
          <p:nvCxnSpPr>
            <p:cNvPr id="45" name="Straight Connector 44"/>
            <p:cNvCxnSpPr/>
            <p:nvPr/>
          </p:nvCxnSpPr>
          <p:spPr>
            <a:xfrm>
              <a:off x="4954099" y="2525414"/>
              <a:ext cx="0" cy="924035"/>
            </a:xfrm>
            <a:prstGeom prst="line">
              <a:avLst/>
            </a:prstGeom>
            <a:ln w="25400">
              <a:solidFill>
                <a:schemeClr val="bg1">
                  <a:lumMod val="75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46" name="Rounded Rectangle 45"/>
            <p:cNvSpPr/>
            <p:nvPr/>
          </p:nvSpPr>
          <p:spPr>
            <a:xfrm>
              <a:off x="4504099" y="1998459"/>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spcAft>
                  <a:spcPts val="600"/>
                </a:spcAft>
              </a:pPr>
              <a:r>
                <a:rPr lang="es-ES" sz="1000" b="1" dirty="0" err="1" smtClean="0">
                  <a:latin typeface="Franklin Gothic Book" panose="020B0503020102020204" pitchFamily="34" charset="0"/>
                </a:rPr>
                <a:t>eNotices</a:t>
              </a:r>
              <a:endParaRPr lang="en-US" sz="1000" b="1" dirty="0" smtClean="0">
                <a:latin typeface="Franklin Gothic Book" panose="020B0503020102020204" pitchFamily="34" charset="0"/>
              </a:endParaRPr>
            </a:p>
          </p:txBody>
        </p:sp>
      </p:grpSp>
      <p:grpSp>
        <p:nvGrpSpPr>
          <p:cNvPr id="13" name="Group 12"/>
          <p:cNvGrpSpPr/>
          <p:nvPr/>
        </p:nvGrpSpPr>
        <p:grpSpPr>
          <a:xfrm>
            <a:off x="169259" y="1998459"/>
            <a:ext cx="900000" cy="1982266"/>
            <a:chOff x="169259" y="1998459"/>
            <a:chExt cx="900000" cy="1982266"/>
          </a:xfrm>
        </p:grpSpPr>
        <p:sp>
          <p:nvSpPr>
            <p:cNvPr id="5" name="Rounded Rectangle 4"/>
            <p:cNvSpPr/>
            <p:nvPr/>
          </p:nvSpPr>
          <p:spPr>
            <a:xfrm>
              <a:off x="169259" y="3456000"/>
              <a:ext cx="900000" cy="524725"/>
            </a:xfrm>
            <a:prstGeom prst="roundRect">
              <a:avLst/>
            </a:prstGeom>
            <a:solidFill>
              <a:srgbClr val="235AA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err="1" smtClean="0">
                  <a:latin typeface="Franklin Gothic Book" panose="020B0503020102020204" pitchFamily="34" charset="0"/>
                </a:rPr>
                <a:t>Budgeting</a:t>
              </a:r>
              <a:endParaRPr lang="en-US" sz="1000" b="1" dirty="0" smtClean="0">
                <a:latin typeface="Franklin Gothic Book" panose="020B0503020102020204" pitchFamily="34" charset="0"/>
              </a:endParaRPr>
            </a:p>
          </p:txBody>
        </p:sp>
        <p:sp>
          <p:nvSpPr>
            <p:cNvPr id="47" name="Rounded Rectangle 46"/>
            <p:cNvSpPr/>
            <p:nvPr/>
          </p:nvSpPr>
          <p:spPr>
            <a:xfrm>
              <a:off x="169259" y="1998459"/>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spcAft>
                  <a:spcPts val="600"/>
                </a:spcAft>
              </a:pPr>
              <a:r>
                <a:rPr lang="es-ES" sz="1000" b="1" dirty="0" err="1" smtClean="0">
                  <a:latin typeface="Franklin Gothic Book" panose="020B0503020102020204" pitchFamily="34" charset="0"/>
                </a:rPr>
                <a:t>eBudget</a:t>
              </a:r>
              <a:endParaRPr lang="en-US" sz="1000" b="1" dirty="0" smtClean="0">
                <a:latin typeface="Franklin Gothic Book" panose="020B0503020102020204" pitchFamily="34" charset="0"/>
              </a:endParaRPr>
            </a:p>
          </p:txBody>
        </p:sp>
        <p:cxnSp>
          <p:nvCxnSpPr>
            <p:cNvPr id="48" name="Straight Connector 47"/>
            <p:cNvCxnSpPr/>
            <p:nvPr/>
          </p:nvCxnSpPr>
          <p:spPr>
            <a:xfrm>
              <a:off x="619259" y="2523184"/>
              <a:ext cx="0" cy="924035"/>
            </a:xfrm>
            <a:prstGeom prst="line">
              <a:avLst/>
            </a:prstGeom>
            <a:ln w="25400">
              <a:solidFill>
                <a:schemeClr val="bg1">
                  <a:lumMod val="75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6745851" y="1998459"/>
            <a:ext cx="900000" cy="1982266"/>
            <a:chOff x="6745851" y="1998459"/>
            <a:chExt cx="900000" cy="1982266"/>
          </a:xfrm>
        </p:grpSpPr>
        <p:sp>
          <p:nvSpPr>
            <p:cNvPr id="24" name="Rounded Rectangle 23"/>
            <p:cNvSpPr/>
            <p:nvPr/>
          </p:nvSpPr>
          <p:spPr>
            <a:xfrm>
              <a:off x="6745851" y="3456000"/>
              <a:ext cx="900000" cy="524725"/>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err="1" smtClean="0">
                  <a:latin typeface="Franklin Gothic Book" panose="020B0503020102020204" pitchFamily="34" charset="0"/>
                </a:rPr>
                <a:t>Submit</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complaints</a:t>
              </a:r>
              <a:endParaRPr lang="en-US" sz="1000" b="1" dirty="0" smtClean="0">
                <a:latin typeface="Franklin Gothic Book" panose="020B0503020102020204" pitchFamily="34" charset="0"/>
              </a:endParaRPr>
            </a:p>
          </p:txBody>
        </p:sp>
        <p:sp>
          <p:nvSpPr>
            <p:cNvPr id="55" name="Rounded Rectangle 54"/>
            <p:cNvSpPr/>
            <p:nvPr/>
          </p:nvSpPr>
          <p:spPr>
            <a:xfrm>
              <a:off x="6745851" y="1998459"/>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spcAft>
                  <a:spcPts val="600"/>
                </a:spcAft>
              </a:pPr>
              <a:r>
                <a:rPr lang="es-ES" sz="1000" b="1" dirty="0" err="1" smtClean="0">
                  <a:latin typeface="Franklin Gothic Book" panose="020B0503020102020204" pitchFamily="34" charset="0"/>
                </a:rPr>
                <a:t>eComplaint</a:t>
              </a:r>
              <a:endParaRPr lang="es-ES" sz="1000" b="1" dirty="0" smtClean="0">
                <a:latin typeface="Franklin Gothic Book" panose="020B0503020102020204" pitchFamily="34" charset="0"/>
              </a:endParaRPr>
            </a:p>
          </p:txBody>
        </p:sp>
        <p:cxnSp>
          <p:nvCxnSpPr>
            <p:cNvPr id="56" name="Straight Connector 55"/>
            <p:cNvCxnSpPr/>
            <p:nvPr/>
          </p:nvCxnSpPr>
          <p:spPr>
            <a:xfrm>
              <a:off x="7195851" y="2523184"/>
              <a:ext cx="0" cy="924035"/>
            </a:xfrm>
            <a:prstGeom prst="line">
              <a:avLst/>
            </a:prstGeom>
            <a:ln w="25400">
              <a:solidFill>
                <a:schemeClr val="bg1">
                  <a:lumMod val="75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3383223" y="3456000"/>
            <a:ext cx="900000" cy="1969299"/>
            <a:chOff x="3383223" y="3456000"/>
            <a:chExt cx="900000" cy="1969299"/>
          </a:xfrm>
        </p:grpSpPr>
        <p:sp>
          <p:nvSpPr>
            <p:cNvPr id="21" name="Rounded Rectangle 20"/>
            <p:cNvSpPr/>
            <p:nvPr/>
          </p:nvSpPr>
          <p:spPr>
            <a:xfrm>
              <a:off x="3383223" y="3456000"/>
              <a:ext cx="900000" cy="524725"/>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smtClean="0">
                  <a:latin typeface="Franklin Gothic Book" panose="020B0503020102020204" pitchFamily="34" charset="0"/>
                </a:rPr>
                <a:t>Prepare tender </a:t>
              </a:r>
              <a:r>
                <a:rPr lang="es-ES" sz="1000" b="1" dirty="0" err="1" smtClean="0">
                  <a:latin typeface="Franklin Gothic Book" panose="020B0503020102020204" pitchFamily="34" charset="0"/>
                </a:rPr>
                <a:t>documentation</a:t>
              </a:r>
              <a:endParaRPr lang="en-US" sz="1000" b="1" dirty="0" smtClean="0">
                <a:latin typeface="Franklin Gothic Book" panose="020B0503020102020204" pitchFamily="34" charset="0"/>
              </a:endParaRPr>
            </a:p>
          </p:txBody>
        </p:sp>
        <p:cxnSp>
          <p:nvCxnSpPr>
            <p:cNvPr id="64" name="Straight Connector 63"/>
            <p:cNvCxnSpPr/>
            <p:nvPr/>
          </p:nvCxnSpPr>
          <p:spPr>
            <a:xfrm>
              <a:off x="3833223" y="3976539"/>
              <a:ext cx="0" cy="924035"/>
            </a:xfrm>
            <a:prstGeom prst="line">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5" name="Rounded Rectangle 64"/>
            <p:cNvSpPr/>
            <p:nvPr/>
          </p:nvSpPr>
          <p:spPr>
            <a:xfrm>
              <a:off x="3383223" y="4900574"/>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spcAft>
                  <a:spcPts val="600"/>
                </a:spcAft>
              </a:pPr>
              <a:r>
                <a:rPr lang="es-ES" sz="1000" b="1" dirty="0" err="1" smtClean="0">
                  <a:latin typeface="Franklin Gothic Book" panose="020B0503020102020204" pitchFamily="34" charset="0"/>
                </a:rPr>
                <a:t>eAccess</a:t>
              </a:r>
              <a:endParaRPr lang="en-US" sz="1000" b="1" dirty="0" smtClean="0">
                <a:latin typeface="Franklin Gothic Book" panose="020B0503020102020204" pitchFamily="34" charset="0"/>
              </a:endParaRPr>
            </a:p>
          </p:txBody>
        </p:sp>
      </p:grpSp>
      <p:grpSp>
        <p:nvGrpSpPr>
          <p:cNvPr id="27" name="Group 26"/>
          <p:cNvGrpSpPr/>
          <p:nvPr/>
        </p:nvGrpSpPr>
        <p:grpSpPr>
          <a:xfrm>
            <a:off x="5624975" y="3456000"/>
            <a:ext cx="900000" cy="1969299"/>
            <a:chOff x="5624975" y="3456000"/>
            <a:chExt cx="900000" cy="1969299"/>
          </a:xfrm>
        </p:grpSpPr>
        <p:sp>
          <p:nvSpPr>
            <p:cNvPr id="23" name="Rounded Rectangle 22"/>
            <p:cNvSpPr/>
            <p:nvPr/>
          </p:nvSpPr>
          <p:spPr>
            <a:xfrm>
              <a:off x="5624975" y="3456000"/>
              <a:ext cx="900000" cy="524725"/>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err="1" smtClean="0">
                  <a:latin typeface="Franklin Gothic Book" panose="020B0503020102020204" pitchFamily="34" charset="0"/>
                </a:rPr>
                <a:t>Request</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clarifications</a:t>
              </a:r>
              <a:endParaRPr lang="en-US" sz="1000" b="1" dirty="0" smtClean="0">
                <a:latin typeface="Franklin Gothic Book" panose="020B0503020102020204" pitchFamily="34" charset="0"/>
              </a:endParaRPr>
            </a:p>
          </p:txBody>
        </p:sp>
        <p:cxnSp>
          <p:nvCxnSpPr>
            <p:cNvPr id="67" name="Straight Connector 66"/>
            <p:cNvCxnSpPr/>
            <p:nvPr/>
          </p:nvCxnSpPr>
          <p:spPr>
            <a:xfrm>
              <a:off x="6074975" y="3976539"/>
              <a:ext cx="0" cy="924035"/>
            </a:xfrm>
            <a:prstGeom prst="line">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Rounded Rectangle 67"/>
            <p:cNvSpPr/>
            <p:nvPr/>
          </p:nvSpPr>
          <p:spPr>
            <a:xfrm>
              <a:off x="5624975" y="4900574"/>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spcAft>
                  <a:spcPts val="600"/>
                </a:spcAft>
              </a:pPr>
              <a:r>
                <a:rPr lang="es-ES" sz="1000" b="1" dirty="0" err="1" smtClean="0">
                  <a:latin typeface="Franklin Gothic Book" panose="020B0503020102020204" pitchFamily="34" charset="0"/>
                </a:rPr>
                <a:t>eClarification</a:t>
              </a:r>
              <a:endParaRPr lang="en-US" sz="1000" b="1" dirty="0" smtClean="0">
                <a:latin typeface="Franklin Gothic Book" panose="020B0503020102020204" pitchFamily="34" charset="0"/>
              </a:endParaRPr>
            </a:p>
          </p:txBody>
        </p:sp>
      </p:grpSp>
      <p:grpSp>
        <p:nvGrpSpPr>
          <p:cNvPr id="33" name="Group 32"/>
          <p:cNvGrpSpPr/>
          <p:nvPr/>
        </p:nvGrpSpPr>
        <p:grpSpPr>
          <a:xfrm>
            <a:off x="7866724" y="3456000"/>
            <a:ext cx="900000" cy="1969794"/>
            <a:chOff x="7866724" y="3456000"/>
            <a:chExt cx="900000" cy="1969794"/>
          </a:xfrm>
        </p:grpSpPr>
        <p:sp>
          <p:nvSpPr>
            <p:cNvPr id="25" name="Rounded Rectangle 24"/>
            <p:cNvSpPr/>
            <p:nvPr/>
          </p:nvSpPr>
          <p:spPr>
            <a:xfrm>
              <a:off x="7866724" y="3456000"/>
              <a:ext cx="900000" cy="524725"/>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err="1" smtClean="0">
                  <a:latin typeface="Franklin Gothic Book" panose="020B0503020102020204" pitchFamily="34" charset="0"/>
                </a:rPr>
                <a:t>Present</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bids</a:t>
              </a:r>
              <a:endParaRPr lang="en-US" sz="1000" b="1" dirty="0" smtClean="0">
                <a:latin typeface="Franklin Gothic Book" panose="020B0503020102020204" pitchFamily="34" charset="0"/>
              </a:endParaRPr>
            </a:p>
          </p:txBody>
        </p:sp>
        <p:cxnSp>
          <p:nvCxnSpPr>
            <p:cNvPr id="70" name="Straight Connector 69"/>
            <p:cNvCxnSpPr/>
            <p:nvPr/>
          </p:nvCxnSpPr>
          <p:spPr>
            <a:xfrm>
              <a:off x="8316724" y="3977034"/>
              <a:ext cx="0" cy="924035"/>
            </a:xfrm>
            <a:prstGeom prst="line">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Rounded Rectangle 70"/>
            <p:cNvSpPr/>
            <p:nvPr/>
          </p:nvSpPr>
          <p:spPr>
            <a:xfrm>
              <a:off x="7866724" y="4901069"/>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spcAft>
                  <a:spcPts val="600"/>
                </a:spcAft>
              </a:pPr>
              <a:r>
                <a:rPr lang="es-ES" sz="1000" b="1" dirty="0" err="1" smtClean="0">
                  <a:latin typeface="Franklin Gothic Book" panose="020B0503020102020204" pitchFamily="34" charset="0"/>
                </a:rPr>
                <a:t>eSubmission</a:t>
              </a:r>
              <a:endParaRPr lang="en-US" sz="1000" b="1" dirty="0" smtClean="0">
                <a:latin typeface="Franklin Gothic Book" panose="020B0503020102020204" pitchFamily="34" charset="0"/>
              </a:endParaRPr>
            </a:p>
          </p:txBody>
        </p:sp>
      </p:grpSp>
      <p:grpSp>
        <p:nvGrpSpPr>
          <p:cNvPr id="53" name="Group 52"/>
          <p:cNvGrpSpPr/>
          <p:nvPr/>
        </p:nvGrpSpPr>
        <p:grpSpPr>
          <a:xfrm>
            <a:off x="3055866" y="6234424"/>
            <a:ext cx="3032268" cy="491151"/>
            <a:chOff x="3599570" y="440546"/>
            <a:chExt cx="3032268" cy="491151"/>
          </a:xfrm>
        </p:grpSpPr>
        <p:sp>
          <p:nvSpPr>
            <p:cNvPr id="54" name="Rectángulo redondeado 72"/>
            <p:cNvSpPr/>
            <p:nvPr/>
          </p:nvSpPr>
          <p:spPr>
            <a:xfrm>
              <a:off x="3599570" y="440546"/>
              <a:ext cx="3032268" cy="491151"/>
            </a:xfrm>
            <a:prstGeom prst="roundRect">
              <a:avLst/>
            </a:prstGeom>
            <a:solidFill>
              <a:sysClr val="window" lastClr="FFFFFF"/>
            </a:solidFill>
            <a:ln w="12700" cap="flat" cmpd="sng" algn="ctr">
              <a:solidFill>
                <a:sysClr val="window" lastClr="FFFFFF">
                  <a:lumMod val="50000"/>
                </a:sysClr>
              </a:solidFill>
              <a:prstDash val="dash"/>
              <a:miter lim="800000"/>
            </a:ln>
            <a:effectLst/>
          </p:spPr>
          <p:txBody>
            <a:bodyPr lIns="0" tIns="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1" u="none" strike="noStrike" kern="0" cap="none" spc="0" normalizeH="0" baseline="0" noProof="0" dirty="0">
                  <a:ln>
                    <a:noFill/>
                  </a:ln>
                  <a:solidFill>
                    <a:prstClr val="black"/>
                  </a:solidFill>
                  <a:effectLst/>
                  <a:uLnTx/>
                  <a:uFillTx/>
                  <a:latin typeface="Franklin Gothic Book" panose="020B0503020102020204" pitchFamily="34" charset="0"/>
                  <a:cs typeface="Arial" panose="020B0604020202020204" pitchFamily="34" charset="0"/>
                </a:rPr>
                <a:t>Phase of the procurement lifecycle</a:t>
              </a:r>
            </a:p>
          </p:txBody>
        </p:sp>
        <p:sp>
          <p:nvSpPr>
            <p:cNvPr id="75" name="Rectángulo redondeado 32"/>
            <p:cNvSpPr/>
            <p:nvPr/>
          </p:nvSpPr>
          <p:spPr>
            <a:xfrm>
              <a:off x="3726885" y="610036"/>
              <a:ext cx="791297" cy="234458"/>
            </a:xfrm>
            <a:prstGeom prst="roundRect">
              <a:avLst/>
            </a:prstGeom>
            <a:solidFill>
              <a:srgbClr val="235AA6"/>
            </a:solidFill>
            <a:ln w="28575" cap="flat" cmpd="sng" algn="ctr">
              <a:noFill/>
              <a:prstDash val="solid"/>
            </a:ln>
            <a:effectLst/>
          </p:spPr>
          <p:txBody>
            <a:bodyPr lIns="0" tIns="0" rIns="0" bIns="0" rtlCol="0" anchor="ctr"/>
            <a:lstStyle/>
            <a:p>
              <a:pPr algn="ctr"/>
              <a:r>
                <a:rPr lang="en-GB" sz="900" b="1" kern="0" dirty="0">
                  <a:solidFill>
                    <a:srgbClr val="FFFFFF"/>
                  </a:solidFill>
                  <a:latin typeface="Franklin Gothic Book" panose="020B0503020102020204" pitchFamily="34" charset="0"/>
                  <a:cs typeface="Arial" panose="020B0604020202020204" pitchFamily="34" charset="0"/>
                </a:rPr>
                <a:t>Pre-tendering</a:t>
              </a:r>
            </a:p>
          </p:txBody>
        </p:sp>
        <p:sp>
          <p:nvSpPr>
            <p:cNvPr id="76" name="Rectángulo redondeado 39"/>
            <p:cNvSpPr/>
            <p:nvPr/>
          </p:nvSpPr>
          <p:spPr>
            <a:xfrm>
              <a:off x="4723051" y="610036"/>
              <a:ext cx="791297" cy="234458"/>
            </a:xfrm>
            <a:prstGeom prst="roundRect">
              <a:avLst/>
            </a:prstGeom>
            <a:solidFill>
              <a:srgbClr val="00AE9E"/>
            </a:solidFill>
            <a:ln w="28575"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latin typeface="Franklin Gothic Book" panose="020B0503020102020204" pitchFamily="34" charset="0"/>
                  <a:cs typeface="Arial" panose="020B0604020202020204" pitchFamily="34" charset="0"/>
                </a:rPr>
                <a:t>Tendering</a:t>
              </a:r>
            </a:p>
          </p:txBody>
        </p:sp>
        <p:sp>
          <p:nvSpPr>
            <p:cNvPr id="77" name="Rectángulo redondeado 40"/>
            <p:cNvSpPr/>
            <p:nvPr/>
          </p:nvSpPr>
          <p:spPr>
            <a:xfrm>
              <a:off x="5719217" y="610036"/>
              <a:ext cx="791297" cy="234458"/>
            </a:xfrm>
            <a:prstGeom prst="roundRect">
              <a:avLst/>
            </a:prstGeom>
            <a:solidFill>
              <a:srgbClr val="AED684"/>
            </a:solidFill>
            <a:ln w="28575" cap="flat" cmpd="sng" algn="ctr">
              <a:noFill/>
              <a:prstDash val="solid"/>
            </a:ln>
            <a:effectLst/>
          </p:spPr>
          <p:txBody>
            <a:bodyPr lIns="0" tIns="0" rIns="0" bIns="0" rtlCol="0" anchor="ctr"/>
            <a:lstStyle/>
            <a:p>
              <a:pPr algn="ctr"/>
              <a:r>
                <a:rPr lang="en-GB" sz="900" b="1" kern="0" dirty="0">
                  <a:solidFill>
                    <a:srgbClr val="FFFFFF"/>
                  </a:solidFill>
                  <a:latin typeface="Franklin Gothic Book" panose="020B0503020102020204" pitchFamily="34" charset="0"/>
                  <a:cs typeface="Arial" panose="020B0604020202020204" pitchFamily="34" charset="0"/>
                </a:rPr>
                <a:t>Post-tendering</a:t>
              </a:r>
            </a:p>
          </p:txBody>
        </p:sp>
      </p:grpSp>
      <p:grpSp>
        <p:nvGrpSpPr>
          <p:cNvPr id="14" name="Group 13"/>
          <p:cNvGrpSpPr/>
          <p:nvPr/>
        </p:nvGrpSpPr>
        <p:grpSpPr>
          <a:xfrm>
            <a:off x="1290135" y="1993458"/>
            <a:ext cx="1872212" cy="1987267"/>
            <a:chOff x="1290135" y="1993458"/>
            <a:chExt cx="1872212" cy="1987267"/>
          </a:xfrm>
        </p:grpSpPr>
        <p:grpSp>
          <p:nvGrpSpPr>
            <p:cNvPr id="30" name="Group 29"/>
            <p:cNvGrpSpPr/>
            <p:nvPr/>
          </p:nvGrpSpPr>
          <p:grpSpPr>
            <a:xfrm>
              <a:off x="1290135" y="3456000"/>
              <a:ext cx="1872212" cy="524725"/>
              <a:chOff x="1142602" y="3456000"/>
              <a:chExt cx="1872212" cy="524725"/>
            </a:xfrm>
          </p:grpSpPr>
          <p:sp>
            <p:nvSpPr>
              <p:cNvPr id="19" name="Rounded Rectangle 18"/>
              <p:cNvSpPr/>
              <p:nvPr/>
            </p:nvSpPr>
            <p:spPr>
              <a:xfrm>
                <a:off x="1142602" y="3456000"/>
                <a:ext cx="900000" cy="524725"/>
              </a:xfrm>
              <a:prstGeom prst="roundRect">
                <a:avLst/>
              </a:prstGeom>
              <a:solidFill>
                <a:srgbClr val="235AA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smtClean="0">
                    <a:latin typeface="Franklin Gothic Book" panose="020B0503020102020204" pitchFamily="34" charset="0"/>
                  </a:rPr>
                  <a:t>Plan </a:t>
                </a:r>
                <a:r>
                  <a:rPr lang="es-ES" sz="1000" b="1" dirty="0" err="1" smtClean="0">
                    <a:latin typeface="Franklin Gothic Book" panose="020B0503020102020204" pitchFamily="34" charset="0"/>
                  </a:rPr>
                  <a:t>Annual</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Procurement</a:t>
                </a:r>
                <a:r>
                  <a:rPr lang="es-ES" sz="1000" b="1" dirty="0" smtClean="0">
                    <a:latin typeface="Franklin Gothic Book" panose="020B0503020102020204" pitchFamily="34" charset="0"/>
                  </a:rPr>
                  <a:t> </a:t>
                </a:r>
                <a:endParaRPr lang="en-US" sz="1000" b="1" dirty="0" smtClean="0">
                  <a:latin typeface="Franklin Gothic Book" panose="020B0503020102020204" pitchFamily="34" charset="0"/>
                </a:endParaRPr>
              </a:p>
            </p:txBody>
          </p:sp>
          <p:sp>
            <p:nvSpPr>
              <p:cNvPr id="20" name="Rounded Rectangle 19"/>
              <p:cNvSpPr/>
              <p:nvPr/>
            </p:nvSpPr>
            <p:spPr>
              <a:xfrm>
                <a:off x="2114814" y="3456000"/>
                <a:ext cx="900000" cy="524725"/>
              </a:xfrm>
              <a:prstGeom prst="roundRect">
                <a:avLst/>
              </a:prstGeom>
              <a:solidFill>
                <a:srgbClr val="235AA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smtClean="0">
                    <a:latin typeface="Franklin Gothic Book" panose="020B0503020102020204" pitchFamily="34" charset="0"/>
                  </a:rPr>
                  <a:t>Plan Individual </a:t>
                </a:r>
                <a:r>
                  <a:rPr lang="es-ES" sz="1000" b="1" dirty="0" err="1" smtClean="0">
                    <a:latin typeface="Franklin Gothic Book" panose="020B0503020102020204" pitchFamily="34" charset="0"/>
                  </a:rPr>
                  <a:t>Procurement</a:t>
                </a:r>
                <a:r>
                  <a:rPr lang="es-ES" sz="1000" b="1" dirty="0" smtClean="0">
                    <a:latin typeface="Franklin Gothic Book" panose="020B0503020102020204" pitchFamily="34" charset="0"/>
                  </a:rPr>
                  <a:t> </a:t>
                </a:r>
                <a:endParaRPr lang="en-US" sz="1000" b="1" dirty="0" smtClean="0">
                  <a:latin typeface="Franklin Gothic Book" panose="020B0503020102020204" pitchFamily="34" charset="0"/>
                </a:endParaRPr>
              </a:p>
            </p:txBody>
          </p:sp>
        </p:grpSp>
        <p:sp>
          <p:nvSpPr>
            <p:cNvPr id="62" name="Rounded Rectangle 61"/>
            <p:cNvSpPr/>
            <p:nvPr/>
          </p:nvSpPr>
          <p:spPr>
            <a:xfrm>
              <a:off x="1776241" y="1993458"/>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spcAft>
                  <a:spcPts val="600"/>
                </a:spcAft>
              </a:pPr>
              <a:r>
                <a:rPr lang="es-ES" sz="1000" b="1" dirty="0" err="1" smtClean="0">
                  <a:latin typeface="Franklin Gothic Book" panose="020B0503020102020204" pitchFamily="34" charset="0"/>
                </a:rPr>
                <a:t>ePlanning</a:t>
              </a:r>
              <a:endParaRPr lang="en-US" sz="1000" b="1" dirty="0" smtClean="0">
                <a:latin typeface="Franklin Gothic Book" panose="020B0503020102020204" pitchFamily="34" charset="0"/>
              </a:endParaRPr>
            </a:p>
          </p:txBody>
        </p:sp>
        <p:cxnSp>
          <p:nvCxnSpPr>
            <p:cNvPr id="18" name="Elbow Connector 17"/>
            <p:cNvCxnSpPr>
              <a:stCxn id="19" idx="0"/>
              <a:endCxn id="62" idx="2"/>
            </p:cNvCxnSpPr>
            <p:nvPr/>
          </p:nvCxnSpPr>
          <p:spPr>
            <a:xfrm rot="5400000" flipH="1" flipV="1">
              <a:off x="1514280" y="2744039"/>
              <a:ext cx="937817" cy="486106"/>
            </a:xfrm>
            <a:prstGeom prst="bentConnector3">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20" idx="0"/>
              <a:endCxn id="62" idx="2"/>
            </p:cNvCxnSpPr>
            <p:nvPr/>
          </p:nvCxnSpPr>
          <p:spPr>
            <a:xfrm rot="16200000" flipV="1">
              <a:off x="2000386" y="2744039"/>
              <a:ext cx="937817" cy="486106"/>
            </a:xfrm>
            <a:prstGeom prst="bentConnector3">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4" name="Date Placeholder 3"/>
          <p:cNvSpPr>
            <a:spLocks noGrp="1"/>
          </p:cNvSpPr>
          <p:nvPr>
            <p:ph type="dt" sz="half" idx="2"/>
          </p:nvPr>
        </p:nvSpPr>
        <p:spPr/>
        <p:txBody>
          <a:bodyPr/>
          <a:lstStyle/>
          <a:p>
            <a:fld id="{D21E6A22-B36D-49C5-A64A-09058DE6F039}" type="datetime3">
              <a:rPr lang="en-GB" smtClean="0"/>
              <a:t>3 January, 2020</a:t>
            </a:fld>
            <a:endParaRPr lang="en-GB" dirty="0"/>
          </a:p>
        </p:txBody>
      </p:sp>
      <p:sp>
        <p:nvSpPr>
          <p:cNvPr id="9" name="Slide Number Placeholder 8"/>
          <p:cNvSpPr>
            <a:spLocks noGrp="1"/>
          </p:cNvSpPr>
          <p:nvPr>
            <p:ph type="sldNum" sz="quarter" idx="4"/>
          </p:nvPr>
        </p:nvSpPr>
        <p:spPr/>
        <p:txBody>
          <a:bodyPr/>
          <a:lstStyle/>
          <a:p>
            <a:fld id="{EDB9696E-5DF7-4353-AF9F-8C50BA0EF038}" type="slidenum">
              <a:rPr lang="en-GB" smtClean="0"/>
              <a:t>13</a:t>
            </a:fld>
            <a:endParaRPr lang="en-GB" dirty="0"/>
          </a:p>
        </p:txBody>
      </p:sp>
    </p:spTree>
    <p:extLst>
      <p:ext uri="{BB962C8B-B14F-4D97-AF65-F5344CB8AC3E}">
        <p14:creationId xmlns:p14="http://schemas.microsoft.com/office/powerpoint/2010/main" val="537300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1" y="3615021"/>
            <a:ext cx="9144000" cy="211667"/>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endParaRPr lang="en-US" sz="1400" dirty="0" smtClean="0"/>
          </a:p>
        </p:txBody>
      </p:sp>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1753924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4839"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17" name="24 CuadroTexto"/>
          <p:cNvSpPr txBox="1"/>
          <p:nvPr/>
        </p:nvSpPr>
        <p:spPr>
          <a:xfrm>
            <a:off x="204136" y="1105580"/>
            <a:ext cx="8698257" cy="584775"/>
          </a:xfrm>
          <a:prstGeom prst="rect">
            <a:avLst/>
          </a:prstGeom>
          <a:noFill/>
        </p:spPr>
        <p:txBody>
          <a:bodyPr wrap="square" rtlCol="0">
            <a:spAutoFit/>
          </a:bodyPr>
          <a:lstStyle/>
          <a:p>
            <a:r>
              <a:rPr lang="en-GB" sz="1600" b="1" dirty="0">
                <a:solidFill>
                  <a:srgbClr val="00AE9E"/>
                </a:solidFill>
                <a:latin typeface="Franklin Gothic Book" panose="020B0503020102020204" pitchFamily="34" charset="0"/>
                <a:cs typeface="Calibri" panose="020F0502020204030204" pitchFamily="34" charset="0"/>
              </a:rPr>
              <a:t>MTender</a:t>
            </a:r>
            <a:r>
              <a:rPr lang="en-GB" sz="1600" dirty="0">
                <a:solidFill>
                  <a:srgbClr val="00AE9E"/>
                </a:solidFill>
                <a:latin typeface="Franklin Gothic Book" panose="020B0503020102020204" pitchFamily="34" charset="0"/>
                <a:cs typeface="Calibri" panose="020F0502020204030204" pitchFamily="34" charset="0"/>
              </a:rPr>
              <a:t> </a:t>
            </a:r>
            <a:r>
              <a:rPr lang="en-GB" sz="1600" dirty="0" smtClean="0">
                <a:solidFill>
                  <a:srgbClr val="58595B">
                    <a:lumMod val="50000"/>
                  </a:srgbClr>
                </a:solidFill>
                <a:latin typeface="Franklin Gothic Book" panose="020B0503020102020204" pitchFamily="34" charset="0"/>
                <a:cs typeface="Arial" panose="020B0604020202020204" pitchFamily="34" charset="0"/>
              </a:rPr>
              <a:t>aims at covering the entire public procurement life cycle. </a:t>
            </a:r>
            <a:r>
              <a:rPr lang="en-GB" sz="1600" dirty="0">
                <a:solidFill>
                  <a:srgbClr val="58595B">
                    <a:lumMod val="50000"/>
                  </a:srgbClr>
                </a:solidFill>
                <a:latin typeface="Franklin Gothic Book" panose="020B0503020102020204" pitchFamily="34" charset="0"/>
                <a:cs typeface="Arial" panose="020B0604020202020204" pitchFamily="34" charset="0"/>
              </a:rPr>
              <a:t>Furthermore, </a:t>
            </a:r>
            <a:r>
              <a:rPr lang="en-GB" sz="1600" dirty="0" smtClean="0">
                <a:solidFill>
                  <a:srgbClr val="58595B">
                    <a:lumMod val="50000"/>
                  </a:srgbClr>
                </a:solidFill>
                <a:latin typeface="Franklin Gothic Book" panose="020B0503020102020204" pitchFamily="34" charset="0"/>
                <a:cs typeface="Arial" panose="020B0604020202020204" pitchFamily="34" charset="0"/>
              </a:rPr>
              <a:t>the system is highly modularised so partial implementations can be foreseen to accommodate different needs</a:t>
            </a:r>
            <a:endParaRPr lang="en-GB" sz="1600" dirty="0">
              <a:solidFill>
                <a:srgbClr val="58595B">
                  <a:lumMod val="50000"/>
                </a:srgbClr>
              </a:solidFill>
              <a:latin typeface="Franklin Gothic Book" panose="020B0503020102020204" pitchFamily="34" charset="0"/>
              <a:cs typeface="Arial" panose="020B0604020202020204" pitchFamily="34" charset="0"/>
            </a:endParaRPr>
          </a:p>
        </p:txBody>
      </p:sp>
      <p:sp>
        <p:nvSpPr>
          <p:cNvPr id="42" name="TextBox 41"/>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End-to-end electronic public procurement</a:t>
            </a:r>
          </a:p>
        </p:txBody>
      </p:sp>
      <p:sp>
        <p:nvSpPr>
          <p:cNvPr id="43"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a:t>MTender </a:t>
            </a:r>
            <a:r>
              <a:rPr lang="en-GB" dirty="0" smtClean="0"/>
              <a:t>approach</a:t>
            </a:r>
            <a:endParaRPr lang="en-GB" dirty="0"/>
          </a:p>
        </p:txBody>
      </p:sp>
      <p:grpSp>
        <p:nvGrpSpPr>
          <p:cNvPr id="10" name="Group 9"/>
          <p:cNvGrpSpPr/>
          <p:nvPr/>
        </p:nvGrpSpPr>
        <p:grpSpPr>
          <a:xfrm>
            <a:off x="3419876" y="3440740"/>
            <a:ext cx="900000" cy="1988760"/>
            <a:chOff x="3419876" y="3440740"/>
            <a:chExt cx="900000" cy="1988760"/>
          </a:xfrm>
        </p:grpSpPr>
        <p:cxnSp>
          <p:nvCxnSpPr>
            <p:cNvPr id="11" name="Straight Connector 10"/>
            <p:cNvCxnSpPr>
              <a:stCxn id="46" idx="2"/>
              <a:endCxn id="63" idx="0"/>
            </p:cNvCxnSpPr>
            <p:nvPr/>
          </p:nvCxnSpPr>
          <p:spPr>
            <a:xfrm>
              <a:off x="3869876" y="3980740"/>
              <a:ext cx="0" cy="908760"/>
            </a:xfrm>
            <a:prstGeom prst="line">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Rounded Rectangle 45"/>
            <p:cNvSpPr/>
            <p:nvPr/>
          </p:nvSpPr>
          <p:spPr>
            <a:xfrm>
              <a:off x="3419876" y="3440740"/>
              <a:ext cx="900000" cy="540000"/>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Award</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the</a:t>
              </a:r>
              <a:r>
                <a:rPr lang="es-ES" sz="1000" b="1" dirty="0" smtClean="0">
                  <a:latin typeface="Franklin Gothic Book" panose="020B0503020102020204" pitchFamily="34" charset="0"/>
                </a:rPr>
                <a:t> tender</a:t>
              </a:r>
              <a:endParaRPr lang="en-US" sz="1000" b="1" dirty="0" smtClean="0">
                <a:latin typeface="Franklin Gothic Book" panose="020B0503020102020204" pitchFamily="34" charset="0"/>
              </a:endParaRPr>
            </a:p>
          </p:txBody>
        </p:sp>
        <p:sp>
          <p:nvSpPr>
            <p:cNvPr id="63" name="Rounded Rectangle 62"/>
            <p:cNvSpPr/>
            <p:nvPr/>
          </p:nvSpPr>
          <p:spPr>
            <a:xfrm>
              <a:off x="3419876" y="4889500"/>
              <a:ext cx="900000" cy="540000"/>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eAwarding</a:t>
              </a:r>
              <a:endParaRPr lang="en-US" sz="1000" b="1" dirty="0" smtClean="0">
                <a:latin typeface="Franklin Gothic Book" panose="020B0503020102020204" pitchFamily="34" charset="0"/>
              </a:endParaRPr>
            </a:p>
          </p:txBody>
        </p:sp>
      </p:grpSp>
      <p:grpSp>
        <p:nvGrpSpPr>
          <p:cNvPr id="9" name="Group 8"/>
          <p:cNvGrpSpPr/>
          <p:nvPr/>
        </p:nvGrpSpPr>
        <p:grpSpPr>
          <a:xfrm>
            <a:off x="2330554" y="1989750"/>
            <a:ext cx="900000" cy="1990990"/>
            <a:chOff x="2330554" y="1989750"/>
            <a:chExt cx="900000" cy="1990990"/>
          </a:xfrm>
        </p:grpSpPr>
        <p:sp>
          <p:nvSpPr>
            <p:cNvPr id="45" name="Rounded Rectangle 44"/>
            <p:cNvSpPr/>
            <p:nvPr/>
          </p:nvSpPr>
          <p:spPr>
            <a:xfrm>
              <a:off x="2330554" y="3440740"/>
              <a:ext cx="900000" cy="540000"/>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Evaluate</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Financial</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offers</a:t>
              </a:r>
              <a:endParaRPr lang="en-US" sz="1000" b="1" dirty="0" smtClean="0">
                <a:latin typeface="Franklin Gothic Book" panose="020B0503020102020204" pitchFamily="34" charset="0"/>
              </a:endParaRPr>
            </a:p>
          </p:txBody>
        </p:sp>
        <p:sp>
          <p:nvSpPr>
            <p:cNvPr id="69" name="Rounded Rectangle 68"/>
            <p:cNvSpPr/>
            <p:nvPr/>
          </p:nvSpPr>
          <p:spPr>
            <a:xfrm>
              <a:off x="2330554" y="1989750"/>
              <a:ext cx="900000" cy="540000"/>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eAuction</a:t>
              </a:r>
              <a:endParaRPr lang="en-US" sz="1000" b="1" dirty="0" smtClean="0">
                <a:latin typeface="Franklin Gothic Book" panose="020B0503020102020204" pitchFamily="34" charset="0"/>
              </a:endParaRPr>
            </a:p>
          </p:txBody>
        </p:sp>
        <p:cxnSp>
          <p:nvCxnSpPr>
            <p:cNvPr id="70" name="Straight Connector 69"/>
            <p:cNvCxnSpPr>
              <a:stCxn id="69" idx="2"/>
              <a:endCxn id="45" idx="0"/>
            </p:cNvCxnSpPr>
            <p:nvPr/>
          </p:nvCxnSpPr>
          <p:spPr>
            <a:xfrm>
              <a:off x="2780554" y="2529750"/>
              <a:ext cx="0" cy="910990"/>
            </a:xfrm>
            <a:prstGeom prst="line">
              <a:avLst/>
            </a:prstGeom>
            <a:ln w="25400">
              <a:solidFill>
                <a:schemeClr val="bg1">
                  <a:lumMod val="75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3055866" y="6234424"/>
            <a:ext cx="3032268" cy="491151"/>
            <a:chOff x="3599570" y="440546"/>
            <a:chExt cx="3032268" cy="491151"/>
          </a:xfrm>
        </p:grpSpPr>
        <p:sp>
          <p:nvSpPr>
            <p:cNvPr id="53" name="Rectángulo redondeado 72"/>
            <p:cNvSpPr/>
            <p:nvPr/>
          </p:nvSpPr>
          <p:spPr>
            <a:xfrm>
              <a:off x="3599570" y="440546"/>
              <a:ext cx="3032268" cy="491151"/>
            </a:xfrm>
            <a:prstGeom prst="roundRect">
              <a:avLst/>
            </a:prstGeom>
            <a:solidFill>
              <a:sysClr val="window" lastClr="FFFFFF"/>
            </a:solidFill>
            <a:ln w="12700" cap="flat" cmpd="sng" algn="ctr">
              <a:solidFill>
                <a:sysClr val="window" lastClr="FFFFFF">
                  <a:lumMod val="50000"/>
                </a:sysClr>
              </a:solidFill>
              <a:prstDash val="dash"/>
              <a:miter lim="800000"/>
            </a:ln>
            <a:effectLst/>
          </p:spPr>
          <p:txBody>
            <a:bodyPr lIns="0" tIns="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1" u="none" strike="noStrike" kern="0" cap="none" spc="0" normalizeH="0" baseline="0" noProof="0" dirty="0">
                  <a:ln>
                    <a:noFill/>
                  </a:ln>
                  <a:solidFill>
                    <a:prstClr val="black"/>
                  </a:solidFill>
                  <a:effectLst/>
                  <a:uLnTx/>
                  <a:uFillTx/>
                  <a:latin typeface="Franklin Gothic Book" panose="020B0503020102020204" pitchFamily="34" charset="0"/>
                  <a:cs typeface="Arial" panose="020B0604020202020204" pitchFamily="34" charset="0"/>
                </a:rPr>
                <a:t>Phase of the procurement lifecycle</a:t>
              </a:r>
            </a:p>
          </p:txBody>
        </p:sp>
        <p:sp>
          <p:nvSpPr>
            <p:cNvPr id="54" name="Rectángulo redondeado 32"/>
            <p:cNvSpPr/>
            <p:nvPr/>
          </p:nvSpPr>
          <p:spPr>
            <a:xfrm>
              <a:off x="3726885" y="610036"/>
              <a:ext cx="791297" cy="234458"/>
            </a:xfrm>
            <a:prstGeom prst="roundRect">
              <a:avLst/>
            </a:prstGeom>
            <a:solidFill>
              <a:srgbClr val="235AA6"/>
            </a:solidFill>
            <a:ln w="28575" cap="flat" cmpd="sng" algn="ctr">
              <a:noFill/>
              <a:prstDash val="solid"/>
            </a:ln>
            <a:effectLst/>
          </p:spPr>
          <p:txBody>
            <a:bodyPr lIns="0" tIns="0" rIns="0" bIns="0" rtlCol="0" anchor="ctr"/>
            <a:lstStyle/>
            <a:p>
              <a:pPr algn="ctr"/>
              <a:r>
                <a:rPr lang="en-GB" sz="900" b="1" kern="0" dirty="0">
                  <a:solidFill>
                    <a:srgbClr val="FFFFFF"/>
                  </a:solidFill>
                  <a:latin typeface="Franklin Gothic Book" panose="020B0503020102020204" pitchFamily="34" charset="0"/>
                  <a:cs typeface="Arial" panose="020B0604020202020204" pitchFamily="34" charset="0"/>
                </a:rPr>
                <a:t>Pre-tendering</a:t>
              </a:r>
            </a:p>
          </p:txBody>
        </p:sp>
        <p:sp>
          <p:nvSpPr>
            <p:cNvPr id="55" name="Rectángulo redondeado 39"/>
            <p:cNvSpPr/>
            <p:nvPr/>
          </p:nvSpPr>
          <p:spPr>
            <a:xfrm>
              <a:off x="4723051" y="610036"/>
              <a:ext cx="791297" cy="234458"/>
            </a:xfrm>
            <a:prstGeom prst="roundRect">
              <a:avLst/>
            </a:prstGeom>
            <a:solidFill>
              <a:srgbClr val="00AE9E"/>
            </a:solidFill>
            <a:ln w="28575"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latin typeface="Franklin Gothic Book" panose="020B0503020102020204" pitchFamily="34" charset="0"/>
                  <a:cs typeface="Arial" panose="020B0604020202020204" pitchFamily="34" charset="0"/>
                </a:rPr>
                <a:t>Tendering</a:t>
              </a:r>
            </a:p>
          </p:txBody>
        </p:sp>
        <p:sp>
          <p:nvSpPr>
            <p:cNvPr id="60" name="Rectángulo redondeado 40"/>
            <p:cNvSpPr/>
            <p:nvPr/>
          </p:nvSpPr>
          <p:spPr>
            <a:xfrm>
              <a:off x="5719217" y="610036"/>
              <a:ext cx="791297" cy="234458"/>
            </a:xfrm>
            <a:prstGeom prst="roundRect">
              <a:avLst/>
            </a:prstGeom>
            <a:solidFill>
              <a:srgbClr val="AED684"/>
            </a:solidFill>
            <a:ln w="28575" cap="flat" cmpd="sng" algn="ctr">
              <a:noFill/>
              <a:prstDash val="solid"/>
            </a:ln>
            <a:effectLst/>
          </p:spPr>
          <p:txBody>
            <a:bodyPr lIns="0" tIns="0" rIns="0" bIns="0" rtlCol="0" anchor="ctr"/>
            <a:lstStyle/>
            <a:p>
              <a:pPr algn="ctr"/>
              <a:r>
                <a:rPr lang="en-GB" sz="900" b="1" kern="0" dirty="0">
                  <a:solidFill>
                    <a:srgbClr val="FFFFFF"/>
                  </a:solidFill>
                  <a:latin typeface="Franklin Gothic Book" panose="020B0503020102020204" pitchFamily="34" charset="0"/>
                  <a:cs typeface="Arial" panose="020B0604020202020204" pitchFamily="34" charset="0"/>
                </a:rPr>
                <a:t>Post-tendering</a:t>
              </a:r>
            </a:p>
          </p:txBody>
        </p:sp>
      </p:grpSp>
      <p:grpSp>
        <p:nvGrpSpPr>
          <p:cNvPr id="12" name="Group 11"/>
          <p:cNvGrpSpPr/>
          <p:nvPr/>
        </p:nvGrpSpPr>
        <p:grpSpPr>
          <a:xfrm>
            <a:off x="4509198" y="1989750"/>
            <a:ext cx="4167964" cy="2319266"/>
            <a:chOff x="4509198" y="1989750"/>
            <a:chExt cx="4167964" cy="2319266"/>
          </a:xfrm>
        </p:grpSpPr>
        <p:sp>
          <p:nvSpPr>
            <p:cNvPr id="47" name="Rounded Rectangle 46"/>
            <p:cNvSpPr/>
            <p:nvPr/>
          </p:nvSpPr>
          <p:spPr>
            <a:xfrm>
              <a:off x="4509198" y="3440740"/>
              <a:ext cx="900000" cy="540000"/>
            </a:xfrm>
            <a:prstGeom prst="roundRect">
              <a:avLst/>
            </a:prstGeom>
            <a:solidFill>
              <a:srgbClr val="AED68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Sign</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the</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contract</a:t>
              </a:r>
              <a:endParaRPr lang="en-US" sz="1000" b="1" dirty="0" smtClean="0">
                <a:latin typeface="Franklin Gothic Book" panose="020B0503020102020204" pitchFamily="34" charset="0"/>
              </a:endParaRPr>
            </a:p>
          </p:txBody>
        </p:sp>
        <p:sp>
          <p:nvSpPr>
            <p:cNvPr id="48" name="Rounded Rectangle 47"/>
            <p:cNvSpPr/>
            <p:nvPr/>
          </p:nvSpPr>
          <p:spPr>
            <a:xfrm>
              <a:off x="5598520" y="3161887"/>
              <a:ext cx="900000" cy="540000"/>
            </a:xfrm>
            <a:prstGeom prst="roundRect">
              <a:avLst/>
            </a:prstGeom>
            <a:solidFill>
              <a:srgbClr val="AED68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Evaluate</a:t>
              </a:r>
              <a:r>
                <a:rPr lang="es-ES" sz="1000" b="1" dirty="0" smtClean="0">
                  <a:latin typeface="Franklin Gothic Book" panose="020B0503020102020204" pitchFamily="34" charset="0"/>
                </a:rPr>
                <a:t> performance</a:t>
              </a:r>
              <a:endParaRPr lang="en-US" sz="1000" b="1" dirty="0" smtClean="0">
                <a:latin typeface="Franklin Gothic Book" panose="020B0503020102020204" pitchFamily="34" charset="0"/>
              </a:endParaRPr>
            </a:p>
          </p:txBody>
        </p:sp>
        <p:sp>
          <p:nvSpPr>
            <p:cNvPr id="49" name="Rounded Rectangle 48"/>
            <p:cNvSpPr/>
            <p:nvPr/>
          </p:nvSpPr>
          <p:spPr>
            <a:xfrm>
              <a:off x="5598520" y="3769016"/>
              <a:ext cx="900000" cy="540000"/>
            </a:xfrm>
            <a:prstGeom prst="roundRect">
              <a:avLst/>
            </a:prstGeom>
            <a:solidFill>
              <a:srgbClr val="AED68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Modify</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the</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contract</a:t>
              </a:r>
              <a:endParaRPr lang="en-US" sz="1000" b="1" dirty="0" smtClean="0">
                <a:latin typeface="Franklin Gothic Book" panose="020B0503020102020204" pitchFamily="34" charset="0"/>
              </a:endParaRPr>
            </a:p>
          </p:txBody>
        </p:sp>
        <p:sp>
          <p:nvSpPr>
            <p:cNvPr id="51" name="Rounded Rectangle 50"/>
            <p:cNvSpPr/>
            <p:nvPr/>
          </p:nvSpPr>
          <p:spPr>
            <a:xfrm>
              <a:off x="7777162" y="3440740"/>
              <a:ext cx="900000" cy="540000"/>
            </a:xfrm>
            <a:prstGeom prst="roundRect">
              <a:avLst/>
            </a:prstGeom>
            <a:solidFill>
              <a:srgbClr val="AED68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Close</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the</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contract</a:t>
              </a:r>
              <a:endParaRPr lang="en-US" sz="1000" b="1" dirty="0" smtClean="0">
                <a:latin typeface="Franklin Gothic Book" panose="020B0503020102020204" pitchFamily="34" charset="0"/>
              </a:endParaRPr>
            </a:p>
          </p:txBody>
        </p:sp>
        <p:sp>
          <p:nvSpPr>
            <p:cNvPr id="50" name="Rounded Rectangle 49"/>
            <p:cNvSpPr/>
            <p:nvPr/>
          </p:nvSpPr>
          <p:spPr>
            <a:xfrm>
              <a:off x="6687842" y="3440740"/>
              <a:ext cx="900000" cy="540000"/>
            </a:xfrm>
            <a:prstGeom prst="roundRect">
              <a:avLst/>
            </a:prstGeom>
            <a:solidFill>
              <a:srgbClr val="AED68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Generate</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invoice</a:t>
              </a:r>
              <a:r>
                <a:rPr lang="es-ES" sz="1000" b="1" dirty="0" smtClean="0">
                  <a:latin typeface="Franklin Gothic Book" panose="020B0503020102020204" pitchFamily="34" charset="0"/>
                </a:rPr>
                <a:t> and </a:t>
              </a:r>
              <a:r>
                <a:rPr lang="es-ES" sz="1000" b="1" dirty="0" err="1" smtClean="0">
                  <a:latin typeface="Franklin Gothic Book" panose="020B0503020102020204" pitchFamily="34" charset="0"/>
                </a:rPr>
                <a:t>pay</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the</a:t>
              </a:r>
              <a:r>
                <a:rPr lang="es-ES" sz="1000" b="1" dirty="0" smtClean="0">
                  <a:latin typeface="Franklin Gothic Book" panose="020B0503020102020204" pitchFamily="34" charset="0"/>
                </a:rPr>
                <a:t> EO</a:t>
              </a:r>
              <a:endParaRPr lang="en-US" sz="1000" b="1" dirty="0" smtClean="0">
                <a:latin typeface="Franklin Gothic Book" panose="020B0503020102020204" pitchFamily="34" charset="0"/>
              </a:endParaRPr>
            </a:p>
          </p:txBody>
        </p:sp>
        <p:cxnSp>
          <p:nvCxnSpPr>
            <p:cNvPr id="67" name="Straight Connector 66"/>
            <p:cNvCxnSpPr>
              <a:stCxn id="68" idx="2"/>
              <a:endCxn id="50" idx="0"/>
            </p:cNvCxnSpPr>
            <p:nvPr/>
          </p:nvCxnSpPr>
          <p:spPr>
            <a:xfrm>
              <a:off x="7137842" y="2514475"/>
              <a:ext cx="0" cy="926265"/>
            </a:xfrm>
            <a:prstGeom prst="line">
              <a:avLst/>
            </a:prstGeom>
            <a:ln w="25400">
              <a:solidFill>
                <a:schemeClr val="bg1">
                  <a:lumMod val="75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68" name="Rounded Rectangle 67"/>
            <p:cNvSpPr/>
            <p:nvPr/>
          </p:nvSpPr>
          <p:spPr>
            <a:xfrm>
              <a:off x="6687842" y="1989750"/>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eAwarding</a:t>
              </a:r>
              <a:endParaRPr lang="en-US" sz="1000" b="1" dirty="0" smtClean="0">
                <a:latin typeface="Franklin Gothic Book" panose="020B0503020102020204" pitchFamily="34" charset="0"/>
              </a:endParaRPr>
            </a:p>
          </p:txBody>
        </p:sp>
        <p:cxnSp>
          <p:nvCxnSpPr>
            <p:cNvPr id="76" name="Elbow Connector 75"/>
            <p:cNvCxnSpPr>
              <a:stCxn id="48" idx="0"/>
              <a:endCxn id="68" idx="2"/>
            </p:cNvCxnSpPr>
            <p:nvPr/>
          </p:nvCxnSpPr>
          <p:spPr>
            <a:xfrm rot="5400000" flipH="1" flipV="1">
              <a:off x="6269475" y="2293520"/>
              <a:ext cx="647412" cy="1089322"/>
            </a:xfrm>
            <a:prstGeom prst="bentConnector3">
              <a:avLst>
                <a:gd name="adj1" fmla="val 50000"/>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51" idx="0"/>
              <a:endCxn id="68" idx="2"/>
            </p:cNvCxnSpPr>
            <p:nvPr/>
          </p:nvCxnSpPr>
          <p:spPr>
            <a:xfrm rot="16200000" flipV="1">
              <a:off x="7219370" y="2432948"/>
              <a:ext cx="926265" cy="1089320"/>
            </a:xfrm>
            <a:prstGeom prst="bentConnector3">
              <a:avLst>
                <a:gd name="adj1" fmla="val 50000"/>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Elbow Connector 93"/>
            <p:cNvCxnSpPr>
              <a:stCxn id="47" idx="0"/>
              <a:endCxn id="68" idx="1"/>
            </p:cNvCxnSpPr>
            <p:nvPr/>
          </p:nvCxnSpPr>
          <p:spPr>
            <a:xfrm rot="5400000" flipH="1" flipV="1">
              <a:off x="5229207" y="1982105"/>
              <a:ext cx="1188627" cy="1728644"/>
            </a:xfrm>
            <a:prstGeom prst="bentConnector2">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Elbow Connector 60"/>
            <p:cNvCxnSpPr>
              <a:stCxn id="49" idx="3"/>
              <a:endCxn id="68" idx="3"/>
            </p:cNvCxnSpPr>
            <p:nvPr/>
          </p:nvCxnSpPr>
          <p:spPr>
            <a:xfrm flipV="1">
              <a:off x="6498520" y="2252113"/>
              <a:ext cx="1089322" cy="1786903"/>
            </a:xfrm>
            <a:prstGeom prst="bentConnector3">
              <a:avLst>
                <a:gd name="adj1" fmla="val 221717"/>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151910" y="1989749"/>
            <a:ext cx="900000" cy="1962283"/>
            <a:chOff x="151910" y="1989749"/>
            <a:chExt cx="900000" cy="1962283"/>
          </a:xfrm>
        </p:grpSpPr>
        <p:sp>
          <p:nvSpPr>
            <p:cNvPr id="35" name="Rounded Rectangle 34"/>
            <p:cNvSpPr/>
            <p:nvPr/>
          </p:nvSpPr>
          <p:spPr>
            <a:xfrm>
              <a:off x="151910" y="3427307"/>
              <a:ext cx="900000" cy="524725"/>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err="1" smtClean="0">
                  <a:latin typeface="Franklin Gothic Book" panose="020B0503020102020204" pitchFamily="34" charset="0"/>
                </a:rPr>
                <a:t>Qualify</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EOs</a:t>
              </a:r>
              <a:endParaRPr lang="en-US" sz="1000" b="1" dirty="0" smtClean="0">
                <a:latin typeface="Franklin Gothic Book" panose="020B0503020102020204" pitchFamily="34" charset="0"/>
              </a:endParaRPr>
            </a:p>
          </p:txBody>
        </p:sp>
        <p:cxnSp>
          <p:nvCxnSpPr>
            <p:cNvPr id="36" name="Straight Connector 35"/>
            <p:cNvCxnSpPr>
              <a:stCxn id="35" idx="0"/>
              <a:endCxn id="37" idx="2"/>
            </p:cNvCxnSpPr>
            <p:nvPr/>
          </p:nvCxnSpPr>
          <p:spPr>
            <a:xfrm flipV="1">
              <a:off x="601910" y="2514474"/>
              <a:ext cx="0" cy="912833"/>
            </a:xfrm>
            <a:prstGeom prst="line">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ounded Rectangle 36"/>
            <p:cNvSpPr/>
            <p:nvPr/>
          </p:nvSpPr>
          <p:spPr>
            <a:xfrm>
              <a:off x="151910" y="1989749"/>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err="1">
                  <a:latin typeface="Franklin Gothic Book" panose="020B0503020102020204" pitchFamily="34" charset="0"/>
                </a:rPr>
                <a:t>eQualification</a:t>
              </a:r>
              <a:endParaRPr lang="en-US" sz="1000" b="1" dirty="0">
                <a:latin typeface="Franklin Gothic Book" panose="020B0503020102020204" pitchFamily="34" charset="0"/>
              </a:endParaRPr>
            </a:p>
          </p:txBody>
        </p:sp>
      </p:grpSp>
      <p:grpSp>
        <p:nvGrpSpPr>
          <p:cNvPr id="5" name="Group 4"/>
          <p:cNvGrpSpPr/>
          <p:nvPr/>
        </p:nvGrpSpPr>
        <p:grpSpPr>
          <a:xfrm>
            <a:off x="1241232" y="3450854"/>
            <a:ext cx="900000" cy="1978646"/>
            <a:chOff x="1241232" y="3450854"/>
            <a:chExt cx="900000" cy="1978646"/>
          </a:xfrm>
        </p:grpSpPr>
        <p:sp>
          <p:nvSpPr>
            <p:cNvPr id="44" name="Rounded Rectangle 43"/>
            <p:cNvSpPr/>
            <p:nvPr/>
          </p:nvSpPr>
          <p:spPr>
            <a:xfrm>
              <a:off x="1241232" y="3450854"/>
              <a:ext cx="900000" cy="540000"/>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Evaluate</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technical</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offers</a:t>
              </a:r>
              <a:endParaRPr lang="en-US" sz="1000" b="1" dirty="0" smtClean="0">
                <a:latin typeface="Franklin Gothic Book" panose="020B0503020102020204" pitchFamily="34" charset="0"/>
              </a:endParaRPr>
            </a:p>
          </p:txBody>
        </p:sp>
        <p:sp>
          <p:nvSpPr>
            <p:cNvPr id="64" name="Rounded Rectangle 63"/>
            <p:cNvSpPr/>
            <p:nvPr/>
          </p:nvSpPr>
          <p:spPr>
            <a:xfrm>
              <a:off x="1241232" y="4889500"/>
              <a:ext cx="900000" cy="540000"/>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eEvaluation</a:t>
              </a:r>
              <a:endParaRPr lang="en-US" sz="1000" b="1" dirty="0" smtClean="0">
                <a:latin typeface="Franklin Gothic Book" panose="020B0503020102020204" pitchFamily="34" charset="0"/>
              </a:endParaRPr>
            </a:p>
          </p:txBody>
        </p:sp>
        <p:cxnSp>
          <p:nvCxnSpPr>
            <p:cNvPr id="39" name="Straight Connector 38"/>
            <p:cNvCxnSpPr>
              <a:stCxn id="44" idx="2"/>
              <a:endCxn id="64" idx="0"/>
            </p:cNvCxnSpPr>
            <p:nvPr/>
          </p:nvCxnSpPr>
          <p:spPr>
            <a:xfrm>
              <a:off x="1691232" y="3990854"/>
              <a:ext cx="0" cy="898646"/>
            </a:xfrm>
            <a:prstGeom prst="line">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13" name="Date Placeholder 12"/>
          <p:cNvSpPr>
            <a:spLocks noGrp="1"/>
          </p:cNvSpPr>
          <p:nvPr>
            <p:ph type="dt" sz="half" idx="2"/>
          </p:nvPr>
        </p:nvSpPr>
        <p:spPr/>
        <p:txBody>
          <a:bodyPr/>
          <a:lstStyle/>
          <a:p>
            <a:fld id="{AA4E87ED-C34E-4B10-92A9-5ACB6C490453}" type="datetime3">
              <a:rPr lang="en-GB" smtClean="0"/>
              <a:t>3 January, 2020</a:t>
            </a:fld>
            <a:endParaRPr lang="en-GB" dirty="0"/>
          </a:p>
        </p:txBody>
      </p:sp>
      <p:sp>
        <p:nvSpPr>
          <p:cNvPr id="14" name="Slide Number Placeholder 13"/>
          <p:cNvSpPr>
            <a:spLocks noGrp="1"/>
          </p:cNvSpPr>
          <p:nvPr>
            <p:ph type="sldNum" sz="quarter" idx="4"/>
          </p:nvPr>
        </p:nvSpPr>
        <p:spPr/>
        <p:txBody>
          <a:bodyPr/>
          <a:lstStyle/>
          <a:p>
            <a:fld id="{EDB9696E-5DF7-4353-AF9F-8C50BA0EF038}" type="slidenum">
              <a:rPr lang="en-GB" smtClean="0"/>
              <a:t>14</a:t>
            </a:fld>
            <a:endParaRPr lang="en-GB" dirty="0"/>
          </a:p>
        </p:txBody>
      </p:sp>
    </p:spTree>
    <p:extLst>
      <p:ext uri="{BB962C8B-B14F-4D97-AF65-F5344CB8AC3E}">
        <p14:creationId xmlns:p14="http://schemas.microsoft.com/office/powerpoint/2010/main" val="3168164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683920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585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5" name="Rectángulo 4"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57" name="4 Título"/>
          <p:cNvSpPr>
            <a:spLocks noGrp="1"/>
          </p:cNvSpPr>
          <p:nvPr>
            <p:ph type="title"/>
          </p:nvPr>
        </p:nvSpPr>
        <p:spPr/>
        <p:txBody>
          <a:bodyPr>
            <a:noAutofit/>
          </a:bodyPr>
          <a:lstStyle/>
          <a:p>
            <a:r>
              <a:rPr lang="en-GB" dirty="0"/>
              <a:t>MTender deployment</a:t>
            </a:r>
            <a:endParaRPr lang="en-GB" sz="4400" dirty="0">
              <a:solidFill>
                <a:schemeClr val="accent2"/>
              </a:solidFill>
            </a:endParaRPr>
          </a:p>
        </p:txBody>
      </p:sp>
      <p:sp>
        <p:nvSpPr>
          <p:cNvPr id="15" name="Rectángulo redondeado 14"/>
          <p:cNvSpPr/>
          <p:nvPr/>
        </p:nvSpPr>
        <p:spPr>
          <a:xfrm>
            <a:off x="3744520" y="2080384"/>
            <a:ext cx="2520000" cy="540000"/>
          </a:xfrm>
          <a:prstGeom prst="roundRect">
            <a:avLst/>
          </a:prstGeom>
          <a:noFill/>
          <a:ln w="19050">
            <a:solidFill>
              <a:srgbClr val="2DAAE2"/>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Test the eProcurement system in a low risk environment</a:t>
            </a:r>
          </a:p>
        </p:txBody>
      </p:sp>
      <p:sp>
        <p:nvSpPr>
          <p:cNvPr id="29" name="Rectángulo redondeado 28"/>
          <p:cNvSpPr/>
          <p:nvPr/>
        </p:nvSpPr>
        <p:spPr>
          <a:xfrm>
            <a:off x="3744520" y="2959933"/>
            <a:ext cx="2520000" cy="540000"/>
          </a:xfrm>
          <a:prstGeom prst="roundRect">
            <a:avLst/>
          </a:prstGeom>
          <a:noFill/>
          <a:ln w="19050">
            <a:solidFill>
              <a:srgbClr val="2DAAE2"/>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Partial implementation of newest eProcurement features</a:t>
            </a:r>
          </a:p>
        </p:txBody>
      </p:sp>
      <p:sp>
        <p:nvSpPr>
          <p:cNvPr id="31" name="Rectángulo redondeado 30"/>
          <p:cNvSpPr/>
          <p:nvPr/>
        </p:nvSpPr>
        <p:spPr>
          <a:xfrm>
            <a:off x="6476791" y="2080384"/>
            <a:ext cx="2520000" cy="540000"/>
          </a:xfrm>
          <a:prstGeom prst="roundRect">
            <a:avLst/>
          </a:prstGeom>
          <a:noFill/>
          <a:ln w="19050">
            <a:solidFill>
              <a:srgbClr val="2DAAE2"/>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Test micro, small and high value procedures</a:t>
            </a:r>
          </a:p>
        </p:txBody>
      </p:sp>
      <p:sp>
        <p:nvSpPr>
          <p:cNvPr id="32" name="Rectángulo redondeado 31"/>
          <p:cNvSpPr/>
          <p:nvPr/>
        </p:nvSpPr>
        <p:spPr>
          <a:xfrm>
            <a:off x="3744520" y="3941224"/>
            <a:ext cx="2520000" cy="540000"/>
          </a:xfrm>
          <a:prstGeom prst="roundRect">
            <a:avLst/>
          </a:prstGeom>
          <a:noFill/>
          <a:ln w="19050">
            <a:solidFill>
              <a:srgbClr val="235AA6"/>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Full coverage of the public procurement cycle</a:t>
            </a:r>
          </a:p>
        </p:txBody>
      </p:sp>
      <p:sp>
        <p:nvSpPr>
          <p:cNvPr id="33" name="Rectángulo redondeado 32"/>
          <p:cNvSpPr/>
          <p:nvPr/>
        </p:nvSpPr>
        <p:spPr>
          <a:xfrm>
            <a:off x="3744520" y="4738894"/>
            <a:ext cx="2520000" cy="540000"/>
          </a:xfrm>
          <a:prstGeom prst="roundRect">
            <a:avLst/>
          </a:prstGeom>
          <a:noFill/>
          <a:ln w="19050">
            <a:solidFill>
              <a:srgbClr val="235AA6"/>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Full coverage of the public procurement processes</a:t>
            </a:r>
          </a:p>
        </p:txBody>
      </p:sp>
      <p:sp>
        <p:nvSpPr>
          <p:cNvPr id="34" name="Rectángulo redondeado 33"/>
          <p:cNvSpPr/>
          <p:nvPr/>
        </p:nvSpPr>
        <p:spPr>
          <a:xfrm>
            <a:off x="3744520" y="5536562"/>
            <a:ext cx="2520000" cy="540000"/>
          </a:xfrm>
          <a:prstGeom prst="roundRect">
            <a:avLst/>
          </a:prstGeom>
          <a:noFill/>
          <a:ln w="19050">
            <a:solidFill>
              <a:srgbClr val="235AA6"/>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Implementation of aggregated demand mechanisms</a:t>
            </a:r>
          </a:p>
        </p:txBody>
      </p:sp>
      <p:sp>
        <p:nvSpPr>
          <p:cNvPr id="36" name="Rectángulo redondeado 35"/>
          <p:cNvSpPr/>
          <p:nvPr/>
        </p:nvSpPr>
        <p:spPr>
          <a:xfrm>
            <a:off x="6476791" y="2959933"/>
            <a:ext cx="2520000" cy="540000"/>
          </a:xfrm>
          <a:prstGeom prst="roundRect">
            <a:avLst/>
          </a:prstGeom>
          <a:noFill/>
          <a:ln w="19050">
            <a:solidFill>
              <a:srgbClr val="2DAAE2"/>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Train users in the use of eProcurement</a:t>
            </a:r>
          </a:p>
        </p:txBody>
      </p:sp>
      <p:sp>
        <p:nvSpPr>
          <p:cNvPr id="37" name="Rectángulo redondeado 36"/>
          <p:cNvSpPr/>
          <p:nvPr/>
        </p:nvSpPr>
        <p:spPr>
          <a:xfrm>
            <a:off x="6476791" y="4340059"/>
            <a:ext cx="2520000" cy="540000"/>
          </a:xfrm>
          <a:prstGeom prst="roundRect">
            <a:avLst/>
          </a:prstGeom>
          <a:noFill/>
          <a:ln w="19050">
            <a:solidFill>
              <a:srgbClr val="235AA6"/>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Connection to government registers</a:t>
            </a:r>
          </a:p>
        </p:txBody>
      </p:sp>
      <p:sp>
        <p:nvSpPr>
          <p:cNvPr id="40" name="Rectángulo redondeado 39"/>
          <p:cNvSpPr/>
          <p:nvPr/>
        </p:nvSpPr>
        <p:spPr>
          <a:xfrm>
            <a:off x="6476791" y="5137728"/>
            <a:ext cx="2520000" cy="540000"/>
          </a:xfrm>
          <a:prstGeom prst="roundRect">
            <a:avLst/>
          </a:prstGeom>
          <a:noFill/>
          <a:ln w="19050">
            <a:solidFill>
              <a:srgbClr val="235AA6"/>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Full integration with eGovernment services</a:t>
            </a:r>
          </a:p>
        </p:txBody>
      </p:sp>
      <p:sp>
        <p:nvSpPr>
          <p:cNvPr id="41" name="Shape 110"/>
          <p:cNvSpPr/>
          <p:nvPr/>
        </p:nvSpPr>
        <p:spPr>
          <a:xfrm>
            <a:off x="189244" y="1845968"/>
            <a:ext cx="2803597" cy="2804024"/>
          </a:xfrm>
          <a:prstGeom prst="leftCircularArrow">
            <a:avLst>
              <a:gd name="adj1" fmla="val 6258"/>
              <a:gd name="adj2" fmla="val 1142322"/>
              <a:gd name="adj3" fmla="val 6493180"/>
              <a:gd name="adj4" fmla="val 19001102"/>
              <a:gd name="adj5" fmla="val 12500"/>
            </a:avLst>
          </a:prstGeom>
          <a:solidFill>
            <a:srgbClr val="2DAAE2"/>
          </a:solidFill>
          <a:effectLst/>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lstStyle/>
          <a:p>
            <a:endParaRPr lang="en-GB" dirty="0">
              <a:latin typeface="Franklin Gothic Book" panose="020B0503020102020204" pitchFamily="34" charset="0"/>
            </a:endParaRPr>
          </a:p>
        </p:txBody>
      </p:sp>
      <p:sp>
        <p:nvSpPr>
          <p:cNvPr id="42" name="Block Arc 113"/>
          <p:cNvSpPr/>
          <p:nvPr/>
        </p:nvSpPr>
        <p:spPr>
          <a:xfrm>
            <a:off x="1167475" y="3784111"/>
            <a:ext cx="2408724" cy="2409689"/>
          </a:xfrm>
          <a:prstGeom prst="blockArc">
            <a:avLst>
              <a:gd name="adj1" fmla="val 13500000"/>
              <a:gd name="adj2" fmla="val 10735884"/>
              <a:gd name="adj3" fmla="val 7592"/>
            </a:avLst>
          </a:prstGeom>
          <a:solidFill>
            <a:srgbClr val="235AA6"/>
          </a:solidFill>
          <a:effectLst/>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a:lstStyle/>
          <a:p>
            <a:endParaRPr lang="en-GB" dirty="0">
              <a:latin typeface="Franklin Gothic Book" panose="020B0503020102020204" pitchFamily="34" charset="0"/>
            </a:endParaRPr>
          </a:p>
        </p:txBody>
      </p:sp>
      <p:sp>
        <p:nvSpPr>
          <p:cNvPr id="43" name="Rectangle 121"/>
          <p:cNvSpPr/>
          <p:nvPr/>
        </p:nvSpPr>
        <p:spPr>
          <a:xfrm>
            <a:off x="770247" y="2772940"/>
            <a:ext cx="1557905" cy="77876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GB" sz="2400" b="1" i="1" kern="1200" dirty="0" smtClean="0">
                <a:solidFill>
                  <a:srgbClr val="2DAAE2"/>
                </a:solidFill>
                <a:latin typeface="Franklin Gothic Book" panose="020B0503020102020204" pitchFamily="34" charset="0"/>
              </a:rPr>
              <a:t>MTender Pilot</a:t>
            </a:r>
            <a:endParaRPr lang="en-GB" sz="2400" b="1" i="1" kern="1200" dirty="0">
              <a:solidFill>
                <a:srgbClr val="2DAAE2"/>
              </a:solidFill>
              <a:latin typeface="Franklin Gothic Book" panose="020B0503020102020204" pitchFamily="34" charset="0"/>
            </a:endParaRPr>
          </a:p>
        </p:txBody>
      </p:sp>
      <p:sp>
        <p:nvSpPr>
          <p:cNvPr id="44" name="Rectangle 117"/>
          <p:cNvSpPr/>
          <p:nvPr/>
        </p:nvSpPr>
        <p:spPr>
          <a:xfrm>
            <a:off x="1549463" y="4529933"/>
            <a:ext cx="1682512" cy="77876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6510" tIns="16510" rIns="16510" bIns="16510" numCol="1" spcCol="1270" anchor="ctr" anchorCtr="0">
            <a:noAutofit/>
          </a:bodyPr>
          <a:lstStyle/>
          <a:p>
            <a:pPr algn="ctr" defTabSz="1155700">
              <a:lnSpc>
                <a:spcPct val="90000"/>
              </a:lnSpc>
              <a:spcAft>
                <a:spcPct val="35000"/>
              </a:spcAft>
            </a:pPr>
            <a:r>
              <a:rPr lang="en-GB" sz="2400" b="1" i="1" dirty="0">
                <a:solidFill>
                  <a:srgbClr val="235AA6"/>
                </a:solidFill>
                <a:latin typeface="Franklin Gothic Book" panose="020B0503020102020204" pitchFamily="34" charset="0"/>
              </a:rPr>
              <a:t>Full Deployment</a:t>
            </a:r>
          </a:p>
        </p:txBody>
      </p:sp>
      <p:sp>
        <p:nvSpPr>
          <p:cNvPr id="22" name="24 CuadroTexto"/>
          <p:cNvSpPr txBox="1"/>
          <p:nvPr/>
        </p:nvSpPr>
        <p:spPr>
          <a:xfrm>
            <a:off x="204137" y="1179838"/>
            <a:ext cx="8688342" cy="584775"/>
          </a:xfrm>
          <a:prstGeom prst="rect">
            <a:avLst/>
          </a:prstGeom>
          <a:noFill/>
        </p:spPr>
        <p:txBody>
          <a:bodyPr wrap="square" rtlCol="0">
            <a:spAutoFit/>
          </a:bodyPr>
          <a:lstStyle/>
          <a:p>
            <a:pPr defTabSz="914120"/>
            <a:r>
              <a:rPr lang="en-GB" sz="1600" b="1" dirty="0">
                <a:solidFill>
                  <a:srgbClr val="00AE9E"/>
                </a:solidFill>
                <a:latin typeface="Franklin Gothic Book" panose="020B0503020102020204" pitchFamily="34" charset="0"/>
                <a:cs typeface="Calibri" panose="020F0502020204030204" pitchFamily="34" charset="0"/>
              </a:rPr>
              <a:t>MTender</a:t>
            </a:r>
            <a:r>
              <a:rPr lang="en-GB" sz="1600" dirty="0">
                <a:solidFill>
                  <a:srgbClr val="00AE9E"/>
                </a:solidFill>
                <a:latin typeface="Franklin Gothic Book" panose="020B0503020102020204" pitchFamily="34" charset="0"/>
                <a:cs typeface="Calibri" panose="020F0502020204030204" pitchFamily="34" charset="0"/>
              </a:rPr>
              <a:t> </a:t>
            </a:r>
            <a:r>
              <a:rPr lang="en-GB" sz="1600" dirty="0" smtClean="0">
                <a:solidFill>
                  <a:srgbClr val="000000"/>
                </a:solidFill>
                <a:latin typeface="Franklin Gothic Book" panose="020B0503020102020204" pitchFamily="34" charset="0"/>
                <a:cs typeface="Arial" pitchFamily="34" charset="0"/>
              </a:rPr>
              <a:t>has </a:t>
            </a:r>
            <a:r>
              <a:rPr lang="en-GB" sz="1600" dirty="0">
                <a:solidFill>
                  <a:srgbClr val="000000"/>
                </a:solidFill>
                <a:latin typeface="Franklin Gothic Book" panose="020B0503020102020204" pitchFamily="34" charset="0"/>
                <a:cs typeface="Arial" pitchFamily="34" charset="0"/>
              </a:rPr>
              <a:t>been designed to be implemented in two </a:t>
            </a:r>
            <a:r>
              <a:rPr lang="en-GB" sz="1600" dirty="0" smtClean="0">
                <a:solidFill>
                  <a:srgbClr val="000000"/>
                </a:solidFill>
                <a:latin typeface="Franklin Gothic Book" panose="020B0503020102020204" pitchFamily="34" charset="0"/>
                <a:cs typeface="Arial" pitchFamily="34" charset="0"/>
              </a:rPr>
              <a:t>stages to facilitate the adoption of digital procurement processes</a:t>
            </a:r>
            <a:endParaRPr lang="en-GB" sz="1600" dirty="0">
              <a:solidFill>
                <a:srgbClr val="000000"/>
              </a:solidFill>
              <a:latin typeface="Franklin Gothic Book" panose="020B0503020102020204" pitchFamily="34" charset="0"/>
              <a:cs typeface="Arial" pitchFamily="34" charset="0"/>
            </a:endParaRPr>
          </a:p>
        </p:txBody>
      </p:sp>
      <p:sp>
        <p:nvSpPr>
          <p:cNvPr id="23" name="TextBox 22"/>
          <p:cNvSpPr txBox="1"/>
          <p:nvPr/>
        </p:nvSpPr>
        <p:spPr>
          <a:xfrm>
            <a:off x="574673" y="764960"/>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Implementation plan</a:t>
            </a:r>
          </a:p>
        </p:txBody>
      </p:sp>
      <p:cxnSp>
        <p:nvCxnSpPr>
          <p:cNvPr id="6" name="Straight Connector 5"/>
          <p:cNvCxnSpPr/>
          <p:nvPr/>
        </p:nvCxnSpPr>
        <p:spPr>
          <a:xfrm>
            <a:off x="3769146" y="3733777"/>
            <a:ext cx="5220000" cy="0"/>
          </a:xfrm>
          <a:prstGeom prst="line">
            <a:avLst/>
          </a:prstGeom>
          <a:ln w="12700">
            <a:solidFill>
              <a:schemeClr val="tx1">
                <a:lumMod val="40000"/>
                <a:lumOff val="60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sp>
        <p:nvSpPr>
          <p:cNvPr id="4" name="Date Placeholder 3"/>
          <p:cNvSpPr>
            <a:spLocks noGrp="1"/>
          </p:cNvSpPr>
          <p:nvPr>
            <p:ph type="dt" sz="half" idx="2"/>
          </p:nvPr>
        </p:nvSpPr>
        <p:spPr/>
        <p:txBody>
          <a:bodyPr/>
          <a:lstStyle/>
          <a:p>
            <a:fld id="{5EF7C1CA-C191-4144-9092-F40C7D422873}" type="datetime3">
              <a:rPr lang="en-GB" smtClean="0"/>
              <a:t>3 January, 2020</a:t>
            </a:fld>
            <a:endParaRPr lang="en-GB" dirty="0"/>
          </a:p>
        </p:txBody>
      </p:sp>
      <p:sp>
        <p:nvSpPr>
          <p:cNvPr id="7" name="Slide Number Placeholder 6"/>
          <p:cNvSpPr>
            <a:spLocks noGrp="1"/>
          </p:cNvSpPr>
          <p:nvPr>
            <p:ph type="sldNum" sz="quarter" idx="4"/>
          </p:nvPr>
        </p:nvSpPr>
        <p:spPr/>
        <p:txBody>
          <a:bodyPr/>
          <a:lstStyle/>
          <a:p>
            <a:fld id="{71F9F866-B438-9445-8D9F-1F8FF6608833}" type="slidenum">
              <a:rPr lang="en-GB" smtClean="0"/>
              <a:pPr/>
              <a:t>15</a:t>
            </a:fld>
            <a:endParaRPr lang="en-GB" dirty="0"/>
          </a:p>
        </p:txBody>
      </p:sp>
    </p:spTree>
    <p:extLst>
      <p:ext uri="{BB962C8B-B14F-4D97-AF65-F5344CB8AC3E}">
        <p14:creationId xmlns:p14="http://schemas.microsoft.com/office/powerpoint/2010/main" val="3121247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ext uri="{D42A27DB-BD31-4B8C-83A1-F6EECF244321}">
                <p14:modId xmlns:p14="http://schemas.microsoft.com/office/powerpoint/2010/main" val="4060141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2513"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fontAlgn="base">
              <a:spcBef>
                <a:spcPct val="0"/>
              </a:spcBef>
              <a:spcAft>
                <a:spcPts val="600"/>
              </a:spcAft>
            </a:pPr>
            <a:endParaRPr lang="en-GB" sz="28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5" name="Freeform 14"/>
          <p:cNvSpPr/>
          <p:nvPr/>
        </p:nvSpPr>
        <p:spPr>
          <a:xfrm>
            <a:off x="848322" y="2157237"/>
            <a:ext cx="7404652" cy="4127636"/>
          </a:xfrm>
          <a:custGeom>
            <a:avLst/>
            <a:gdLst>
              <a:gd name="connsiteX0" fmla="*/ 0 w 7404652"/>
              <a:gd name="connsiteY0" fmla="*/ 0 h 4127636"/>
              <a:gd name="connsiteX1" fmla="*/ 2117034 w 7404652"/>
              <a:gd name="connsiteY1" fmla="*/ 268357 h 4127636"/>
              <a:gd name="connsiteX2" fmla="*/ 1848678 w 7404652"/>
              <a:gd name="connsiteY2" fmla="*/ 1470992 h 4127636"/>
              <a:gd name="connsiteX3" fmla="*/ 3210339 w 7404652"/>
              <a:gd name="connsiteY3" fmla="*/ 1639957 h 4127636"/>
              <a:gd name="connsiteX4" fmla="*/ 3260034 w 7404652"/>
              <a:gd name="connsiteY4" fmla="*/ 2693505 h 4127636"/>
              <a:gd name="connsiteX5" fmla="*/ 4860234 w 7404652"/>
              <a:gd name="connsiteY5" fmla="*/ 2812774 h 4127636"/>
              <a:gd name="connsiteX6" fmla="*/ 5029200 w 7404652"/>
              <a:gd name="connsiteY6" fmla="*/ 4114800 h 4127636"/>
              <a:gd name="connsiteX7" fmla="*/ 7404652 w 7404652"/>
              <a:gd name="connsiteY7" fmla="*/ 3468757 h 4127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4652" h="4127636">
                <a:moveTo>
                  <a:pt x="0" y="0"/>
                </a:moveTo>
                <a:cubicBezTo>
                  <a:pt x="904460" y="11596"/>
                  <a:pt x="1808921" y="23192"/>
                  <a:pt x="2117034" y="268357"/>
                </a:cubicBezTo>
                <a:cubicBezTo>
                  <a:pt x="2425147" y="513522"/>
                  <a:pt x="1666460" y="1242392"/>
                  <a:pt x="1848678" y="1470992"/>
                </a:cubicBezTo>
                <a:cubicBezTo>
                  <a:pt x="2030896" y="1699592"/>
                  <a:pt x="2975113" y="1436205"/>
                  <a:pt x="3210339" y="1639957"/>
                </a:cubicBezTo>
                <a:cubicBezTo>
                  <a:pt x="3445565" y="1843709"/>
                  <a:pt x="2985052" y="2498036"/>
                  <a:pt x="3260034" y="2693505"/>
                </a:cubicBezTo>
                <a:cubicBezTo>
                  <a:pt x="3535017" y="2888975"/>
                  <a:pt x="4565373" y="2575892"/>
                  <a:pt x="4860234" y="2812774"/>
                </a:cubicBezTo>
                <a:cubicBezTo>
                  <a:pt x="5155095" y="3049657"/>
                  <a:pt x="4605130" y="4005470"/>
                  <a:pt x="5029200" y="4114800"/>
                </a:cubicBezTo>
                <a:cubicBezTo>
                  <a:pt x="5453270" y="4224130"/>
                  <a:pt x="6978926" y="3602935"/>
                  <a:pt x="7404652" y="3468757"/>
                </a:cubicBezTo>
              </a:path>
            </a:pathLst>
          </a:custGeom>
          <a:noFill/>
          <a:ln w="38100">
            <a:solidFill>
              <a:srgbClr val="235AA6"/>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GB" sz="1200" dirty="0">
              <a:solidFill>
                <a:srgbClr val="FFFFFF"/>
              </a:solidFill>
            </a:endParaRPr>
          </a:p>
        </p:txBody>
      </p:sp>
      <p:sp>
        <p:nvSpPr>
          <p:cNvPr id="152" name="Text Placeholder 5"/>
          <p:cNvSpPr>
            <a:spLocks noGrp="1"/>
          </p:cNvSpPr>
          <p:nvPr>
            <p:ph type="body" sz="quarter" idx="10"/>
          </p:nvPr>
        </p:nvSpPr>
        <p:spPr>
          <a:xfrm>
            <a:off x="574673" y="1225829"/>
            <a:ext cx="8151934" cy="793229"/>
          </a:xfrm>
        </p:spPr>
        <p:txBody>
          <a:bodyPr/>
          <a:lstStyle/>
          <a:p>
            <a:pPr algn="just"/>
            <a:r>
              <a:rPr lang="en-GB" sz="1400" b="1" dirty="0">
                <a:solidFill>
                  <a:srgbClr val="00AE9E"/>
                </a:solidFill>
                <a:latin typeface="Franklin Gothic Book" panose="020B0503020102020204" pitchFamily="34" charset="0"/>
                <a:cs typeface="Calibri" panose="020F0502020204030204" pitchFamily="34" charset="0"/>
              </a:rPr>
              <a:t>MTender </a:t>
            </a:r>
            <a:r>
              <a:rPr lang="en-GB" sz="1400" dirty="0">
                <a:solidFill>
                  <a:schemeClr val="accent6">
                    <a:lumMod val="95000"/>
                    <a:lumOff val="5000"/>
                  </a:schemeClr>
                </a:solidFill>
                <a:latin typeface="Franklin Gothic Book" panose="020B0503020102020204" pitchFamily="34" charset="0"/>
                <a:cs typeface="Calibri" panose="020F0502020204030204" pitchFamily="34" charset="0"/>
              </a:rPr>
              <a:t>grants </a:t>
            </a:r>
            <a:r>
              <a:rPr lang="en-GB" sz="1400" dirty="0" smtClean="0">
                <a:solidFill>
                  <a:schemeClr val="accent6">
                    <a:lumMod val="95000"/>
                    <a:lumOff val="5000"/>
                  </a:schemeClr>
                </a:solidFill>
                <a:latin typeface="Franklin Gothic Book" panose="020B0503020102020204" pitchFamily="34" charset="0"/>
                <a:cs typeface="Calibri" panose="020F0502020204030204" pitchFamily="34" charset="0"/>
              </a:rPr>
              <a:t>benefits to public procurement and helps achieving an increased efficiency of the processes and a better quality of the service</a:t>
            </a:r>
            <a:endParaRPr lang="en-GB" sz="1400" dirty="0">
              <a:latin typeface="Franklin Gothic Book" panose="020B0503020102020204" pitchFamily="34" charset="0"/>
              <a:cs typeface="Calibri" panose="020F0502020204030204" pitchFamily="34" charset="0"/>
            </a:endParaRPr>
          </a:p>
        </p:txBody>
      </p:sp>
      <p:sp>
        <p:nvSpPr>
          <p:cNvPr id="46" name="Google Shape;264;p22"/>
          <p:cNvSpPr/>
          <p:nvPr/>
        </p:nvSpPr>
        <p:spPr>
          <a:xfrm>
            <a:off x="788616" y="2007448"/>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1</a:t>
            </a:r>
          </a:p>
        </p:txBody>
      </p:sp>
      <p:sp>
        <p:nvSpPr>
          <p:cNvPr id="47" name="Google Shape;249;p22"/>
          <p:cNvSpPr txBox="1"/>
          <p:nvPr/>
        </p:nvSpPr>
        <p:spPr>
          <a:xfrm>
            <a:off x="2367125" y="1802131"/>
            <a:ext cx="2296852" cy="662610"/>
          </a:xfrm>
          <a:prstGeom prst="rect">
            <a:avLst/>
          </a:prstGeom>
          <a:noFill/>
          <a:ln>
            <a:noFill/>
          </a:ln>
        </p:spPr>
        <p:txBody>
          <a:bodyPr spcFirstLastPara="1" wrap="square" lIns="91400" tIns="91400" rIns="91400" bIns="91400" anchor="ctr" anchorCtr="0">
            <a:noAutofit/>
          </a:bodyPr>
          <a:lstStyle/>
          <a:p>
            <a:pP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Increased transparency</a:t>
            </a:r>
            <a:endParaRPr lang="en-GB" sz="1200" kern="0" dirty="0">
              <a:solidFill>
                <a:srgbClr val="58595B"/>
              </a:solidFill>
              <a:latin typeface="Franklin Gothic Book" panose="020B0503020102020204" pitchFamily="34" charset="0"/>
              <a:ea typeface="ＭＳ Ｐゴシック" charset="0"/>
              <a:cs typeface="Arial"/>
              <a:sym typeface="Arial"/>
            </a:endParaRPr>
          </a:p>
        </p:txBody>
      </p:sp>
      <p:sp>
        <p:nvSpPr>
          <p:cNvPr id="48" name="Google Shape;264;p22"/>
          <p:cNvSpPr/>
          <p:nvPr/>
        </p:nvSpPr>
        <p:spPr>
          <a:xfrm>
            <a:off x="2075314" y="2037933"/>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2</a:t>
            </a:r>
          </a:p>
        </p:txBody>
      </p:sp>
      <p:sp>
        <p:nvSpPr>
          <p:cNvPr id="51" name="Google Shape;249;p22"/>
          <p:cNvSpPr txBox="1"/>
          <p:nvPr/>
        </p:nvSpPr>
        <p:spPr>
          <a:xfrm>
            <a:off x="3057609" y="2657097"/>
            <a:ext cx="2250602" cy="662610"/>
          </a:xfrm>
          <a:prstGeom prst="rect">
            <a:avLst/>
          </a:prstGeom>
          <a:noFill/>
          <a:ln>
            <a:noFill/>
          </a:ln>
        </p:spPr>
        <p:txBody>
          <a:bodyPr spcFirstLastPara="1" wrap="square" lIns="91400" tIns="91400" rIns="91400" bIns="91400" anchor="ctr" anchorCtr="0">
            <a:noAutofit/>
          </a:bodyPr>
          <a:lstStyle/>
          <a:p>
            <a:pP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Adaptability </a:t>
            </a:r>
            <a:r>
              <a:rPr lang="en-GB" sz="1200" b="1" kern="0" dirty="0" smtClean="0">
                <a:solidFill>
                  <a:srgbClr val="58595B"/>
                </a:solidFill>
                <a:latin typeface="Franklin Gothic Book" panose="020B0503020102020204" pitchFamily="34" charset="0"/>
                <a:ea typeface="ＭＳ Ｐゴシック" charset="0"/>
                <a:cs typeface="Arial"/>
                <a:sym typeface="Arial"/>
              </a:rPr>
              <a:t>of procurement </a:t>
            </a:r>
            <a:r>
              <a:rPr lang="en-GB" sz="1200" b="1" kern="0" dirty="0">
                <a:solidFill>
                  <a:srgbClr val="58595B"/>
                </a:solidFill>
                <a:latin typeface="Franklin Gothic Book" panose="020B0503020102020204" pitchFamily="34" charset="0"/>
                <a:ea typeface="ＭＳ Ｐゴシック" charset="0"/>
                <a:cs typeface="Arial"/>
                <a:sym typeface="Arial"/>
              </a:rPr>
              <a:t>procedures</a:t>
            </a:r>
            <a:endParaRPr lang="en-GB" sz="1200" kern="0" dirty="0">
              <a:solidFill>
                <a:srgbClr val="58595B"/>
              </a:solidFill>
              <a:latin typeface="Franklin Gothic Book" panose="020B0503020102020204" pitchFamily="34" charset="0"/>
              <a:ea typeface="ＭＳ Ｐゴシック" charset="0"/>
              <a:cs typeface="Arial"/>
              <a:sym typeface="Arial"/>
            </a:endParaRPr>
          </a:p>
        </p:txBody>
      </p:sp>
      <p:sp>
        <p:nvSpPr>
          <p:cNvPr id="54" name="Google Shape;249;p22"/>
          <p:cNvSpPr txBox="1"/>
          <p:nvPr/>
        </p:nvSpPr>
        <p:spPr>
          <a:xfrm>
            <a:off x="1555974" y="3613329"/>
            <a:ext cx="1849686" cy="662610"/>
          </a:xfrm>
          <a:prstGeom prst="rect">
            <a:avLst/>
          </a:prstGeom>
          <a:noFill/>
          <a:ln>
            <a:noFill/>
          </a:ln>
        </p:spPr>
        <p:txBody>
          <a:bodyPr spcFirstLastPara="1" wrap="square" lIns="91400" tIns="91400" rIns="91400" bIns="91400" anchor="ctr" anchorCtr="0">
            <a:noAutofit/>
          </a:bodyPr>
          <a:lstStyle/>
          <a:p>
            <a:pP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Facilitation of cross-border procurement</a:t>
            </a:r>
            <a:endParaRPr lang="en-GB" sz="1200" kern="0" dirty="0">
              <a:solidFill>
                <a:srgbClr val="58595B"/>
              </a:solidFill>
              <a:latin typeface="Franklin Gothic Book" panose="020B0503020102020204" pitchFamily="34" charset="0"/>
              <a:ea typeface="ＭＳ Ｐゴシック" charset="0"/>
              <a:cs typeface="Arial"/>
              <a:sym typeface="Arial"/>
            </a:endParaRPr>
          </a:p>
        </p:txBody>
      </p:sp>
      <p:sp>
        <p:nvSpPr>
          <p:cNvPr id="82" name="Google Shape;249;p22"/>
          <p:cNvSpPr txBox="1"/>
          <p:nvPr/>
        </p:nvSpPr>
        <p:spPr>
          <a:xfrm>
            <a:off x="7509410" y="5788330"/>
            <a:ext cx="1414019" cy="662610"/>
          </a:xfrm>
          <a:prstGeom prst="rect">
            <a:avLst/>
          </a:prstGeom>
          <a:noFill/>
          <a:ln>
            <a:noFill/>
          </a:ln>
        </p:spPr>
        <p:txBody>
          <a:bodyPr spcFirstLastPara="1" wrap="square" lIns="91400" tIns="91400" rIns="91400" bIns="91400" anchor="ctr" anchorCtr="0">
            <a:noAutofit/>
          </a:bodyPr>
          <a:lstStyle/>
          <a:p>
            <a:pPr algn="ct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Distributed </a:t>
            </a:r>
          </a:p>
          <a:p>
            <a:pPr algn="ct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shared responsibility</a:t>
            </a:r>
          </a:p>
        </p:txBody>
      </p:sp>
      <p:sp>
        <p:nvSpPr>
          <p:cNvPr id="83" name="Google Shape;264;p22"/>
          <p:cNvSpPr/>
          <p:nvPr/>
        </p:nvSpPr>
        <p:spPr>
          <a:xfrm>
            <a:off x="8064031" y="5469874"/>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10</a:t>
            </a:r>
          </a:p>
        </p:txBody>
      </p:sp>
      <p:sp>
        <p:nvSpPr>
          <p:cNvPr id="79" name="Google Shape;249;p22"/>
          <p:cNvSpPr txBox="1"/>
          <p:nvPr/>
        </p:nvSpPr>
        <p:spPr>
          <a:xfrm>
            <a:off x="6189863" y="5305015"/>
            <a:ext cx="1414019" cy="662610"/>
          </a:xfrm>
          <a:prstGeom prst="rect">
            <a:avLst/>
          </a:prstGeom>
          <a:noFill/>
          <a:ln>
            <a:noFill/>
          </a:ln>
        </p:spPr>
        <p:txBody>
          <a:bodyPr spcFirstLastPara="1" wrap="square" lIns="91400" tIns="91400" rIns="91400" bIns="91400" anchor="ctr" anchorCtr="0">
            <a:noAutofit/>
          </a:bodyPr>
          <a:lstStyle/>
          <a:p>
            <a:pPr algn="ct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Greater competition</a:t>
            </a:r>
            <a:endParaRPr lang="en-GB" sz="1200" kern="0" dirty="0">
              <a:solidFill>
                <a:srgbClr val="58595B"/>
              </a:solidFill>
              <a:latin typeface="Franklin Gothic Book" panose="020B0503020102020204" pitchFamily="34" charset="0"/>
              <a:ea typeface="ＭＳ Ｐゴシック" charset="0"/>
              <a:cs typeface="Arial"/>
              <a:sym typeface="Arial"/>
            </a:endParaRPr>
          </a:p>
        </p:txBody>
      </p:sp>
      <p:sp>
        <p:nvSpPr>
          <p:cNvPr id="80" name="Google Shape;264;p22"/>
          <p:cNvSpPr/>
          <p:nvPr/>
        </p:nvSpPr>
        <p:spPr>
          <a:xfrm>
            <a:off x="6761747" y="5895756"/>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9</a:t>
            </a:r>
          </a:p>
        </p:txBody>
      </p:sp>
      <p:sp>
        <p:nvSpPr>
          <p:cNvPr id="57" name="Google Shape;249;p22"/>
          <p:cNvSpPr txBox="1"/>
          <p:nvPr/>
        </p:nvSpPr>
        <p:spPr>
          <a:xfrm>
            <a:off x="4214421" y="3827727"/>
            <a:ext cx="2320929" cy="662610"/>
          </a:xfrm>
          <a:prstGeom prst="rect">
            <a:avLst/>
          </a:prstGeom>
          <a:noFill/>
          <a:ln>
            <a:noFill/>
          </a:ln>
        </p:spPr>
        <p:txBody>
          <a:bodyPr spcFirstLastPara="1" wrap="square" lIns="91400" tIns="91400" rIns="91400" bIns="91400" anchor="ctr" anchorCtr="0">
            <a:noAutofit/>
          </a:bodyPr>
          <a:lstStyle/>
          <a:p>
            <a:pP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Automation of processes</a:t>
            </a:r>
            <a:endParaRPr lang="en-GB" sz="1200" kern="0" dirty="0">
              <a:solidFill>
                <a:srgbClr val="58595B"/>
              </a:solidFill>
              <a:latin typeface="Franklin Gothic Book" panose="020B0503020102020204" pitchFamily="34" charset="0"/>
              <a:ea typeface="ＭＳ Ｐゴシック" charset="0"/>
              <a:cs typeface="Arial"/>
              <a:sym typeface="Arial"/>
            </a:endParaRPr>
          </a:p>
        </p:txBody>
      </p:sp>
      <p:sp>
        <p:nvSpPr>
          <p:cNvPr id="59" name="Google Shape;264;p22"/>
          <p:cNvSpPr/>
          <p:nvPr/>
        </p:nvSpPr>
        <p:spPr>
          <a:xfrm>
            <a:off x="3947291" y="4029470"/>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5</a:t>
            </a:r>
          </a:p>
        </p:txBody>
      </p:sp>
      <p:sp>
        <p:nvSpPr>
          <p:cNvPr id="60" name="Google Shape;249;p22"/>
          <p:cNvSpPr txBox="1"/>
          <p:nvPr/>
        </p:nvSpPr>
        <p:spPr>
          <a:xfrm>
            <a:off x="2314050" y="4719068"/>
            <a:ext cx="2121120" cy="662610"/>
          </a:xfrm>
          <a:prstGeom prst="rect">
            <a:avLst/>
          </a:prstGeom>
          <a:noFill/>
          <a:ln>
            <a:noFill/>
          </a:ln>
        </p:spPr>
        <p:txBody>
          <a:bodyPr spcFirstLastPara="1" wrap="square" lIns="91400" tIns="91400" rIns="91400" bIns="91400" anchor="ctr" anchorCtr="0">
            <a:noAutofit/>
          </a:bodyPr>
          <a:lstStyle/>
          <a:p>
            <a:pPr algn="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Single window system</a:t>
            </a:r>
            <a:endParaRPr lang="en-GB" sz="1200" kern="0" dirty="0">
              <a:solidFill>
                <a:srgbClr val="58595B"/>
              </a:solidFill>
              <a:latin typeface="Franklin Gothic Book" panose="020B0503020102020204" pitchFamily="34" charset="0"/>
              <a:ea typeface="ＭＳ Ｐゴシック" charset="0"/>
              <a:cs typeface="Arial"/>
              <a:sym typeface="Arial"/>
            </a:endParaRPr>
          </a:p>
        </p:txBody>
      </p:sp>
      <p:sp>
        <p:nvSpPr>
          <p:cNvPr id="61" name="Google Shape;264;p22"/>
          <p:cNvSpPr/>
          <p:nvPr/>
        </p:nvSpPr>
        <p:spPr>
          <a:xfrm>
            <a:off x="4395295" y="4759409"/>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6</a:t>
            </a:r>
          </a:p>
        </p:txBody>
      </p:sp>
      <p:sp>
        <p:nvSpPr>
          <p:cNvPr id="74" name="Google Shape;249;p22"/>
          <p:cNvSpPr txBox="1"/>
          <p:nvPr/>
        </p:nvSpPr>
        <p:spPr>
          <a:xfrm>
            <a:off x="5613202" y="4732882"/>
            <a:ext cx="2089968" cy="662610"/>
          </a:xfrm>
          <a:prstGeom prst="rect">
            <a:avLst/>
          </a:prstGeom>
          <a:noFill/>
          <a:ln>
            <a:noFill/>
          </a:ln>
        </p:spPr>
        <p:txBody>
          <a:bodyPr spcFirstLastPara="1" wrap="square" lIns="91400" tIns="91400" rIns="91400" bIns="91400" anchor="ctr" anchorCtr="0">
            <a:noAutofit/>
          </a:bodyPr>
          <a:lstStyle/>
          <a:p>
            <a:pPr algn="ct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Quality of the service</a:t>
            </a:r>
            <a:endParaRPr lang="en-GB" sz="1200" kern="0" dirty="0">
              <a:solidFill>
                <a:srgbClr val="58595B"/>
              </a:solidFill>
              <a:latin typeface="Franklin Gothic Book" panose="020B0503020102020204" pitchFamily="34" charset="0"/>
              <a:ea typeface="ＭＳ Ｐゴシック" charset="0"/>
              <a:cs typeface="Arial"/>
              <a:sym typeface="Arial"/>
            </a:endParaRPr>
          </a:p>
        </p:txBody>
      </p:sp>
      <p:sp>
        <p:nvSpPr>
          <p:cNvPr id="75" name="Google Shape;264;p22"/>
          <p:cNvSpPr/>
          <p:nvPr/>
        </p:nvSpPr>
        <p:spPr>
          <a:xfrm>
            <a:off x="5613202" y="4945720"/>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7</a:t>
            </a:r>
          </a:p>
        </p:txBody>
      </p:sp>
      <p:sp>
        <p:nvSpPr>
          <p:cNvPr id="76" name="Google Shape;249;p22"/>
          <p:cNvSpPr txBox="1"/>
          <p:nvPr/>
        </p:nvSpPr>
        <p:spPr>
          <a:xfrm>
            <a:off x="2898861" y="5705882"/>
            <a:ext cx="2622485" cy="662610"/>
          </a:xfrm>
          <a:prstGeom prst="rect">
            <a:avLst/>
          </a:prstGeom>
          <a:noFill/>
          <a:ln>
            <a:noFill/>
          </a:ln>
        </p:spPr>
        <p:txBody>
          <a:bodyPr spcFirstLastPara="1" wrap="square" lIns="91400" tIns="91400" rIns="91400" bIns="91400" anchor="ctr" anchorCtr="0">
            <a:noAutofit/>
          </a:bodyPr>
          <a:lstStyle/>
          <a:p>
            <a:pPr algn="r">
              <a:buClr>
                <a:srgbClr val="B6D7A8"/>
              </a:buClr>
              <a:buSzPts val="1800"/>
              <a:buFont typeface="Arial"/>
              <a:buNone/>
            </a:pPr>
            <a:r>
              <a:rPr lang="en-GB" sz="1200" b="1" kern="0" dirty="0" smtClean="0">
                <a:solidFill>
                  <a:srgbClr val="58595B"/>
                </a:solidFill>
                <a:latin typeface="Franklin Gothic Book" panose="020B0503020102020204" pitchFamily="34" charset="0"/>
                <a:ea typeface="ＭＳ Ｐゴシック" charset="0"/>
                <a:cs typeface="Arial"/>
                <a:sym typeface="Arial"/>
              </a:rPr>
              <a:t>Efficient maintenance for the government</a:t>
            </a:r>
            <a:endParaRPr lang="en-GB" sz="1200" kern="0" dirty="0">
              <a:solidFill>
                <a:srgbClr val="58595B"/>
              </a:solidFill>
              <a:latin typeface="Franklin Gothic Book" panose="020B0503020102020204" pitchFamily="34" charset="0"/>
              <a:ea typeface="ＭＳ Ｐゴシック" charset="0"/>
              <a:cs typeface="Arial"/>
              <a:sym typeface="Arial"/>
            </a:endParaRPr>
          </a:p>
        </p:txBody>
      </p:sp>
      <p:sp>
        <p:nvSpPr>
          <p:cNvPr id="77" name="Google Shape;264;p22"/>
          <p:cNvSpPr/>
          <p:nvPr/>
        </p:nvSpPr>
        <p:spPr>
          <a:xfrm>
            <a:off x="5539133" y="5899332"/>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8</a:t>
            </a:r>
          </a:p>
        </p:txBody>
      </p:sp>
      <p:sp>
        <p:nvSpPr>
          <p:cNvPr id="45" name="Google Shape;249;p22"/>
          <p:cNvSpPr txBox="1"/>
          <p:nvPr/>
        </p:nvSpPr>
        <p:spPr>
          <a:xfrm>
            <a:off x="601474" y="2203053"/>
            <a:ext cx="1126062" cy="662610"/>
          </a:xfrm>
          <a:prstGeom prst="rect">
            <a:avLst/>
          </a:prstGeom>
          <a:noFill/>
          <a:ln>
            <a:noFill/>
          </a:ln>
        </p:spPr>
        <p:txBody>
          <a:bodyPr spcFirstLastPara="1" wrap="square" lIns="91400" tIns="91400" rIns="91400" bIns="91400" anchor="ctr" anchorCtr="0">
            <a:noAutofit/>
          </a:bodyPr>
          <a:lstStyle/>
          <a:p>
            <a:pPr>
              <a:buClr>
                <a:srgbClr val="B6D7A8"/>
              </a:buClr>
              <a:buSzPts val="1800"/>
            </a:pPr>
            <a:r>
              <a:rPr lang="en-GB" sz="1200" b="1" kern="0" dirty="0">
                <a:solidFill>
                  <a:srgbClr val="58595B"/>
                </a:solidFill>
                <a:latin typeface="Franklin Gothic Book" panose="020B0503020102020204" pitchFamily="34" charset="0"/>
                <a:ea typeface="Arial"/>
                <a:cs typeface="Arial"/>
                <a:sym typeface="Arial"/>
              </a:rPr>
              <a:t>Easy and quick start</a:t>
            </a:r>
            <a:endParaRPr lang="en-GB" sz="1200" kern="0" dirty="0">
              <a:solidFill>
                <a:srgbClr val="58595B"/>
              </a:solidFill>
              <a:latin typeface="Franklin Gothic Book" panose="020B0503020102020204" pitchFamily="34" charset="0"/>
              <a:cs typeface="Arial"/>
              <a:sym typeface="Arial"/>
            </a:endParaRPr>
          </a:p>
        </p:txBody>
      </p:sp>
      <p:sp>
        <p:nvSpPr>
          <p:cNvPr id="52" name="Google Shape;264;p22"/>
          <p:cNvSpPr/>
          <p:nvPr/>
        </p:nvSpPr>
        <p:spPr>
          <a:xfrm>
            <a:off x="2752831" y="2799165"/>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3</a:t>
            </a:r>
          </a:p>
        </p:txBody>
      </p:sp>
      <p:sp>
        <p:nvSpPr>
          <p:cNvPr id="30"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Value proposition</a:t>
            </a:r>
            <a:endParaRPr lang="en-GB" dirty="0"/>
          </a:p>
        </p:txBody>
      </p:sp>
      <p:sp>
        <p:nvSpPr>
          <p:cNvPr id="55" name="Google Shape;264;p22"/>
          <p:cNvSpPr/>
          <p:nvPr/>
        </p:nvSpPr>
        <p:spPr>
          <a:xfrm>
            <a:off x="3019540" y="3583686"/>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4</a:t>
            </a:r>
          </a:p>
        </p:txBody>
      </p:sp>
      <p:sp>
        <p:nvSpPr>
          <p:cNvPr id="32" name="TextBox 31"/>
          <p:cNvSpPr txBox="1"/>
          <p:nvPr/>
        </p:nvSpPr>
        <p:spPr>
          <a:xfrm>
            <a:off x="574673" y="764960"/>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MTender key values</a:t>
            </a:r>
          </a:p>
        </p:txBody>
      </p:sp>
      <p:sp>
        <p:nvSpPr>
          <p:cNvPr id="2" name="Date Placeholder 1"/>
          <p:cNvSpPr>
            <a:spLocks noGrp="1"/>
          </p:cNvSpPr>
          <p:nvPr>
            <p:ph type="dt" sz="half" idx="2"/>
          </p:nvPr>
        </p:nvSpPr>
        <p:spPr/>
        <p:txBody>
          <a:bodyPr/>
          <a:lstStyle/>
          <a:p>
            <a:fld id="{EB4DA846-D5C8-477B-BA5E-F6629225E7F6}" type="datetime3">
              <a:rPr lang="en-GB" smtClean="0"/>
              <a:t>3 January, 2020</a:t>
            </a:fld>
            <a:endParaRPr lang="en-GB" dirty="0"/>
          </a:p>
        </p:txBody>
      </p:sp>
      <p:sp>
        <p:nvSpPr>
          <p:cNvPr id="3" name="Slide Number Placeholder 2"/>
          <p:cNvSpPr>
            <a:spLocks noGrp="1"/>
          </p:cNvSpPr>
          <p:nvPr>
            <p:ph type="sldNum" sz="quarter" idx="4"/>
          </p:nvPr>
        </p:nvSpPr>
        <p:spPr/>
        <p:txBody>
          <a:bodyPr/>
          <a:lstStyle/>
          <a:p>
            <a:fld id="{71F9F866-B438-9445-8D9F-1F8FF6608833}" type="slidenum">
              <a:rPr lang="en-GB" smtClean="0"/>
              <a:pPr/>
              <a:t>16</a:t>
            </a:fld>
            <a:endParaRPr lang="en-GB" dirty="0"/>
          </a:p>
        </p:txBody>
      </p:sp>
    </p:spTree>
    <p:extLst>
      <p:ext uri="{BB962C8B-B14F-4D97-AF65-F5344CB8AC3E}">
        <p14:creationId xmlns:p14="http://schemas.microsoft.com/office/powerpoint/2010/main" val="1044228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ext uri="{D42A27DB-BD31-4B8C-83A1-F6EECF244321}">
                <p14:modId xmlns:p14="http://schemas.microsoft.com/office/powerpoint/2010/main" val="1202579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3537"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0" name="Google Shape;249;p22"/>
          <p:cNvSpPr txBox="1"/>
          <p:nvPr/>
        </p:nvSpPr>
        <p:spPr>
          <a:xfrm>
            <a:off x="1279088" y="1445376"/>
            <a:ext cx="1283725"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pPr>
            <a:r>
              <a:rPr lang="en-GB" sz="1500" b="1" kern="0" dirty="0">
                <a:solidFill>
                  <a:srgbClr val="58595B"/>
                </a:solidFill>
                <a:latin typeface="Franklin Gothic Book" panose="020B0503020102020204" pitchFamily="34" charset="0"/>
                <a:ea typeface="Arial"/>
                <a:cs typeface="Arial"/>
                <a:sym typeface="Arial"/>
              </a:rPr>
              <a:t>Easy and quick </a:t>
            </a:r>
            <a:r>
              <a:rPr lang="en-GB" sz="1500" b="1" kern="0" dirty="0" smtClean="0">
                <a:solidFill>
                  <a:srgbClr val="58595B"/>
                </a:solidFill>
                <a:latin typeface="Franklin Gothic Book" panose="020B0503020102020204" pitchFamily="34" charset="0"/>
                <a:ea typeface="Arial"/>
                <a:cs typeface="Arial"/>
                <a:sym typeface="Arial"/>
              </a:rPr>
              <a:t>start</a:t>
            </a:r>
            <a:endParaRPr lang="en-GB" sz="1500" kern="0" dirty="0">
              <a:solidFill>
                <a:srgbClr val="58595B"/>
              </a:solidFill>
              <a:latin typeface="Franklin Gothic Book" panose="020B0503020102020204" pitchFamily="34" charset="0"/>
              <a:cs typeface="Arial"/>
              <a:sym typeface="Arial"/>
            </a:endParaRPr>
          </a:p>
        </p:txBody>
      </p:sp>
      <p:sp>
        <p:nvSpPr>
          <p:cNvPr id="31" name="Google Shape;250;p22"/>
          <p:cNvSpPr txBox="1"/>
          <p:nvPr/>
        </p:nvSpPr>
        <p:spPr>
          <a:xfrm>
            <a:off x="2788975" y="1466817"/>
            <a:ext cx="6058633"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pPr>
            <a:r>
              <a:rPr lang="en-GB" sz="1400" b="1" dirty="0" smtClean="0">
                <a:solidFill>
                  <a:srgbClr val="00AE9E"/>
                </a:solidFill>
                <a:latin typeface="Franklin Gothic Book" panose="020B0503020102020204" pitchFamily="34" charset="0"/>
                <a:cs typeface="Calibri" panose="020F0502020204030204" pitchFamily="34" charset="0"/>
              </a:rPr>
              <a:t>MTender</a:t>
            </a:r>
            <a:r>
              <a:rPr lang="en-GB" sz="1400" dirty="0" smtClean="0">
                <a:solidFill>
                  <a:srgbClr val="000000"/>
                </a:solidFill>
                <a:latin typeface="Franklin Gothic Book" panose="020B0503020102020204" pitchFamily="34" charset="0"/>
                <a:cs typeface="Calibri" panose="020F0502020204030204" pitchFamily="34" charset="0"/>
              </a:rPr>
              <a:t> </a:t>
            </a:r>
            <a:r>
              <a:rPr lang="en-GB" sz="1400" dirty="0" smtClean="0">
                <a:solidFill>
                  <a:srgbClr val="58595B"/>
                </a:solidFill>
                <a:latin typeface="Franklin Gothic Book" panose="020B0503020102020204" pitchFamily="34" charset="0"/>
                <a:ea typeface="Calibri" panose="020F0502020204030204" pitchFamily="34" charset="0"/>
              </a:rPr>
              <a:t>is provided in a format that </a:t>
            </a:r>
            <a:r>
              <a:rPr lang="en-GB" sz="1400" b="1" dirty="0" smtClean="0">
                <a:solidFill>
                  <a:srgbClr val="58595B"/>
                </a:solidFill>
                <a:latin typeface="Franklin Gothic Book" panose="020B0503020102020204" pitchFamily="34" charset="0"/>
                <a:ea typeface="Calibri" panose="020F0502020204030204" pitchFamily="34" charset="0"/>
              </a:rPr>
              <a:t>shortens the time to market </a:t>
            </a:r>
            <a:r>
              <a:rPr lang="en-GB" sz="1400" dirty="0" smtClean="0">
                <a:solidFill>
                  <a:srgbClr val="58595B"/>
                </a:solidFill>
                <a:latin typeface="Franklin Gothic Book" panose="020B0503020102020204" pitchFamily="34" charset="0"/>
                <a:ea typeface="Calibri" panose="020F0502020204030204" pitchFamily="34" charset="0"/>
              </a:rPr>
              <a:t>by allowing the </a:t>
            </a:r>
            <a:r>
              <a:rPr lang="en-GB" sz="1400" b="1" dirty="0" smtClean="0">
                <a:solidFill>
                  <a:srgbClr val="58595B"/>
                </a:solidFill>
                <a:latin typeface="Franklin Gothic Book" panose="020B0503020102020204" pitchFamily="34" charset="0"/>
                <a:ea typeface="Calibri" panose="020F0502020204030204" pitchFamily="34" charset="0"/>
              </a:rPr>
              <a:t>easy adoption, quick start and an affordable system </a:t>
            </a:r>
            <a:r>
              <a:rPr lang="en-GB" sz="1400" dirty="0" smtClean="0">
                <a:solidFill>
                  <a:srgbClr val="58595B"/>
                </a:solidFill>
                <a:latin typeface="Franklin Gothic Book" panose="020B0503020102020204" pitchFamily="34" charset="0"/>
                <a:ea typeface="Calibri" panose="020F0502020204030204" pitchFamily="34" charset="0"/>
              </a:rPr>
              <a:t>for the countries or stakeholders interested in implementing it, while allowing for system adaptation to the local or specific context with minor adjustments</a:t>
            </a:r>
            <a:endParaRPr lang="en-GB" sz="1400" dirty="0">
              <a:solidFill>
                <a:srgbClr val="58595B"/>
              </a:solidFill>
              <a:latin typeface="Franklin Gothic Book" panose="020B0503020102020204" pitchFamily="34" charset="0"/>
              <a:ea typeface="Calibri" panose="020F0502020204030204" pitchFamily="34" charset="0"/>
            </a:endParaRPr>
          </a:p>
        </p:txBody>
      </p:sp>
      <p:sp>
        <p:nvSpPr>
          <p:cNvPr id="32" name="Google Shape;264;p22"/>
          <p:cNvSpPr/>
          <p:nvPr/>
        </p:nvSpPr>
        <p:spPr>
          <a:xfrm>
            <a:off x="571489" y="1488681"/>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smtClean="0">
                <a:latin typeface="Franklin Gothic Book" panose="020B0503020102020204" pitchFamily="34" charset="0"/>
                <a:ea typeface="Helvetica Neue"/>
                <a:cs typeface="Helvetica Neue"/>
                <a:sym typeface="Helvetica Neue"/>
              </a:rPr>
              <a:t>1</a:t>
            </a:r>
            <a:endParaRPr lang="en-GB" sz="2400" b="1" kern="0" dirty="0">
              <a:latin typeface="Franklin Gothic Book" panose="020B0503020102020204" pitchFamily="34" charset="0"/>
              <a:ea typeface="Helvetica Neue"/>
              <a:cs typeface="Helvetica Neue"/>
              <a:sym typeface="Helvetica Neue"/>
            </a:endParaRPr>
          </a:p>
        </p:txBody>
      </p:sp>
      <p:sp>
        <p:nvSpPr>
          <p:cNvPr id="29" name="Rectangle 28"/>
          <p:cNvSpPr/>
          <p:nvPr/>
        </p:nvSpPr>
        <p:spPr>
          <a:xfrm>
            <a:off x="2788974" y="2290290"/>
            <a:ext cx="6067426"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smtClean="0">
                <a:solidFill>
                  <a:srgbClr val="58595B"/>
                </a:solidFill>
                <a:latin typeface="Franklin Gothic Book" panose="020B0503020102020204" pitchFamily="34" charset="0"/>
              </a:rPr>
              <a:t>e.g. </a:t>
            </a:r>
            <a:r>
              <a:rPr lang="en-GB" sz="1050" i="1" dirty="0">
                <a:solidFill>
                  <a:srgbClr val="58595B"/>
                </a:solidFill>
                <a:latin typeface="Franklin Gothic Book" panose="020B0503020102020204" pitchFamily="34" charset="0"/>
              </a:rPr>
              <a:t>the system can be easily deployed in a different environment, with minor adjustments to processes or integration with third parties such as other e-government services </a:t>
            </a:r>
            <a:endParaRPr lang="en-GB" sz="1050" i="1" dirty="0" smtClean="0">
              <a:solidFill>
                <a:srgbClr val="58595B"/>
              </a:solidFill>
              <a:latin typeface="Franklin Gothic Book" panose="020B0503020102020204" pitchFamily="34" charset="0"/>
            </a:endParaRPr>
          </a:p>
        </p:txBody>
      </p:sp>
      <p:sp>
        <p:nvSpPr>
          <p:cNvPr id="36" name="Google Shape;249;p22"/>
          <p:cNvSpPr txBox="1"/>
          <p:nvPr/>
        </p:nvSpPr>
        <p:spPr>
          <a:xfrm>
            <a:off x="1213942" y="3060687"/>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r>
              <a:rPr lang="en-GB" sz="1500" b="1" kern="0" dirty="0" smtClean="0">
                <a:solidFill>
                  <a:srgbClr val="58595B"/>
                </a:solidFill>
                <a:latin typeface="Franklin Gothic Book" panose="020B0503020102020204" pitchFamily="34" charset="0"/>
                <a:cs typeface="Arial"/>
                <a:sym typeface="Arial"/>
              </a:rPr>
              <a:t>Increased transparency</a:t>
            </a:r>
            <a:endParaRPr lang="en-GB" sz="1500" kern="0" dirty="0">
              <a:solidFill>
                <a:srgbClr val="58595B"/>
              </a:solidFill>
              <a:latin typeface="Franklin Gothic Book" panose="020B0503020102020204" pitchFamily="34" charset="0"/>
              <a:cs typeface="Arial"/>
              <a:sym typeface="Arial"/>
            </a:endParaRPr>
          </a:p>
        </p:txBody>
      </p:sp>
      <p:sp>
        <p:nvSpPr>
          <p:cNvPr id="37" name="Google Shape;250;p22"/>
          <p:cNvSpPr txBox="1"/>
          <p:nvPr/>
        </p:nvSpPr>
        <p:spPr>
          <a:xfrm>
            <a:off x="2788974" y="3142960"/>
            <a:ext cx="6058633"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buFont typeface="Calibri"/>
              <a:buNone/>
            </a:pPr>
            <a:r>
              <a:rPr lang="en-GB" sz="1400" b="1" dirty="0" smtClean="0">
                <a:solidFill>
                  <a:srgbClr val="00AE9E"/>
                </a:solidFill>
                <a:latin typeface="Franklin Gothic Book" panose="020B0503020102020204" pitchFamily="34" charset="0"/>
                <a:cs typeface="Calibri" panose="020F0502020204030204" pitchFamily="34" charset="0"/>
              </a:rPr>
              <a:t>MTender</a:t>
            </a:r>
            <a:r>
              <a:rPr lang="en-GB" sz="1400" dirty="0" smtClean="0">
                <a:solidFill>
                  <a:srgbClr val="58595B"/>
                </a:solidFill>
                <a:latin typeface="Franklin Gothic Book" panose="020B0503020102020204" pitchFamily="34" charset="0"/>
                <a:cs typeface="Calibri" panose="020F0502020204030204" pitchFamily="34" charset="0"/>
              </a:rPr>
              <a:t> </a:t>
            </a:r>
            <a:r>
              <a:rPr lang="en-GB" sz="1400" kern="0" dirty="0" smtClean="0">
                <a:solidFill>
                  <a:srgbClr val="58595B"/>
                </a:solidFill>
                <a:latin typeface="Franklin Gothic Book" panose="020B0503020102020204" pitchFamily="34" charset="0"/>
                <a:ea typeface="Calibri"/>
                <a:cs typeface="Calibri"/>
                <a:sym typeface="Calibri"/>
              </a:rPr>
              <a:t>follows the ‘</a:t>
            </a:r>
            <a:r>
              <a:rPr lang="en-GB" sz="1400" b="1" kern="0" dirty="0" smtClean="0">
                <a:solidFill>
                  <a:srgbClr val="58595B"/>
                </a:solidFill>
                <a:latin typeface="Franklin Gothic Book" panose="020B0503020102020204" pitchFamily="34" charset="0"/>
                <a:ea typeface="Calibri"/>
                <a:cs typeface="Calibri"/>
                <a:sym typeface="Calibri"/>
              </a:rPr>
              <a:t>everyone sees everything</a:t>
            </a:r>
            <a:r>
              <a:rPr lang="en-GB" sz="1400" kern="0" dirty="0" smtClean="0">
                <a:solidFill>
                  <a:srgbClr val="58595B"/>
                </a:solidFill>
                <a:latin typeface="Franklin Gothic Book" panose="020B0503020102020204" pitchFamily="34" charset="0"/>
                <a:ea typeface="Calibri"/>
                <a:cs typeface="Calibri"/>
                <a:sym typeface="Calibri"/>
              </a:rPr>
              <a:t>’ principle, so all data and information on the public procurement procedure is made available, for free and in a reusable format </a:t>
            </a:r>
          </a:p>
        </p:txBody>
      </p:sp>
      <p:sp>
        <p:nvSpPr>
          <p:cNvPr id="35" name="Rectangle 34"/>
          <p:cNvSpPr/>
          <p:nvPr/>
        </p:nvSpPr>
        <p:spPr>
          <a:xfrm>
            <a:off x="2788974" y="3836439"/>
            <a:ext cx="5878632"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a:solidFill>
                  <a:srgbClr val="58595B"/>
                </a:solidFill>
                <a:latin typeface="Franklin Gothic Book" panose="020B0503020102020204" pitchFamily="34" charset="0"/>
              </a:rPr>
              <a:t>e.g. civil society can reuse public information on the procurement procedure to perform investigation and monitoring activities, for example, for controlling the quality of contracted services</a:t>
            </a:r>
          </a:p>
        </p:txBody>
      </p:sp>
      <p:sp>
        <p:nvSpPr>
          <p:cNvPr id="42" name="Google Shape;249;p22"/>
          <p:cNvSpPr txBox="1"/>
          <p:nvPr/>
        </p:nvSpPr>
        <p:spPr>
          <a:xfrm>
            <a:off x="1213942" y="4981965"/>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r>
              <a:rPr lang="en-GB" sz="1500" b="1" kern="0" dirty="0" smtClean="0">
                <a:solidFill>
                  <a:srgbClr val="58595B"/>
                </a:solidFill>
                <a:latin typeface="Franklin Gothic Book" panose="020B0503020102020204" pitchFamily="34" charset="0"/>
                <a:cs typeface="Arial"/>
                <a:sym typeface="Arial"/>
              </a:rPr>
              <a:t>Adaptability of procurement procedures</a:t>
            </a:r>
            <a:endParaRPr lang="en-GB" sz="1500" kern="0" dirty="0">
              <a:solidFill>
                <a:srgbClr val="58595B"/>
              </a:solidFill>
              <a:latin typeface="Franklin Gothic Book" panose="020B0503020102020204" pitchFamily="34" charset="0"/>
              <a:cs typeface="Arial"/>
              <a:sym typeface="Arial"/>
            </a:endParaRPr>
          </a:p>
        </p:txBody>
      </p:sp>
      <p:sp>
        <p:nvSpPr>
          <p:cNvPr id="43" name="Google Shape;250;p22"/>
          <p:cNvSpPr txBox="1"/>
          <p:nvPr/>
        </p:nvSpPr>
        <p:spPr>
          <a:xfrm>
            <a:off x="2788975" y="5026490"/>
            <a:ext cx="5937632"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pPr>
            <a:r>
              <a:rPr lang="en-GB" sz="1400" b="1" dirty="0" smtClean="0">
                <a:solidFill>
                  <a:srgbClr val="00AE9E"/>
                </a:solidFill>
                <a:latin typeface="Franklin Gothic Book" panose="020B0503020102020204" pitchFamily="34" charset="0"/>
                <a:cs typeface="Calibri" panose="020F0502020204030204" pitchFamily="34" charset="0"/>
              </a:rPr>
              <a:t>MTender</a:t>
            </a:r>
            <a:r>
              <a:rPr lang="en-GB" sz="1400" dirty="0" smtClean="0">
                <a:solidFill>
                  <a:srgbClr val="000000"/>
                </a:solidFill>
                <a:latin typeface="Franklin Gothic Book" panose="020B0503020102020204" pitchFamily="34" charset="0"/>
                <a:cs typeface="Calibri" panose="020F0502020204030204" pitchFamily="34" charset="0"/>
              </a:rPr>
              <a:t> </a:t>
            </a:r>
            <a:r>
              <a:rPr lang="en-GB" sz="1400" dirty="0" smtClean="0">
                <a:solidFill>
                  <a:srgbClr val="58595B"/>
                </a:solidFill>
                <a:latin typeface="Franklin Gothic Book" panose="020B0503020102020204" pitchFamily="34" charset="0"/>
                <a:ea typeface="Calibri" panose="020F0502020204030204" pitchFamily="34" charset="0"/>
              </a:rPr>
              <a:t>implements </a:t>
            </a:r>
            <a:r>
              <a:rPr lang="en-GB" sz="1400" b="1" dirty="0" smtClean="0">
                <a:solidFill>
                  <a:srgbClr val="58595B"/>
                </a:solidFill>
                <a:latin typeface="Franklin Gothic Book" panose="020B0503020102020204" pitchFamily="34" charset="0"/>
                <a:ea typeface="Calibri" panose="020F0502020204030204" pitchFamily="34" charset="0"/>
              </a:rPr>
              <a:t>procurement procedures compliant with international standards </a:t>
            </a:r>
            <a:r>
              <a:rPr lang="en-GB" sz="1400" dirty="0" smtClean="0">
                <a:solidFill>
                  <a:srgbClr val="58595B"/>
                </a:solidFill>
                <a:latin typeface="Franklin Gothic Book" panose="020B0503020102020204" pitchFamily="34" charset="0"/>
                <a:ea typeface="Calibri" panose="020F0502020204030204" pitchFamily="34" charset="0"/>
              </a:rPr>
              <a:t>(UNCITRAL, WTO GPA, etc.), with workflows that </a:t>
            </a:r>
            <a:r>
              <a:rPr lang="en-GB" sz="1400" b="1" dirty="0" smtClean="0">
                <a:solidFill>
                  <a:srgbClr val="58595B"/>
                </a:solidFill>
                <a:latin typeface="Franklin Gothic Book" panose="020B0503020102020204" pitchFamily="34" charset="0"/>
                <a:ea typeface="Calibri" panose="020F0502020204030204" pitchFamily="34" charset="0"/>
              </a:rPr>
              <a:t>can be adapted to the local practice </a:t>
            </a:r>
            <a:r>
              <a:rPr lang="en-GB" sz="1400" dirty="0" smtClean="0">
                <a:solidFill>
                  <a:srgbClr val="58595B"/>
                </a:solidFill>
                <a:latin typeface="Franklin Gothic Book" panose="020B0503020102020204" pitchFamily="34" charset="0"/>
                <a:ea typeface="Calibri" panose="020F0502020204030204" pitchFamily="34" charset="0"/>
              </a:rPr>
              <a:t>or to specific needs</a:t>
            </a:r>
            <a:endParaRPr lang="en-GB" sz="1400" dirty="0">
              <a:solidFill>
                <a:srgbClr val="58595B"/>
              </a:solidFill>
              <a:latin typeface="Franklin Gothic Book" panose="020B0503020102020204" pitchFamily="34" charset="0"/>
              <a:ea typeface="Calibri" panose="020F0502020204030204" pitchFamily="34" charset="0"/>
            </a:endParaRPr>
          </a:p>
        </p:txBody>
      </p:sp>
      <p:sp>
        <p:nvSpPr>
          <p:cNvPr id="41" name="Rectangle 40"/>
          <p:cNvSpPr/>
          <p:nvPr/>
        </p:nvSpPr>
        <p:spPr>
          <a:xfrm>
            <a:off x="2788974" y="5748823"/>
            <a:ext cx="5781675"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smtClean="0">
                <a:solidFill>
                  <a:srgbClr val="58595B"/>
                </a:solidFill>
                <a:latin typeface="Franklin Gothic Book" panose="020B0503020102020204" pitchFamily="34" charset="0"/>
              </a:rPr>
              <a:t>e.g. the workflow of public procurement procedures can be adjusted and some steps may be added, modified or eliminated depending on the localised practices</a:t>
            </a:r>
          </a:p>
        </p:txBody>
      </p:sp>
      <p:sp>
        <p:nvSpPr>
          <p:cNvPr id="20"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Value proposition</a:t>
            </a:r>
            <a:endParaRPr lang="en-GB" dirty="0"/>
          </a:p>
        </p:txBody>
      </p:sp>
      <p:sp>
        <p:nvSpPr>
          <p:cNvPr id="22" name="TextBox 21"/>
          <p:cNvSpPr txBox="1"/>
          <p:nvPr/>
        </p:nvSpPr>
        <p:spPr>
          <a:xfrm>
            <a:off x="574673" y="764960"/>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MTender key values</a:t>
            </a:r>
          </a:p>
        </p:txBody>
      </p:sp>
      <p:sp>
        <p:nvSpPr>
          <p:cNvPr id="21" name="Google Shape;264;p22"/>
          <p:cNvSpPr/>
          <p:nvPr/>
        </p:nvSpPr>
        <p:spPr>
          <a:xfrm>
            <a:off x="572432" y="3142960"/>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a:latin typeface="Franklin Gothic Book" panose="020B0503020102020204" pitchFamily="34" charset="0"/>
                <a:ea typeface="Helvetica Neue"/>
                <a:cs typeface="Helvetica Neue"/>
                <a:sym typeface="Helvetica Neue"/>
              </a:rPr>
              <a:t>2</a:t>
            </a:r>
          </a:p>
        </p:txBody>
      </p:sp>
      <p:sp>
        <p:nvSpPr>
          <p:cNvPr id="24" name="Google Shape;264;p22"/>
          <p:cNvSpPr/>
          <p:nvPr/>
        </p:nvSpPr>
        <p:spPr>
          <a:xfrm>
            <a:off x="572433" y="4984828"/>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a:latin typeface="Franklin Gothic Book" panose="020B0503020102020204" pitchFamily="34" charset="0"/>
                <a:ea typeface="Helvetica Neue"/>
                <a:cs typeface="Helvetica Neue"/>
                <a:sym typeface="Helvetica Neue"/>
              </a:rPr>
              <a:t>3</a:t>
            </a:r>
          </a:p>
        </p:txBody>
      </p:sp>
      <p:sp>
        <p:nvSpPr>
          <p:cNvPr id="2" name="Date Placeholder 1"/>
          <p:cNvSpPr>
            <a:spLocks noGrp="1"/>
          </p:cNvSpPr>
          <p:nvPr>
            <p:ph type="dt" sz="half" idx="2"/>
          </p:nvPr>
        </p:nvSpPr>
        <p:spPr/>
        <p:txBody>
          <a:bodyPr/>
          <a:lstStyle/>
          <a:p>
            <a:fld id="{B57B2E65-CEA5-4ECC-A695-3E39E8FF3119}" type="datetime3">
              <a:rPr lang="en-GB" smtClean="0"/>
              <a:t>3 January, 2020</a:t>
            </a:fld>
            <a:endParaRPr lang="en-GB" dirty="0"/>
          </a:p>
        </p:txBody>
      </p:sp>
      <p:sp>
        <p:nvSpPr>
          <p:cNvPr id="3" name="Slide Number Placeholder 2"/>
          <p:cNvSpPr>
            <a:spLocks noGrp="1"/>
          </p:cNvSpPr>
          <p:nvPr>
            <p:ph type="sldNum" sz="quarter" idx="4"/>
          </p:nvPr>
        </p:nvSpPr>
        <p:spPr/>
        <p:txBody>
          <a:bodyPr/>
          <a:lstStyle/>
          <a:p>
            <a:fld id="{71F9F866-B438-9445-8D9F-1F8FF6608833}" type="slidenum">
              <a:rPr lang="en-GB" smtClean="0"/>
              <a:pPr/>
              <a:t>17</a:t>
            </a:fld>
            <a:endParaRPr lang="en-GB" dirty="0"/>
          </a:p>
        </p:txBody>
      </p:sp>
    </p:spTree>
    <p:extLst>
      <p:ext uri="{BB962C8B-B14F-4D97-AF65-F5344CB8AC3E}">
        <p14:creationId xmlns:p14="http://schemas.microsoft.com/office/powerpoint/2010/main" val="1524180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ext uri="{D42A27DB-BD31-4B8C-83A1-F6EECF244321}">
                <p14:modId xmlns:p14="http://schemas.microsoft.com/office/powerpoint/2010/main" val="29305546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4562"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grpSp>
        <p:nvGrpSpPr>
          <p:cNvPr id="3" name="Grupo 2"/>
          <p:cNvGrpSpPr/>
          <p:nvPr/>
        </p:nvGrpSpPr>
        <p:grpSpPr>
          <a:xfrm>
            <a:off x="572432" y="1432575"/>
            <a:ext cx="8284912" cy="4861707"/>
            <a:chOff x="572432" y="1556400"/>
            <a:chExt cx="8284912" cy="4861707"/>
          </a:xfrm>
        </p:grpSpPr>
        <p:grpSp>
          <p:nvGrpSpPr>
            <p:cNvPr id="4" name="Group 3"/>
            <p:cNvGrpSpPr/>
            <p:nvPr/>
          </p:nvGrpSpPr>
          <p:grpSpPr>
            <a:xfrm>
              <a:off x="572432" y="3223480"/>
              <a:ext cx="8284912" cy="1333710"/>
              <a:chOff x="630489" y="2937863"/>
              <a:chExt cx="8284912" cy="1333710"/>
            </a:xfrm>
          </p:grpSpPr>
          <p:grpSp>
            <p:nvGrpSpPr>
              <p:cNvPr id="2" name="Group 1"/>
              <p:cNvGrpSpPr/>
              <p:nvPr/>
            </p:nvGrpSpPr>
            <p:grpSpPr>
              <a:xfrm>
                <a:off x="630489" y="2937863"/>
                <a:ext cx="8284912" cy="662610"/>
                <a:chOff x="630489" y="2361686"/>
                <a:chExt cx="8284912" cy="662610"/>
              </a:xfrm>
            </p:grpSpPr>
            <p:sp>
              <p:nvSpPr>
                <p:cNvPr id="162" name="Google Shape;249;p22"/>
                <p:cNvSpPr txBox="1"/>
                <p:nvPr/>
              </p:nvSpPr>
              <p:spPr>
                <a:xfrm>
                  <a:off x="1272942" y="2361686"/>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r>
                    <a:rPr lang="en-GB" sz="1500" b="1" kern="0" dirty="0">
                      <a:solidFill>
                        <a:srgbClr val="58595B"/>
                      </a:solidFill>
                      <a:latin typeface="Franklin Gothic Book" panose="020B0503020102020204" pitchFamily="34" charset="0"/>
                      <a:ea typeface="Arial"/>
                      <a:cs typeface="Arial"/>
                      <a:sym typeface="Arial"/>
                    </a:rPr>
                    <a:t>Automation of processes</a:t>
                  </a:r>
                </a:p>
              </p:txBody>
            </p:sp>
            <p:sp>
              <p:nvSpPr>
                <p:cNvPr id="163" name="Google Shape;250;p22"/>
                <p:cNvSpPr txBox="1"/>
                <p:nvPr/>
              </p:nvSpPr>
              <p:spPr>
                <a:xfrm>
                  <a:off x="2847975" y="2383127"/>
                  <a:ext cx="6067426" cy="619729"/>
                </a:xfrm>
                <a:prstGeom prst="rect">
                  <a:avLst/>
                </a:prstGeom>
                <a:solidFill>
                  <a:schemeClr val="bg1"/>
                </a:solidFill>
                <a:ln>
                  <a:noFill/>
                </a:ln>
              </p:spPr>
              <p:txBody>
                <a:bodyPr spcFirstLastPara="1" wrap="square" lIns="91400" tIns="91400" rIns="91400" bIns="91400" anchor="ctr" anchorCtr="0">
                  <a:noAutofit/>
                </a:bodyPr>
                <a:lstStyle/>
                <a:p>
                  <a:r>
                    <a:rPr lang="en-GB" sz="1400" b="1" dirty="0" smtClean="0">
                      <a:solidFill>
                        <a:srgbClr val="00AE9E"/>
                      </a:solidFill>
                      <a:latin typeface="Franklin Gothic Book" panose="020B0503020102020204" pitchFamily="34" charset="0"/>
                      <a:cs typeface="Calibri" panose="020F0502020204030204" pitchFamily="34" charset="0"/>
                    </a:rPr>
                    <a:t>MTender</a:t>
                  </a:r>
                  <a:r>
                    <a:rPr lang="en-GB" sz="1400" dirty="0" smtClean="0">
                      <a:solidFill>
                        <a:srgbClr val="000000"/>
                      </a:solidFill>
                      <a:latin typeface="Franklin Gothic Book" panose="020B0503020102020204" pitchFamily="34" charset="0"/>
                      <a:cs typeface="Calibri" panose="020F0502020204030204" pitchFamily="34" charset="0"/>
                    </a:rPr>
                    <a:t> </a:t>
                  </a:r>
                  <a:r>
                    <a:rPr lang="en-GB" sz="1400" b="1" kern="0" dirty="0" smtClean="0">
                      <a:solidFill>
                        <a:srgbClr val="58595B"/>
                      </a:solidFill>
                      <a:latin typeface="Franklin Gothic Book" panose="020B0503020102020204" pitchFamily="34" charset="0"/>
                      <a:ea typeface="Calibri"/>
                      <a:cs typeface="Calibri"/>
                      <a:sym typeface="Calibri"/>
                    </a:rPr>
                    <a:t>decreases the time of the procurement cycle </a:t>
                  </a:r>
                  <a:r>
                    <a:rPr lang="en-GB" sz="1400" kern="0" dirty="0" smtClean="0">
                      <a:solidFill>
                        <a:srgbClr val="58595B"/>
                      </a:solidFill>
                      <a:latin typeface="Franklin Gothic Book" panose="020B0503020102020204" pitchFamily="34" charset="0"/>
                      <a:ea typeface="Calibri"/>
                      <a:cs typeface="Calibri"/>
                      <a:sym typeface="Calibri"/>
                    </a:rPr>
                    <a:t>by providing means to make the tendering process more agile by automating certain tasks, reuses already existing public services information and avoids the duplicated submission of information, which also prevents administrative errors</a:t>
                  </a:r>
                  <a:endParaRPr lang="en-GB" sz="1400" dirty="0">
                    <a:solidFill>
                      <a:srgbClr val="58595B"/>
                    </a:solidFill>
                    <a:latin typeface="Franklin Gothic Book" panose="020B0503020102020204" pitchFamily="34" charset="0"/>
                  </a:endParaRPr>
                </a:p>
              </p:txBody>
            </p:sp>
            <p:sp>
              <p:nvSpPr>
                <p:cNvPr id="165" name="Google Shape;264;p22"/>
                <p:cNvSpPr/>
                <p:nvPr/>
              </p:nvSpPr>
              <p:spPr>
                <a:xfrm>
                  <a:off x="630489" y="2404991"/>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a:latin typeface="Franklin Gothic Book" panose="020B0503020102020204" pitchFamily="34" charset="0"/>
                      <a:ea typeface="Helvetica Neue"/>
                      <a:cs typeface="Helvetica Neue"/>
                      <a:sym typeface="Helvetica Neue"/>
                    </a:rPr>
                    <a:t>5</a:t>
                  </a:r>
                </a:p>
              </p:txBody>
            </p:sp>
          </p:grpSp>
          <p:sp>
            <p:nvSpPr>
              <p:cNvPr id="31" name="Rectangle 30"/>
              <p:cNvSpPr/>
              <p:nvPr/>
            </p:nvSpPr>
            <p:spPr>
              <a:xfrm>
                <a:off x="2839182" y="3772872"/>
                <a:ext cx="6067426"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smtClean="0">
                    <a:solidFill>
                      <a:srgbClr val="58595B"/>
                    </a:solidFill>
                    <a:latin typeface="Franklin Gothic Book" panose="020B0503020102020204" pitchFamily="34" charset="0"/>
                  </a:rPr>
                  <a:t>e.g. several processes are automated, such as for example, the ranking of suppliers during the evaluation process, according to price and other criteria</a:t>
                </a:r>
              </a:p>
            </p:txBody>
          </p:sp>
        </p:grpSp>
        <p:grpSp>
          <p:nvGrpSpPr>
            <p:cNvPr id="34" name="Group 33"/>
            <p:cNvGrpSpPr/>
            <p:nvPr/>
          </p:nvGrpSpPr>
          <p:grpSpPr>
            <a:xfrm>
              <a:off x="572432" y="1556400"/>
              <a:ext cx="8154175" cy="1158921"/>
              <a:chOff x="630489" y="5359179"/>
              <a:chExt cx="8154175" cy="1158921"/>
            </a:xfrm>
          </p:grpSpPr>
          <p:sp>
            <p:nvSpPr>
              <p:cNvPr id="35" name="Rectangle 34"/>
              <p:cNvSpPr/>
              <p:nvPr/>
            </p:nvSpPr>
            <p:spPr>
              <a:xfrm>
                <a:off x="2847975" y="6019399"/>
                <a:ext cx="5781674"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a:solidFill>
                      <a:srgbClr val="58595B"/>
                    </a:solidFill>
                    <a:latin typeface="Franklin Gothic Book" panose="020B0503020102020204" pitchFamily="34" charset="0"/>
                  </a:rPr>
                  <a:t>e.g. a NEPP can be connected to the central unit of two different countries, and the economic operators could participate in procurement procedures in those two countries with some minor adjustments to their workflow </a:t>
                </a:r>
              </a:p>
            </p:txBody>
          </p:sp>
          <p:grpSp>
            <p:nvGrpSpPr>
              <p:cNvPr id="36" name="Group 35"/>
              <p:cNvGrpSpPr/>
              <p:nvPr/>
            </p:nvGrpSpPr>
            <p:grpSpPr>
              <a:xfrm>
                <a:off x="630489" y="5359179"/>
                <a:ext cx="8154175" cy="662610"/>
                <a:chOff x="630489" y="2361686"/>
                <a:chExt cx="8154175" cy="662610"/>
              </a:xfrm>
            </p:grpSpPr>
            <p:sp>
              <p:nvSpPr>
                <p:cNvPr id="37" name="Google Shape;249;p22"/>
                <p:cNvSpPr txBox="1"/>
                <p:nvPr/>
              </p:nvSpPr>
              <p:spPr>
                <a:xfrm>
                  <a:off x="1272942" y="2361686"/>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r>
                    <a:rPr lang="en-GB" sz="1500" b="1" kern="0" dirty="0">
                      <a:solidFill>
                        <a:srgbClr val="58595B"/>
                      </a:solidFill>
                      <a:latin typeface="Franklin Gothic Book" panose="020B0503020102020204" pitchFamily="34" charset="0"/>
                      <a:ea typeface="Arial"/>
                      <a:cs typeface="Arial"/>
                      <a:sym typeface="Arial"/>
                    </a:rPr>
                    <a:t>Facilitation of cross-border procurement</a:t>
                  </a:r>
                </a:p>
              </p:txBody>
            </p:sp>
            <p:sp>
              <p:nvSpPr>
                <p:cNvPr id="38" name="Google Shape;250;p22"/>
                <p:cNvSpPr txBox="1"/>
                <p:nvPr/>
              </p:nvSpPr>
              <p:spPr>
                <a:xfrm>
                  <a:off x="2847975" y="2383127"/>
                  <a:ext cx="5936689"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pPr>
                  <a:r>
                    <a:rPr lang="en-GB" sz="1400" dirty="0">
                      <a:solidFill>
                        <a:srgbClr val="58595B"/>
                      </a:solidFill>
                      <a:latin typeface="Franklin Gothic Book" panose="020B0503020102020204" pitchFamily="34" charset="0"/>
                      <a:ea typeface="Calibri" panose="020F0502020204030204" pitchFamily="34" charset="0"/>
                    </a:rPr>
                    <a:t>Networking Electronic Platforms can be </a:t>
                  </a:r>
                  <a:r>
                    <a:rPr lang="en-GB" sz="1400" b="1" dirty="0">
                      <a:solidFill>
                        <a:srgbClr val="58595B"/>
                      </a:solidFill>
                      <a:latin typeface="Franklin Gothic Book" panose="020B0503020102020204" pitchFamily="34" charset="0"/>
                      <a:ea typeface="Calibri" panose="020F0502020204030204" pitchFamily="34" charset="0"/>
                    </a:rPr>
                    <a:t>connected to different Central Units</a:t>
                  </a:r>
                  <a:r>
                    <a:rPr lang="en-GB" sz="1400" dirty="0">
                      <a:solidFill>
                        <a:srgbClr val="58595B"/>
                      </a:solidFill>
                      <a:latin typeface="Franklin Gothic Book" panose="020B0503020102020204" pitchFamily="34" charset="0"/>
                      <a:ea typeface="Calibri" panose="020F0502020204030204" pitchFamily="34" charset="0"/>
                    </a:rPr>
                    <a:t>, </a:t>
                  </a:r>
                  <a:r>
                    <a:rPr lang="en-GB" sz="1400" b="1" dirty="0">
                      <a:solidFill>
                        <a:srgbClr val="58595B"/>
                      </a:solidFill>
                      <a:latin typeface="Franklin Gothic Book" panose="020B0503020102020204" pitchFamily="34" charset="0"/>
                      <a:ea typeface="Calibri" panose="020F0502020204030204" pitchFamily="34" charset="0"/>
                    </a:rPr>
                    <a:t>even in different countries</a:t>
                  </a:r>
                  <a:r>
                    <a:rPr lang="en-GB" sz="1400" dirty="0">
                      <a:solidFill>
                        <a:srgbClr val="58595B"/>
                      </a:solidFill>
                      <a:latin typeface="Franklin Gothic Book" panose="020B0503020102020204" pitchFamily="34" charset="0"/>
                      <a:ea typeface="Calibri" panose="020F0502020204030204" pitchFamily="34" charset="0"/>
                    </a:rPr>
                    <a:t>, therefore facilitating cross-border </a:t>
                  </a:r>
                  <a:r>
                    <a:rPr lang="en-GB" sz="1400" dirty="0" smtClean="0">
                      <a:solidFill>
                        <a:srgbClr val="58595B"/>
                      </a:solidFill>
                      <a:latin typeface="Franklin Gothic Book" panose="020B0503020102020204" pitchFamily="34" charset="0"/>
                      <a:ea typeface="Calibri" panose="020F0502020204030204" pitchFamily="34" charset="0"/>
                    </a:rPr>
                    <a:t>procurement through </a:t>
                  </a:r>
                  <a:r>
                    <a:rPr lang="en-GB" sz="1400" dirty="0">
                      <a:solidFill>
                        <a:srgbClr val="58595B"/>
                      </a:solidFill>
                      <a:latin typeface="Franklin Gothic Book" panose="020B0503020102020204" pitchFamily="34" charset="0"/>
                      <a:ea typeface="Calibri" panose="020F0502020204030204" pitchFamily="34" charset="0"/>
                    </a:rPr>
                    <a:t>a unique environment</a:t>
                  </a:r>
                </a:p>
              </p:txBody>
            </p:sp>
            <p:sp>
              <p:nvSpPr>
                <p:cNvPr id="39" name="Google Shape;264;p22"/>
                <p:cNvSpPr/>
                <p:nvPr/>
              </p:nvSpPr>
              <p:spPr>
                <a:xfrm>
                  <a:off x="630489" y="2404991"/>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a:latin typeface="Franklin Gothic Book" panose="020B0503020102020204" pitchFamily="34" charset="0"/>
                      <a:ea typeface="Helvetica Neue"/>
                      <a:cs typeface="Helvetica Neue"/>
                      <a:sym typeface="Helvetica Neue"/>
                    </a:rPr>
                    <a:t>4</a:t>
                  </a:r>
                </a:p>
              </p:txBody>
            </p:sp>
          </p:grpSp>
        </p:grpSp>
        <p:grpSp>
          <p:nvGrpSpPr>
            <p:cNvPr id="26" name="Group 25"/>
            <p:cNvGrpSpPr/>
            <p:nvPr/>
          </p:nvGrpSpPr>
          <p:grpSpPr>
            <a:xfrm>
              <a:off x="572433" y="5065348"/>
              <a:ext cx="8284911" cy="1352759"/>
              <a:chOff x="630489" y="1283922"/>
              <a:chExt cx="8284911" cy="1352759"/>
            </a:xfrm>
          </p:grpSpPr>
          <p:sp>
            <p:nvSpPr>
              <p:cNvPr id="27" name="Rectangle 26"/>
              <p:cNvSpPr/>
              <p:nvPr/>
            </p:nvSpPr>
            <p:spPr>
              <a:xfrm>
                <a:off x="2847974" y="1947861"/>
                <a:ext cx="6067426" cy="6888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a:solidFill>
                      <a:srgbClr val="58595B"/>
                    </a:solidFill>
                    <a:latin typeface="Franklin Gothic Book" panose="020B0503020102020204" pitchFamily="34" charset="0"/>
                  </a:rPr>
                  <a:t>e.g. any user can select any platform to interact with the procurement process, and economic operators are not required to use the same platform as the contracting authority they are tendering for</a:t>
                </a:r>
              </a:p>
            </p:txBody>
          </p:sp>
          <p:grpSp>
            <p:nvGrpSpPr>
              <p:cNvPr id="28" name="Group 27"/>
              <p:cNvGrpSpPr/>
              <p:nvPr/>
            </p:nvGrpSpPr>
            <p:grpSpPr>
              <a:xfrm>
                <a:off x="630489" y="1283922"/>
                <a:ext cx="8284911" cy="662610"/>
                <a:chOff x="630489" y="2361686"/>
                <a:chExt cx="8284911" cy="662610"/>
              </a:xfrm>
            </p:grpSpPr>
            <p:sp>
              <p:nvSpPr>
                <p:cNvPr id="29" name="Google Shape;249;p22"/>
                <p:cNvSpPr txBox="1"/>
                <p:nvPr/>
              </p:nvSpPr>
              <p:spPr>
                <a:xfrm>
                  <a:off x="1272942" y="2361686"/>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r>
                    <a:rPr lang="en-GB" sz="1500" b="1" kern="0" dirty="0">
                      <a:solidFill>
                        <a:srgbClr val="58595B"/>
                      </a:solidFill>
                      <a:latin typeface="Franklin Gothic Book" panose="020B0503020102020204" pitchFamily="34" charset="0"/>
                      <a:ea typeface="Arial"/>
                      <a:cs typeface="Arial"/>
                      <a:sym typeface="Arial"/>
                    </a:rPr>
                    <a:t>Single window system</a:t>
                  </a:r>
                </a:p>
              </p:txBody>
            </p:sp>
            <p:sp>
              <p:nvSpPr>
                <p:cNvPr id="30" name="Google Shape;250;p22"/>
                <p:cNvSpPr txBox="1"/>
                <p:nvPr/>
              </p:nvSpPr>
              <p:spPr>
                <a:xfrm>
                  <a:off x="2847975" y="2383127"/>
                  <a:ext cx="6067425"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pPr>
                  <a:r>
                    <a:rPr lang="en-GB" sz="1400" b="1" dirty="0" smtClean="0">
                      <a:solidFill>
                        <a:srgbClr val="00AE9E"/>
                      </a:solidFill>
                      <a:latin typeface="Franklin Gothic Book" panose="020B0503020102020204" pitchFamily="34" charset="0"/>
                      <a:cs typeface="Calibri" panose="020F0502020204030204" pitchFamily="34" charset="0"/>
                    </a:rPr>
                    <a:t>MTender</a:t>
                  </a:r>
                  <a:r>
                    <a:rPr lang="en-GB" sz="1400" dirty="0" smtClean="0">
                      <a:solidFill>
                        <a:srgbClr val="000000"/>
                      </a:solidFill>
                      <a:latin typeface="Franklin Gothic Book" panose="020B0503020102020204" pitchFamily="34" charset="0"/>
                      <a:cs typeface="Calibri" panose="020F0502020204030204" pitchFamily="34" charset="0"/>
                    </a:rPr>
                    <a:t> </a:t>
                  </a:r>
                  <a:r>
                    <a:rPr lang="en-GB" sz="1400" b="1" kern="0" dirty="0" smtClean="0">
                      <a:solidFill>
                        <a:srgbClr val="58595B"/>
                      </a:solidFill>
                      <a:latin typeface="Franklin Gothic Book" panose="020B0503020102020204" pitchFamily="34" charset="0"/>
                      <a:ea typeface="Calibri"/>
                      <a:cs typeface="Calibri"/>
                      <a:sym typeface="Calibri"/>
                    </a:rPr>
                    <a:t>replicates in real-time all information </a:t>
                  </a:r>
                  <a:r>
                    <a:rPr lang="en-GB" sz="1400" kern="0" dirty="0" smtClean="0">
                      <a:solidFill>
                        <a:srgbClr val="58595B"/>
                      </a:solidFill>
                      <a:latin typeface="Franklin Gothic Book" panose="020B0503020102020204" pitchFamily="34" charset="0"/>
                      <a:ea typeface="Calibri"/>
                      <a:cs typeface="Calibri"/>
                      <a:sym typeface="Calibri"/>
                    </a:rPr>
                    <a:t>in all platforms, being that, </a:t>
                  </a:r>
                  <a:r>
                    <a:rPr lang="en-GB" sz="1400" i="1" kern="0" dirty="0" smtClean="0">
                      <a:solidFill>
                        <a:srgbClr val="58595B"/>
                      </a:solidFill>
                      <a:latin typeface="Franklin Gothic Book" panose="020B0503020102020204" pitchFamily="34" charset="0"/>
                      <a:ea typeface="Calibri"/>
                      <a:cs typeface="Calibri"/>
                      <a:sym typeface="Calibri"/>
                    </a:rPr>
                    <a:t>de facto, </a:t>
                  </a:r>
                  <a:r>
                    <a:rPr lang="en-GB" sz="1400" kern="0" dirty="0" smtClean="0">
                      <a:solidFill>
                        <a:srgbClr val="58595B"/>
                      </a:solidFill>
                      <a:latin typeface="Franklin Gothic Book" panose="020B0503020102020204" pitchFamily="34" charset="0"/>
                      <a:ea typeface="Calibri"/>
                      <a:cs typeface="Calibri"/>
                      <a:sym typeface="Calibri"/>
                    </a:rPr>
                    <a:t>each platform acts as a single window for the whole procurement process</a:t>
                  </a:r>
                  <a:endParaRPr lang="en-GB" sz="1400" i="1" kern="0" dirty="0">
                    <a:solidFill>
                      <a:srgbClr val="58595B"/>
                    </a:solidFill>
                    <a:latin typeface="Franklin Gothic Book" panose="020B0503020102020204" pitchFamily="34" charset="0"/>
                    <a:ea typeface="Calibri"/>
                    <a:cs typeface="Calibri"/>
                    <a:sym typeface="Calibri"/>
                  </a:endParaRPr>
                </a:p>
              </p:txBody>
            </p:sp>
            <p:sp>
              <p:nvSpPr>
                <p:cNvPr id="32" name="Google Shape;264;p22"/>
                <p:cNvSpPr/>
                <p:nvPr/>
              </p:nvSpPr>
              <p:spPr>
                <a:xfrm>
                  <a:off x="630489" y="2404991"/>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a:latin typeface="Franklin Gothic Book" panose="020B0503020102020204" pitchFamily="34" charset="0"/>
                      <a:ea typeface="Helvetica Neue"/>
                      <a:cs typeface="Helvetica Neue"/>
                      <a:sym typeface="Helvetica Neue"/>
                    </a:rPr>
                    <a:t>6</a:t>
                  </a:r>
                </a:p>
              </p:txBody>
            </p:sp>
          </p:grpSp>
        </p:grpSp>
      </p:grpSp>
      <p:sp>
        <p:nvSpPr>
          <p:cNvPr id="40"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Value proposition</a:t>
            </a:r>
            <a:endParaRPr lang="en-GB" dirty="0"/>
          </a:p>
        </p:txBody>
      </p:sp>
      <p:sp>
        <p:nvSpPr>
          <p:cNvPr id="41" name="TextBox 40"/>
          <p:cNvSpPr txBox="1"/>
          <p:nvPr/>
        </p:nvSpPr>
        <p:spPr>
          <a:xfrm>
            <a:off x="574673" y="764960"/>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MTender key values</a:t>
            </a:r>
          </a:p>
        </p:txBody>
      </p:sp>
      <p:sp>
        <p:nvSpPr>
          <p:cNvPr id="5" name="Date Placeholder 4"/>
          <p:cNvSpPr>
            <a:spLocks noGrp="1"/>
          </p:cNvSpPr>
          <p:nvPr>
            <p:ph type="dt" sz="half" idx="2"/>
          </p:nvPr>
        </p:nvSpPr>
        <p:spPr/>
        <p:txBody>
          <a:bodyPr/>
          <a:lstStyle/>
          <a:p>
            <a:fld id="{C8992D20-AD82-45EF-A879-04A8C2EB5F4C}" type="datetime3">
              <a:rPr lang="en-GB" smtClean="0"/>
              <a:t>3 January, 2020</a:t>
            </a:fld>
            <a:endParaRPr lang="en-GB" dirty="0"/>
          </a:p>
        </p:txBody>
      </p:sp>
      <p:sp>
        <p:nvSpPr>
          <p:cNvPr id="6" name="Slide Number Placeholder 5"/>
          <p:cNvSpPr>
            <a:spLocks noGrp="1"/>
          </p:cNvSpPr>
          <p:nvPr>
            <p:ph type="sldNum" sz="quarter" idx="4"/>
          </p:nvPr>
        </p:nvSpPr>
        <p:spPr/>
        <p:txBody>
          <a:bodyPr/>
          <a:lstStyle/>
          <a:p>
            <a:fld id="{71F9F866-B438-9445-8D9F-1F8FF6608833}" type="slidenum">
              <a:rPr lang="en-GB" smtClean="0"/>
              <a:pPr/>
              <a:t>18</a:t>
            </a:fld>
            <a:endParaRPr lang="en-GB" dirty="0"/>
          </a:p>
        </p:txBody>
      </p:sp>
    </p:spTree>
    <p:extLst>
      <p:ext uri="{BB962C8B-B14F-4D97-AF65-F5344CB8AC3E}">
        <p14:creationId xmlns:p14="http://schemas.microsoft.com/office/powerpoint/2010/main" val="80873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ext uri="{D42A27DB-BD31-4B8C-83A1-F6EECF244321}">
                <p14:modId xmlns:p14="http://schemas.microsoft.com/office/powerpoint/2010/main" val="25022957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5587"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grpSp>
        <p:nvGrpSpPr>
          <p:cNvPr id="2" name="Grupo 1"/>
          <p:cNvGrpSpPr/>
          <p:nvPr/>
        </p:nvGrpSpPr>
        <p:grpSpPr>
          <a:xfrm>
            <a:off x="1040363" y="1853237"/>
            <a:ext cx="7705727" cy="3494427"/>
            <a:chOff x="1216583" y="1530558"/>
            <a:chExt cx="7705727" cy="3494427"/>
          </a:xfrm>
        </p:grpSpPr>
        <p:grpSp>
          <p:nvGrpSpPr>
            <p:cNvPr id="68" name="Group 67"/>
            <p:cNvGrpSpPr/>
            <p:nvPr/>
          </p:nvGrpSpPr>
          <p:grpSpPr>
            <a:xfrm>
              <a:off x="1216583" y="3388052"/>
              <a:ext cx="7705727" cy="1636933"/>
              <a:chOff x="1272942" y="4593214"/>
              <a:chExt cx="7705727" cy="1636933"/>
            </a:xfrm>
          </p:grpSpPr>
          <p:grpSp>
            <p:nvGrpSpPr>
              <p:cNvPr id="69" name="Group 68"/>
              <p:cNvGrpSpPr/>
              <p:nvPr/>
            </p:nvGrpSpPr>
            <p:grpSpPr>
              <a:xfrm>
                <a:off x="1272942" y="4593214"/>
                <a:ext cx="7705727" cy="1111080"/>
                <a:chOff x="1272942" y="1902497"/>
                <a:chExt cx="7705727" cy="1111080"/>
              </a:xfrm>
            </p:grpSpPr>
            <p:sp>
              <p:nvSpPr>
                <p:cNvPr id="71" name="Google Shape;249;p22"/>
                <p:cNvSpPr txBox="1"/>
                <p:nvPr/>
              </p:nvSpPr>
              <p:spPr>
                <a:xfrm>
                  <a:off x="1272942" y="2126732"/>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endParaRPr lang="en-GB" sz="1500" kern="0" dirty="0">
                    <a:solidFill>
                      <a:srgbClr val="58595B"/>
                    </a:solidFill>
                    <a:latin typeface="Franklin Gothic Book" panose="020B0503020102020204" pitchFamily="34" charset="0"/>
                    <a:cs typeface="Arial"/>
                    <a:sym typeface="Arial"/>
                  </a:endParaRPr>
                </a:p>
              </p:txBody>
            </p:sp>
            <p:sp>
              <p:nvSpPr>
                <p:cNvPr id="72" name="Google Shape;250;p22"/>
                <p:cNvSpPr txBox="1"/>
                <p:nvPr/>
              </p:nvSpPr>
              <p:spPr>
                <a:xfrm>
                  <a:off x="2847975" y="1902497"/>
                  <a:ext cx="6130694" cy="1111080"/>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pPr>
                  <a:endParaRPr lang="en-GB" sz="1400" b="1" dirty="0">
                    <a:solidFill>
                      <a:srgbClr val="58595B"/>
                    </a:solidFill>
                    <a:latin typeface="Franklin Gothic Book" panose="020B0503020102020204" pitchFamily="34" charset="0"/>
                  </a:endParaRPr>
                </a:p>
              </p:txBody>
            </p:sp>
          </p:grpSp>
          <p:sp>
            <p:nvSpPr>
              <p:cNvPr id="70" name="Rectangle 69"/>
              <p:cNvSpPr/>
              <p:nvPr/>
            </p:nvSpPr>
            <p:spPr>
              <a:xfrm>
                <a:off x="2839182" y="5731446"/>
                <a:ext cx="6067426"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endParaRPr lang="en-GB" sz="1050" i="1" dirty="0">
                  <a:solidFill>
                    <a:srgbClr val="58595B"/>
                  </a:solidFill>
                  <a:latin typeface="Franklin Gothic Book" panose="020B0503020102020204" pitchFamily="34" charset="0"/>
                </a:endParaRPr>
              </a:p>
            </p:txBody>
          </p:sp>
        </p:grpSp>
        <p:grpSp>
          <p:nvGrpSpPr>
            <p:cNvPr id="40" name="Group 39"/>
            <p:cNvGrpSpPr/>
            <p:nvPr/>
          </p:nvGrpSpPr>
          <p:grpSpPr>
            <a:xfrm>
              <a:off x="1216583" y="1530558"/>
              <a:ext cx="7705727" cy="1165741"/>
              <a:chOff x="1272942" y="2361686"/>
              <a:chExt cx="7705727" cy="1165741"/>
            </a:xfrm>
          </p:grpSpPr>
          <p:grpSp>
            <p:nvGrpSpPr>
              <p:cNvPr id="41" name="Group 40"/>
              <p:cNvGrpSpPr/>
              <p:nvPr/>
            </p:nvGrpSpPr>
            <p:grpSpPr>
              <a:xfrm>
                <a:off x="1272942" y="2361686"/>
                <a:ext cx="7705727" cy="662610"/>
                <a:chOff x="1272942" y="2361686"/>
                <a:chExt cx="7705727" cy="662610"/>
              </a:xfrm>
            </p:grpSpPr>
            <p:sp>
              <p:nvSpPr>
                <p:cNvPr id="43" name="Google Shape;249;p22"/>
                <p:cNvSpPr txBox="1"/>
                <p:nvPr/>
              </p:nvSpPr>
              <p:spPr>
                <a:xfrm>
                  <a:off x="1272942" y="2361686"/>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endParaRPr lang="en-GB" sz="1500" kern="0" dirty="0">
                    <a:solidFill>
                      <a:srgbClr val="58595B"/>
                    </a:solidFill>
                    <a:latin typeface="Franklin Gothic Book" panose="020B0503020102020204" pitchFamily="34" charset="0"/>
                    <a:cs typeface="Arial"/>
                    <a:sym typeface="Arial"/>
                  </a:endParaRPr>
                </a:p>
              </p:txBody>
            </p:sp>
            <p:sp>
              <p:nvSpPr>
                <p:cNvPr id="44" name="Google Shape;250;p22"/>
                <p:cNvSpPr txBox="1"/>
                <p:nvPr/>
              </p:nvSpPr>
              <p:spPr>
                <a:xfrm>
                  <a:off x="2847975" y="2383127"/>
                  <a:ext cx="6130694"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pPr>
                  <a:endParaRPr lang="en-GB" sz="1400" dirty="0">
                    <a:solidFill>
                      <a:srgbClr val="58595B"/>
                    </a:solidFill>
                    <a:latin typeface="Franklin Gothic Book" panose="020B0503020102020204" pitchFamily="34" charset="0"/>
                    <a:ea typeface="Calibri" panose="020F0502020204030204" pitchFamily="34" charset="0"/>
                  </a:endParaRPr>
                </a:p>
              </p:txBody>
            </p:sp>
          </p:grpSp>
          <p:sp>
            <p:nvSpPr>
              <p:cNvPr id="42" name="Rectangle 41"/>
              <p:cNvSpPr/>
              <p:nvPr/>
            </p:nvSpPr>
            <p:spPr>
              <a:xfrm>
                <a:off x="2818499" y="3028726"/>
                <a:ext cx="5811151"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endParaRPr lang="en-GB" sz="1050" i="1" dirty="0">
                  <a:solidFill>
                    <a:srgbClr val="58595B"/>
                  </a:solidFill>
                  <a:latin typeface="Franklin Gothic Book" panose="020B0503020102020204" pitchFamily="34" charset="0"/>
                </a:endParaRPr>
              </a:p>
            </p:txBody>
          </p:sp>
        </p:grpSp>
      </p:grpSp>
      <p:sp>
        <p:nvSpPr>
          <p:cNvPr id="22"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Value proposition</a:t>
            </a:r>
            <a:endParaRPr lang="en-GB" dirty="0"/>
          </a:p>
        </p:txBody>
      </p:sp>
      <p:sp>
        <p:nvSpPr>
          <p:cNvPr id="23" name="TextBox 22"/>
          <p:cNvSpPr txBox="1"/>
          <p:nvPr/>
        </p:nvSpPr>
        <p:spPr>
          <a:xfrm>
            <a:off x="574673" y="764960"/>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MTender key values</a:t>
            </a:r>
          </a:p>
        </p:txBody>
      </p:sp>
      <p:grpSp>
        <p:nvGrpSpPr>
          <p:cNvPr id="48" name="Grupo 2"/>
          <p:cNvGrpSpPr/>
          <p:nvPr/>
        </p:nvGrpSpPr>
        <p:grpSpPr>
          <a:xfrm>
            <a:off x="572432" y="1454016"/>
            <a:ext cx="8284912" cy="3137149"/>
            <a:chOff x="572432" y="1577841"/>
            <a:chExt cx="8284912" cy="3137149"/>
          </a:xfrm>
        </p:grpSpPr>
        <p:grpSp>
          <p:nvGrpSpPr>
            <p:cNvPr id="49" name="Group 48"/>
            <p:cNvGrpSpPr/>
            <p:nvPr/>
          </p:nvGrpSpPr>
          <p:grpSpPr>
            <a:xfrm>
              <a:off x="572432" y="3223480"/>
              <a:ext cx="8284912" cy="1491510"/>
              <a:chOff x="630489" y="2937863"/>
              <a:chExt cx="8284912" cy="1491510"/>
            </a:xfrm>
          </p:grpSpPr>
          <p:grpSp>
            <p:nvGrpSpPr>
              <p:cNvPr id="62" name="Group 61"/>
              <p:cNvGrpSpPr/>
              <p:nvPr/>
            </p:nvGrpSpPr>
            <p:grpSpPr>
              <a:xfrm>
                <a:off x="630489" y="2937863"/>
                <a:ext cx="8284912" cy="662610"/>
                <a:chOff x="630489" y="2361686"/>
                <a:chExt cx="8284912" cy="662610"/>
              </a:xfrm>
            </p:grpSpPr>
            <p:sp>
              <p:nvSpPr>
                <p:cNvPr id="64" name="Google Shape;249;p22"/>
                <p:cNvSpPr txBox="1"/>
                <p:nvPr/>
              </p:nvSpPr>
              <p:spPr>
                <a:xfrm>
                  <a:off x="1272942" y="2361686"/>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r>
                    <a:rPr lang="en-GB" sz="1500" b="1" kern="0" dirty="0">
                      <a:solidFill>
                        <a:srgbClr val="58595B"/>
                      </a:solidFill>
                      <a:latin typeface="Franklin Gothic Book" panose="020B0503020102020204" pitchFamily="34" charset="0"/>
                      <a:cs typeface="Arial"/>
                      <a:sym typeface="Arial"/>
                    </a:rPr>
                    <a:t>Efficient maintenance for the government</a:t>
                  </a:r>
                  <a:endParaRPr lang="en-GB" sz="1500" kern="0" dirty="0">
                    <a:solidFill>
                      <a:srgbClr val="58595B"/>
                    </a:solidFill>
                    <a:latin typeface="Franklin Gothic Book" panose="020B0503020102020204" pitchFamily="34" charset="0"/>
                    <a:cs typeface="Arial"/>
                    <a:sym typeface="Arial"/>
                  </a:endParaRPr>
                </a:p>
              </p:txBody>
            </p:sp>
            <p:sp>
              <p:nvSpPr>
                <p:cNvPr id="65" name="Google Shape;250;p22"/>
                <p:cNvSpPr txBox="1"/>
                <p:nvPr/>
              </p:nvSpPr>
              <p:spPr>
                <a:xfrm>
                  <a:off x="2847975" y="2383127"/>
                  <a:ext cx="6067426"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pPr>
                  <a:r>
                    <a:rPr lang="en-GB" sz="1400" kern="0" dirty="0">
                      <a:solidFill>
                        <a:srgbClr val="58595B"/>
                      </a:solidFill>
                      <a:latin typeface="Franklin Gothic Book" panose="020B0503020102020204" pitchFamily="34" charset="0"/>
                      <a:ea typeface="Calibri"/>
                      <a:cs typeface="Calibri"/>
                      <a:sym typeface="Calibri"/>
                    </a:rPr>
                    <a:t>The </a:t>
                  </a:r>
                  <a:r>
                    <a:rPr lang="en-GB" sz="1400" b="1" kern="0" dirty="0">
                      <a:solidFill>
                        <a:srgbClr val="58595B"/>
                      </a:solidFill>
                      <a:latin typeface="Franklin Gothic Book" panose="020B0503020102020204" pitchFamily="34" charset="0"/>
                      <a:ea typeface="Calibri"/>
                      <a:cs typeface="Calibri"/>
                      <a:sym typeface="Calibri"/>
                    </a:rPr>
                    <a:t>Central Unit is easily maintained </a:t>
                  </a:r>
                  <a:r>
                    <a:rPr lang="en-GB" sz="1400" kern="0" dirty="0">
                      <a:solidFill>
                        <a:srgbClr val="58595B"/>
                      </a:solidFill>
                      <a:latin typeface="Franklin Gothic Book" panose="020B0503020102020204" pitchFamily="34" charset="0"/>
                      <a:ea typeface="Calibri"/>
                      <a:cs typeface="Calibri"/>
                      <a:sym typeface="Calibri"/>
                    </a:rPr>
                    <a:t>as it is </a:t>
                  </a:r>
                  <a:r>
                    <a:rPr lang="en-GB" sz="1400" b="1" kern="0" dirty="0">
                      <a:solidFill>
                        <a:srgbClr val="58595B"/>
                      </a:solidFill>
                      <a:latin typeface="Franklin Gothic Book" panose="020B0503020102020204" pitchFamily="34" charset="0"/>
                      <a:ea typeface="Calibri"/>
                      <a:cs typeface="Calibri"/>
                      <a:sym typeface="Calibri"/>
                    </a:rPr>
                    <a:t>decoupled from the Network Electronic Procurement Platforms and </a:t>
                  </a:r>
                  <a:r>
                    <a:rPr lang="en-GB" sz="1400" b="1" kern="0" dirty="0" err="1">
                      <a:solidFill>
                        <a:srgbClr val="58595B"/>
                      </a:solidFill>
                      <a:latin typeface="Franklin Gothic Book" panose="020B0503020102020204" pitchFamily="34" charset="0"/>
                      <a:ea typeface="Calibri"/>
                      <a:cs typeface="Calibri"/>
                      <a:sym typeface="Calibri"/>
                    </a:rPr>
                    <a:t>eGovernment</a:t>
                  </a:r>
                  <a:r>
                    <a:rPr lang="en-GB" sz="1400" b="1" kern="0" dirty="0">
                      <a:solidFill>
                        <a:srgbClr val="58595B"/>
                      </a:solidFill>
                      <a:latin typeface="Franklin Gothic Book" panose="020B0503020102020204" pitchFamily="34" charset="0"/>
                      <a:ea typeface="Calibri"/>
                      <a:cs typeface="Calibri"/>
                      <a:sym typeface="Calibri"/>
                    </a:rPr>
                    <a:t> services </a:t>
                  </a:r>
                  <a:r>
                    <a:rPr lang="en-GB" sz="1400" kern="0" dirty="0">
                      <a:solidFill>
                        <a:srgbClr val="58595B"/>
                      </a:solidFill>
                      <a:latin typeface="Franklin Gothic Book" panose="020B0503020102020204" pitchFamily="34" charset="0"/>
                      <a:ea typeface="Calibri"/>
                      <a:cs typeface="Calibri"/>
                      <a:sym typeface="Calibri"/>
                    </a:rPr>
                    <a:t>and operates as a centralized process manager. Additionally, the </a:t>
                  </a:r>
                  <a:r>
                    <a:rPr lang="en-GB" sz="1400" b="1" kern="0" dirty="0">
                      <a:solidFill>
                        <a:srgbClr val="58595B"/>
                      </a:solidFill>
                      <a:latin typeface="Franklin Gothic Book" panose="020B0503020102020204" pitchFamily="34" charset="0"/>
                      <a:ea typeface="Calibri"/>
                      <a:cs typeface="Calibri"/>
                      <a:sym typeface="Calibri"/>
                    </a:rPr>
                    <a:t>maintenance cost of the Central Unit is shared with the NEPPs,</a:t>
                  </a:r>
                  <a:r>
                    <a:rPr lang="en-GB" sz="1400" kern="0" dirty="0">
                      <a:solidFill>
                        <a:srgbClr val="58595B"/>
                      </a:solidFill>
                      <a:latin typeface="Franklin Gothic Book" panose="020B0503020102020204" pitchFamily="34" charset="0"/>
                      <a:ea typeface="Calibri"/>
                      <a:cs typeface="Calibri"/>
                      <a:sym typeface="Calibri"/>
                    </a:rPr>
                    <a:t> since part of the fees they collect are shared with the Central Unit operator</a:t>
                  </a:r>
                  <a:endParaRPr lang="en-GB" sz="1400" b="1" dirty="0">
                    <a:solidFill>
                      <a:srgbClr val="58595B"/>
                    </a:solidFill>
                    <a:latin typeface="Franklin Gothic Book" panose="020B0503020102020204" pitchFamily="34" charset="0"/>
                  </a:endParaRPr>
                </a:p>
              </p:txBody>
            </p:sp>
            <p:sp>
              <p:nvSpPr>
                <p:cNvPr id="66" name="Google Shape;264;p22"/>
                <p:cNvSpPr/>
                <p:nvPr/>
              </p:nvSpPr>
              <p:spPr>
                <a:xfrm>
                  <a:off x="630489" y="2404991"/>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a:latin typeface="Franklin Gothic Book" panose="020B0503020102020204" pitchFamily="34" charset="0"/>
                      <a:ea typeface="Helvetica Neue"/>
                      <a:cs typeface="Helvetica Neue"/>
                      <a:sym typeface="Helvetica Neue"/>
                    </a:rPr>
                    <a:t>8</a:t>
                  </a:r>
                </a:p>
              </p:txBody>
            </p:sp>
          </p:grpSp>
          <p:sp>
            <p:nvSpPr>
              <p:cNvPr id="63" name="Rectangle 62"/>
              <p:cNvSpPr/>
              <p:nvPr/>
            </p:nvSpPr>
            <p:spPr>
              <a:xfrm>
                <a:off x="2847975" y="3930672"/>
                <a:ext cx="6067426"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a:solidFill>
                      <a:srgbClr val="58595B"/>
                    </a:solidFill>
                    <a:latin typeface="Franklin Gothic Book" panose="020B0503020102020204" pitchFamily="34" charset="0"/>
                  </a:rPr>
                  <a:t>e.g. the cost of maintenance of the central unit and/or the unit in charge of eProcurement operation, can be fully covered by the fees collected from economic operators participating in public procurement</a:t>
                </a:r>
              </a:p>
            </p:txBody>
          </p:sp>
        </p:grpSp>
        <p:grpSp>
          <p:nvGrpSpPr>
            <p:cNvPr id="50" name="Group 49"/>
            <p:cNvGrpSpPr/>
            <p:nvPr/>
          </p:nvGrpSpPr>
          <p:grpSpPr>
            <a:xfrm>
              <a:off x="572432" y="1577841"/>
              <a:ext cx="8154175" cy="1245168"/>
              <a:chOff x="630489" y="5380620"/>
              <a:chExt cx="8154175" cy="1245168"/>
            </a:xfrm>
          </p:grpSpPr>
          <p:sp>
            <p:nvSpPr>
              <p:cNvPr id="57" name="Rectangle 56"/>
              <p:cNvSpPr/>
              <p:nvPr/>
            </p:nvSpPr>
            <p:spPr>
              <a:xfrm>
                <a:off x="2847975" y="6127087"/>
                <a:ext cx="5781674"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a:solidFill>
                      <a:srgbClr val="58595B"/>
                    </a:solidFill>
                    <a:latin typeface="Franklin Gothic Book" panose="020B0503020102020204" pitchFamily="34" charset="0"/>
                  </a:rPr>
                  <a:t>e.g. NEPPs can provide additional services to economic operators, or a better user experience through their platform in order to compete with the rest of NEPPs to attract more users</a:t>
                </a:r>
              </a:p>
            </p:txBody>
          </p:sp>
          <p:grpSp>
            <p:nvGrpSpPr>
              <p:cNvPr id="58" name="Group 57"/>
              <p:cNvGrpSpPr/>
              <p:nvPr/>
            </p:nvGrpSpPr>
            <p:grpSpPr>
              <a:xfrm>
                <a:off x="630489" y="5380620"/>
                <a:ext cx="8154175" cy="815393"/>
                <a:chOff x="630489" y="2383127"/>
                <a:chExt cx="8154175" cy="815393"/>
              </a:xfrm>
            </p:grpSpPr>
            <p:sp>
              <p:nvSpPr>
                <p:cNvPr id="59" name="Google Shape;249;p22"/>
                <p:cNvSpPr txBox="1"/>
                <p:nvPr/>
              </p:nvSpPr>
              <p:spPr>
                <a:xfrm>
                  <a:off x="1272942" y="2535910"/>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pPr>
                  <a:r>
                    <a:rPr lang="en-GB" sz="1500" b="1" kern="0" dirty="0">
                      <a:solidFill>
                        <a:srgbClr val="58595B"/>
                      </a:solidFill>
                      <a:latin typeface="Franklin Gothic Book" panose="020B0503020102020204" pitchFamily="34" charset="0"/>
                      <a:ea typeface="Arial"/>
                      <a:cs typeface="Arial"/>
                      <a:sym typeface="Arial"/>
                    </a:rPr>
                    <a:t>Facilitation of </a:t>
                  </a:r>
                  <a:r>
                    <a:rPr lang="en-GB" sz="1500" b="1" kern="0" dirty="0" smtClean="0">
                      <a:solidFill>
                        <a:srgbClr val="58595B"/>
                      </a:solidFill>
                      <a:latin typeface="Franklin Gothic Book" panose="020B0503020102020204" pitchFamily="34" charset="0"/>
                      <a:ea typeface="Arial"/>
                      <a:cs typeface="Arial"/>
                      <a:sym typeface="Arial"/>
                    </a:rPr>
                    <a:t>cross-</a:t>
                  </a:r>
                  <a:r>
                    <a:rPr lang="en-GB" sz="1500" b="1" kern="0" dirty="0">
                      <a:solidFill>
                        <a:srgbClr val="58595B"/>
                      </a:solidFill>
                      <a:latin typeface="Franklin Gothic Book" panose="020B0503020102020204" pitchFamily="34" charset="0"/>
                      <a:cs typeface="Arial"/>
                      <a:sym typeface="Arial"/>
                    </a:rPr>
                    <a:t>Quality of the service</a:t>
                  </a:r>
                  <a:endParaRPr lang="en-GB" sz="1500" kern="0" dirty="0">
                    <a:solidFill>
                      <a:srgbClr val="58595B"/>
                    </a:solidFill>
                    <a:latin typeface="Franklin Gothic Book" panose="020B0503020102020204" pitchFamily="34" charset="0"/>
                    <a:cs typeface="Arial"/>
                    <a:sym typeface="Arial"/>
                  </a:endParaRPr>
                </a:p>
                <a:p>
                  <a:pPr algn="ctr" fontAlgn="auto">
                    <a:spcBef>
                      <a:spcPts val="0"/>
                    </a:spcBef>
                    <a:spcAft>
                      <a:spcPts val="0"/>
                    </a:spcAft>
                    <a:buClr>
                      <a:srgbClr val="B6D7A8"/>
                    </a:buClr>
                    <a:buSzPts val="1800"/>
                    <a:buFont typeface="Arial"/>
                    <a:buNone/>
                  </a:pPr>
                  <a:r>
                    <a:rPr lang="en-GB" sz="1500" b="1" kern="0" dirty="0" smtClean="0">
                      <a:solidFill>
                        <a:srgbClr val="58595B"/>
                      </a:solidFill>
                      <a:latin typeface="Franklin Gothic Book" panose="020B0503020102020204" pitchFamily="34" charset="0"/>
                      <a:ea typeface="Arial"/>
                      <a:cs typeface="Arial"/>
                      <a:sym typeface="Arial"/>
                    </a:rPr>
                    <a:t>border </a:t>
                  </a:r>
                  <a:r>
                    <a:rPr lang="en-GB" sz="1500" b="1" kern="0" dirty="0">
                      <a:solidFill>
                        <a:srgbClr val="58595B"/>
                      </a:solidFill>
                      <a:latin typeface="Franklin Gothic Book" panose="020B0503020102020204" pitchFamily="34" charset="0"/>
                      <a:ea typeface="Arial"/>
                      <a:cs typeface="Arial"/>
                      <a:sym typeface="Arial"/>
                    </a:rPr>
                    <a:t>procurement</a:t>
                  </a:r>
                </a:p>
              </p:txBody>
            </p:sp>
            <p:sp>
              <p:nvSpPr>
                <p:cNvPr id="60" name="Google Shape;250;p22"/>
                <p:cNvSpPr txBox="1"/>
                <p:nvPr/>
              </p:nvSpPr>
              <p:spPr>
                <a:xfrm>
                  <a:off x="2847975" y="2383127"/>
                  <a:ext cx="5936689"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pPr>
                  <a:r>
                    <a:rPr lang="en-GB" sz="1400" dirty="0">
                      <a:solidFill>
                        <a:srgbClr val="58595B"/>
                      </a:solidFill>
                      <a:latin typeface="Franklin Gothic Book" panose="020B0503020102020204" pitchFamily="34" charset="0"/>
                      <a:ea typeface="Calibri" panose="020F0502020204030204" pitchFamily="34" charset="0"/>
                    </a:rPr>
                    <a:t>Networking Electronic Platforms </a:t>
                  </a:r>
                  <a:r>
                    <a:rPr lang="en-GB" sz="1400" dirty="0" smtClean="0">
                      <a:solidFill>
                        <a:srgbClr val="58595B"/>
                      </a:solidFill>
                      <a:latin typeface="Franklin Gothic Book" panose="020B0503020102020204" pitchFamily="34" charset="0"/>
                      <a:ea typeface="Calibri" panose="020F0502020204030204" pitchFamily="34" charset="0"/>
                    </a:rPr>
                    <a:t>have </a:t>
                  </a:r>
                  <a:r>
                    <a:rPr lang="en-GB" sz="1400" b="1" dirty="0">
                      <a:solidFill>
                        <a:srgbClr val="58595B"/>
                      </a:solidFill>
                      <a:latin typeface="Franklin Gothic Book" panose="020B0503020102020204" pitchFamily="34" charset="0"/>
                      <a:ea typeface="Calibri" panose="020F0502020204030204" pitchFamily="34" charset="0"/>
                    </a:rPr>
                    <a:t>incentives to increase the quality of the service</a:t>
                  </a:r>
                  <a:r>
                    <a:rPr lang="en-GB" sz="1400" dirty="0">
                      <a:solidFill>
                        <a:srgbClr val="58595B"/>
                      </a:solidFill>
                      <a:latin typeface="Franklin Gothic Book" panose="020B0503020102020204" pitchFamily="34" charset="0"/>
                      <a:ea typeface="Calibri" panose="020F0502020204030204" pitchFamily="34" charset="0"/>
                    </a:rPr>
                    <a:t> as their business model is based on the participation of economic operators through their platform</a:t>
                  </a:r>
                </a:p>
              </p:txBody>
            </p:sp>
            <p:sp>
              <p:nvSpPr>
                <p:cNvPr id="61" name="Google Shape;264;p22"/>
                <p:cNvSpPr/>
                <p:nvPr/>
              </p:nvSpPr>
              <p:spPr>
                <a:xfrm>
                  <a:off x="630489" y="2404991"/>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a:latin typeface="Franklin Gothic Book" panose="020B0503020102020204" pitchFamily="34" charset="0"/>
                      <a:ea typeface="Helvetica Neue"/>
                      <a:cs typeface="Helvetica Neue"/>
                      <a:sym typeface="Helvetica Neue"/>
                    </a:rPr>
                    <a:t>7</a:t>
                  </a:r>
                </a:p>
              </p:txBody>
            </p:sp>
          </p:grpSp>
        </p:grpSp>
      </p:grpSp>
      <p:sp>
        <p:nvSpPr>
          <p:cNvPr id="3" name="Date Placeholder 2"/>
          <p:cNvSpPr>
            <a:spLocks noGrp="1"/>
          </p:cNvSpPr>
          <p:nvPr>
            <p:ph type="dt" sz="half" idx="2"/>
          </p:nvPr>
        </p:nvSpPr>
        <p:spPr/>
        <p:txBody>
          <a:bodyPr/>
          <a:lstStyle/>
          <a:p>
            <a:fld id="{E4CBAB97-B9FC-4D69-835F-3D8CC2E5D4BE}" type="datetime3">
              <a:rPr lang="en-GB" smtClean="0"/>
              <a:t>3 January, 2020</a:t>
            </a:fld>
            <a:endParaRPr lang="en-GB" dirty="0"/>
          </a:p>
        </p:txBody>
      </p:sp>
      <p:sp>
        <p:nvSpPr>
          <p:cNvPr id="4" name="Slide Number Placeholder 3"/>
          <p:cNvSpPr>
            <a:spLocks noGrp="1"/>
          </p:cNvSpPr>
          <p:nvPr>
            <p:ph type="sldNum" sz="quarter" idx="4"/>
          </p:nvPr>
        </p:nvSpPr>
        <p:spPr/>
        <p:txBody>
          <a:bodyPr/>
          <a:lstStyle/>
          <a:p>
            <a:fld id="{71F9F866-B438-9445-8D9F-1F8FF6608833}" type="slidenum">
              <a:rPr lang="en-GB" smtClean="0"/>
              <a:pPr/>
              <a:t>19</a:t>
            </a:fld>
            <a:endParaRPr lang="en-GB" dirty="0"/>
          </a:p>
        </p:txBody>
      </p:sp>
    </p:spTree>
    <p:extLst>
      <p:ext uri="{BB962C8B-B14F-4D97-AF65-F5344CB8AC3E}">
        <p14:creationId xmlns:p14="http://schemas.microsoft.com/office/powerpoint/2010/main" val="2342030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4961995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01"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0" name="TextBox 9"/>
          <p:cNvSpPr txBox="1"/>
          <p:nvPr/>
        </p:nvSpPr>
        <p:spPr>
          <a:xfrm>
            <a:off x="574673" y="726424"/>
            <a:ext cx="7705727" cy="369332"/>
          </a:xfrm>
          <a:prstGeom prst="rect">
            <a:avLst/>
          </a:prstGeom>
          <a:noFill/>
        </p:spPr>
        <p:txBody>
          <a:bodyPr wrap="square" lIns="0" rIns="0" rtlCol="0">
            <a:spAutoFit/>
          </a:bodyPr>
          <a:lstStyle/>
          <a:p>
            <a:r>
              <a:rPr lang="en-GB" sz="1800" dirty="0" smtClean="0">
                <a:solidFill>
                  <a:schemeClr val="tx1"/>
                </a:solidFill>
                <a:latin typeface="Bodoni MT" panose="02070603080606020203" pitchFamily="18" charset="0"/>
              </a:rPr>
              <a:t>Public Procurement Reform</a:t>
            </a:r>
            <a:endParaRPr lang="en-GB" sz="1800" dirty="0">
              <a:solidFill>
                <a:schemeClr val="tx1"/>
              </a:solidFill>
              <a:latin typeface="Bodoni MT" panose="02070603080606020203" pitchFamily="18" charset="0"/>
            </a:endParaRPr>
          </a:p>
        </p:txBody>
      </p:sp>
      <p:sp>
        <p:nvSpPr>
          <p:cNvPr id="11"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Introduction</a:t>
            </a:r>
            <a:endParaRPr lang="en-GB" dirty="0"/>
          </a:p>
        </p:txBody>
      </p:sp>
      <p:sp>
        <p:nvSpPr>
          <p:cNvPr id="24" name="24 CuadroTexto"/>
          <p:cNvSpPr txBox="1"/>
          <p:nvPr/>
        </p:nvSpPr>
        <p:spPr>
          <a:xfrm>
            <a:off x="574672" y="1388747"/>
            <a:ext cx="8398411" cy="1169551"/>
          </a:xfrm>
          <a:prstGeom prst="rect">
            <a:avLst/>
          </a:prstGeom>
          <a:noFill/>
        </p:spPr>
        <p:txBody>
          <a:bodyPr wrap="square" rtlCol="0">
            <a:spAutoFit/>
          </a:bodyPr>
          <a:lstStyle/>
          <a:p>
            <a:pPr algn="just" fontAlgn="auto">
              <a:spcBef>
                <a:spcPts val="0"/>
              </a:spcBef>
              <a:spcAft>
                <a:spcPts val="0"/>
              </a:spcAft>
            </a:pPr>
            <a:r>
              <a:rPr lang="en-GB" sz="1400" dirty="0" smtClean="0">
                <a:solidFill>
                  <a:schemeClr val="accent6"/>
                </a:solidFill>
                <a:latin typeface="Franklin Gothic Book" panose="020B0503020102020204" pitchFamily="34" charset="0"/>
                <a:cs typeface="Calibri" panose="020F0502020204030204" pitchFamily="34" charset="0"/>
              </a:rPr>
              <a:t>The EBRD Technical Cooperation project aimed at defining and implementing an eProcurement reform in order to 1) </a:t>
            </a:r>
            <a:r>
              <a:rPr lang="en-GB" sz="1400" b="1" dirty="0" smtClean="0">
                <a:solidFill>
                  <a:schemeClr val="accent6"/>
                </a:solidFill>
                <a:latin typeface="Franklin Gothic Book" panose="020B0503020102020204" pitchFamily="34" charset="0"/>
                <a:cs typeface="Calibri" panose="020F0502020204030204" pitchFamily="34" charset="0"/>
              </a:rPr>
              <a:t>increase transparency and accountability </a:t>
            </a:r>
            <a:r>
              <a:rPr lang="en-GB" sz="1400" dirty="0" smtClean="0">
                <a:solidFill>
                  <a:schemeClr val="accent6"/>
                </a:solidFill>
                <a:latin typeface="Franklin Gothic Book" panose="020B0503020102020204" pitchFamily="34" charset="0"/>
                <a:cs typeface="Calibri" panose="020F0502020204030204" pitchFamily="34" charset="0"/>
              </a:rPr>
              <a:t>of public procurement practices, 2) </a:t>
            </a:r>
            <a:r>
              <a:rPr lang="en-GB" sz="1400" b="1" dirty="0" smtClean="0">
                <a:solidFill>
                  <a:schemeClr val="accent6"/>
                </a:solidFill>
                <a:latin typeface="Franklin Gothic Book" panose="020B0503020102020204" pitchFamily="34" charset="0"/>
                <a:cs typeface="Calibri" panose="020F0502020204030204" pitchFamily="34" charset="0"/>
              </a:rPr>
              <a:t>increase efficiency and value for money </a:t>
            </a:r>
            <a:r>
              <a:rPr lang="en-GB" sz="1400" dirty="0" smtClean="0">
                <a:solidFill>
                  <a:schemeClr val="accent6"/>
                </a:solidFill>
                <a:latin typeface="Franklin Gothic Book" panose="020B0503020102020204" pitchFamily="34" charset="0"/>
                <a:cs typeface="Calibri" panose="020F0502020204030204" pitchFamily="34" charset="0"/>
              </a:rPr>
              <a:t>and 3) </a:t>
            </a:r>
            <a:r>
              <a:rPr lang="en-GB" sz="1400" b="1" dirty="0" smtClean="0">
                <a:solidFill>
                  <a:schemeClr val="accent6"/>
                </a:solidFill>
                <a:latin typeface="Franklin Gothic Book" panose="020B0503020102020204" pitchFamily="34" charset="0"/>
                <a:cs typeface="Calibri" panose="020F0502020204030204" pitchFamily="34" charset="0"/>
              </a:rPr>
              <a:t>reduce transaction costs </a:t>
            </a:r>
            <a:r>
              <a:rPr lang="en-GB" sz="1400" dirty="0" smtClean="0">
                <a:solidFill>
                  <a:schemeClr val="accent6"/>
                </a:solidFill>
                <a:latin typeface="Franklin Gothic Book" panose="020B0503020102020204" pitchFamily="34" charset="0"/>
                <a:cs typeface="Calibri" panose="020F0502020204030204" pitchFamily="34" charset="0"/>
              </a:rPr>
              <a:t>in public procurement.</a:t>
            </a:r>
          </a:p>
          <a:p>
            <a:pPr algn="just" fontAlgn="auto">
              <a:spcBef>
                <a:spcPts val="0"/>
              </a:spcBef>
              <a:spcAft>
                <a:spcPts val="0"/>
              </a:spcAft>
            </a:pPr>
            <a:endParaRPr lang="en-GB" sz="1400" dirty="0">
              <a:solidFill>
                <a:schemeClr val="accent6"/>
              </a:solidFill>
              <a:latin typeface="Franklin Gothic Book" panose="020B0503020102020204" pitchFamily="34" charset="0"/>
              <a:cs typeface="Calibri" panose="020F0502020204030204" pitchFamily="34" charset="0"/>
            </a:endParaRPr>
          </a:p>
          <a:p>
            <a:pPr algn="just" fontAlgn="auto">
              <a:spcBef>
                <a:spcPts val="0"/>
              </a:spcBef>
              <a:spcAft>
                <a:spcPts val="0"/>
              </a:spcAft>
            </a:pPr>
            <a:r>
              <a:rPr lang="en-GB" sz="1400" dirty="0" smtClean="0">
                <a:solidFill>
                  <a:schemeClr val="accent6"/>
                </a:solidFill>
                <a:latin typeface="Franklin Gothic Book" panose="020B0503020102020204" pitchFamily="34" charset="0"/>
                <a:cs typeface="Calibri" panose="020F0502020204030204" pitchFamily="34" charset="0"/>
              </a:rPr>
              <a:t>For achieving these objectives, three reform components were implemented:</a:t>
            </a:r>
            <a:endParaRPr lang="en-GB" sz="1400" dirty="0">
              <a:solidFill>
                <a:schemeClr val="accent6"/>
              </a:solidFill>
              <a:latin typeface="Franklin Gothic Book" panose="020B0503020102020204" pitchFamily="34" charset="0"/>
              <a:cs typeface="Calibri" panose="020F0502020204030204" pitchFamily="34" charset="0"/>
            </a:endParaRPr>
          </a:p>
        </p:txBody>
      </p:sp>
      <p:grpSp>
        <p:nvGrpSpPr>
          <p:cNvPr id="9" name="Group 8"/>
          <p:cNvGrpSpPr/>
          <p:nvPr/>
        </p:nvGrpSpPr>
        <p:grpSpPr>
          <a:xfrm>
            <a:off x="574673" y="3252134"/>
            <a:ext cx="8398411" cy="1131559"/>
            <a:chOff x="574673" y="3033758"/>
            <a:chExt cx="8398411" cy="1131559"/>
          </a:xfrm>
        </p:grpSpPr>
        <p:sp>
          <p:nvSpPr>
            <p:cNvPr id="2" name="Rectangle 1"/>
            <p:cNvSpPr/>
            <p:nvPr/>
          </p:nvSpPr>
          <p:spPr>
            <a:xfrm>
              <a:off x="574673" y="3239537"/>
              <a:ext cx="1080000" cy="7200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n-GB" sz="1400" dirty="0" smtClean="0">
                  <a:latin typeface="Franklin Gothic Book" panose="020B0503020102020204" pitchFamily="34" charset="0"/>
                </a:rPr>
                <a:t>Business</a:t>
              </a:r>
            </a:p>
          </p:txBody>
        </p:sp>
        <p:sp>
          <p:nvSpPr>
            <p:cNvPr id="3" name="Rectangle 2"/>
            <p:cNvSpPr/>
            <p:nvPr/>
          </p:nvSpPr>
          <p:spPr>
            <a:xfrm>
              <a:off x="1937857" y="3033758"/>
              <a:ext cx="7035227" cy="113155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just">
                <a:spcBef>
                  <a:spcPts val="0"/>
                </a:spcBef>
                <a:spcAft>
                  <a:spcPts val="0"/>
                </a:spcAft>
                <a:tabLst>
                  <a:tab pos="457200" algn="l"/>
                </a:tabLst>
              </a:pPr>
              <a:r>
                <a:rPr lang="en-GB" sz="1400" dirty="0" smtClean="0">
                  <a:solidFill>
                    <a:schemeClr val="accent6"/>
                  </a:solidFill>
                  <a:latin typeface="Franklin Gothic Book" panose="020B0503020102020204" pitchFamily="34" charset="0"/>
                  <a:cs typeface="Times New Roman" panose="02020603050405020304" pitchFamily="18" charset="0"/>
                </a:rPr>
                <a:t>Analysis of </a:t>
              </a:r>
              <a:r>
                <a:rPr lang="en-GB" sz="1400" dirty="0">
                  <a:solidFill>
                    <a:schemeClr val="accent6"/>
                  </a:solidFill>
                  <a:latin typeface="Franklin Gothic Book" panose="020B0503020102020204" pitchFamily="34" charset="0"/>
                  <a:cs typeface="Times New Roman" panose="02020603050405020304" pitchFamily="18" charset="0"/>
                </a:rPr>
                <a:t>the </a:t>
              </a:r>
              <a:r>
                <a:rPr lang="en-GB" sz="1400" b="1" dirty="0">
                  <a:solidFill>
                    <a:schemeClr val="accent6"/>
                  </a:solidFill>
                  <a:latin typeface="Franklin Gothic Book" panose="020B0503020102020204" pitchFamily="34" charset="0"/>
                  <a:cs typeface="Times New Roman" panose="02020603050405020304" pitchFamily="18" charset="0"/>
                </a:rPr>
                <a:t>best practices on eProcurement</a:t>
              </a:r>
              <a:r>
                <a:rPr lang="en-GB" sz="1400" dirty="0">
                  <a:solidFill>
                    <a:schemeClr val="accent6"/>
                  </a:solidFill>
                  <a:latin typeface="Franklin Gothic Book" panose="020B0503020102020204" pitchFamily="34" charset="0"/>
                  <a:cs typeface="Times New Roman" panose="02020603050405020304" pitchFamily="18" charset="0"/>
                </a:rPr>
                <a:t> and </a:t>
              </a:r>
              <a:r>
                <a:rPr lang="en-GB" sz="1400" dirty="0" smtClean="0">
                  <a:solidFill>
                    <a:schemeClr val="accent6"/>
                  </a:solidFill>
                  <a:latin typeface="Franklin Gothic Book" panose="020B0503020102020204" pitchFamily="34" charset="0"/>
                  <a:cs typeface="Times New Roman" panose="02020603050405020304" pitchFamily="18" charset="0"/>
                </a:rPr>
                <a:t>identification of key </a:t>
              </a:r>
              <a:r>
                <a:rPr lang="en-GB" sz="1400" dirty="0">
                  <a:solidFill>
                    <a:schemeClr val="accent6"/>
                  </a:solidFill>
                  <a:latin typeface="Franklin Gothic Book" panose="020B0503020102020204" pitchFamily="34" charset="0"/>
                  <a:cs typeface="Times New Roman" panose="02020603050405020304" pitchFamily="18" charset="0"/>
                </a:rPr>
                <a:t>aspects </a:t>
              </a:r>
              <a:r>
                <a:rPr lang="en-GB" sz="1400" dirty="0" smtClean="0">
                  <a:solidFill>
                    <a:schemeClr val="accent6"/>
                  </a:solidFill>
                  <a:latin typeface="Franklin Gothic Book" panose="020B0503020102020204" pitchFamily="34" charset="0"/>
                  <a:cs typeface="Times New Roman" panose="02020603050405020304" pitchFamily="18" charset="0"/>
                </a:rPr>
                <a:t>of an </a:t>
              </a:r>
              <a:r>
                <a:rPr lang="en-GB" sz="1400" dirty="0">
                  <a:solidFill>
                    <a:schemeClr val="accent6"/>
                  </a:solidFill>
                  <a:latin typeface="Franklin Gothic Book" panose="020B0503020102020204" pitchFamily="34" charset="0"/>
                  <a:cs typeface="Times New Roman" panose="02020603050405020304" pitchFamily="18" charset="0"/>
                </a:rPr>
                <a:t>eProcurement </a:t>
              </a:r>
              <a:r>
                <a:rPr lang="en-GB" sz="1400" dirty="0" smtClean="0">
                  <a:solidFill>
                    <a:schemeClr val="accent6"/>
                  </a:solidFill>
                  <a:latin typeface="Franklin Gothic Book" panose="020B0503020102020204" pitchFamily="34" charset="0"/>
                  <a:cs typeface="Times New Roman" panose="02020603050405020304" pitchFamily="18" charset="0"/>
                </a:rPr>
                <a:t>Reform. Preparation  a concept reform and definition of business requirements, technical and functional specifications for the development of the eProcurement system.</a:t>
              </a:r>
              <a:endParaRPr lang="en-GB" sz="1400" b="1" dirty="0">
                <a:solidFill>
                  <a:schemeClr val="accent6"/>
                </a:solidFill>
                <a:latin typeface="Franklin Gothic Book" panose="020B0503020102020204" pitchFamily="34" charset="0"/>
                <a:cs typeface="Times New Roman" panose="02020603050405020304" pitchFamily="18" charset="0"/>
              </a:endParaRPr>
            </a:p>
          </p:txBody>
        </p:sp>
      </p:grpSp>
      <p:grpSp>
        <p:nvGrpSpPr>
          <p:cNvPr id="6" name="Group 5"/>
          <p:cNvGrpSpPr/>
          <p:nvPr/>
        </p:nvGrpSpPr>
        <p:grpSpPr>
          <a:xfrm>
            <a:off x="589055" y="4509847"/>
            <a:ext cx="8384029" cy="978841"/>
            <a:chOff x="589055" y="4336124"/>
            <a:chExt cx="8384029" cy="978841"/>
          </a:xfrm>
        </p:grpSpPr>
        <p:sp>
          <p:nvSpPr>
            <p:cNvPr id="21" name="Rectangle 20"/>
            <p:cNvSpPr/>
            <p:nvPr/>
          </p:nvSpPr>
          <p:spPr>
            <a:xfrm>
              <a:off x="589055" y="4465544"/>
              <a:ext cx="1080000" cy="7200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n-GB" sz="1400" dirty="0" smtClean="0">
                  <a:latin typeface="Franklin Gothic Book" panose="020B0503020102020204" pitchFamily="34" charset="0"/>
                </a:rPr>
                <a:t>Regulatory</a:t>
              </a:r>
            </a:p>
          </p:txBody>
        </p:sp>
        <p:sp>
          <p:nvSpPr>
            <p:cNvPr id="29" name="Rectangle 28"/>
            <p:cNvSpPr/>
            <p:nvPr/>
          </p:nvSpPr>
          <p:spPr>
            <a:xfrm>
              <a:off x="1937857" y="4336124"/>
              <a:ext cx="7035227" cy="97884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lgn="just">
                <a:spcBef>
                  <a:spcPts val="0"/>
                </a:spcBef>
                <a:spcAft>
                  <a:spcPts val="0"/>
                </a:spcAft>
                <a:tabLst>
                  <a:tab pos="457200" algn="l"/>
                </a:tabLst>
              </a:pPr>
              <a:r>
                <a:rPr lang="en-GB" sz="1400" b="1" dirty="0" smtClean="0">
                  <a:solidFill>
                    <a:schemeClr val="accent6"/>
                  </a:solidFill>
                  <a:latin typeface="Franklin Gothic Book" panose="020B0503020102020204" pitchFamily="34" charset="0"/>
                  <a:cs typeface="Times New Roman" panose="02020603050405020304" pitchFamily="18" charset="0"/>
                </a:rPr>
                <a:t>Review </a:t>
              </a:r>
              <a:r>
                <a:rPr lang="en-GB" sz="1400" b="1" dirty="0">
                  <a:solidFill>
                    <a:schemeClr val="accent6"/>
                  </a:solidFill>
                  <a:latin typeface="Franklin Gothic Book" panose="020B0503020102020204" pitchFamily="34" charset="0"/>
                  <a:cs typeface="Times New Roman" panose="02020603050405020304" pitchFamily="18" charset="0"/>
                </a:rPr>
                <a:t>of the current public procurement framework</a:t>
              </a:r>
              <a:r>
                <a:rPr lang="en-GB" sz="1400" dirty="0">
                  <a:solidFill>
                    <a:schemeClr val="accent6"/>
                  </a:solidFill>
                  <a:latin typeface="Franklin Gothic Book" panose="020B0503020102020204" pitchFamily="34" charset="0"/>
                  <a:cs typeface="Times New Roman" panose="02020603050405020304" pitchFamily="18" charset="0"/>
                </a:rPr>
                <a:t>, including primary and secondary </a:t>
              </a:r>
              <a:r>
                <a:rPr lang="en-GB" sz="1400" dirty="0" smtClean="0">
                  <a:solidFill>
                    <a:schemeClr val="accent6"/>
                  </a:solidFill>
                  <a:latin typeface="Franklin Gothic Book" panose="020B0503020102020204" pitchFamily="34" charset="0"/>
                  <a:cs typeface="Times New Roman" panose="02020603050405020304" pitchFamily="18" charset="0"/>
                </a:rPr>
                <a:t>legislation and p</a:t>
              </a:r>
              <a:r>
                <a:rPr lang="en-GB" sz="1400" b="1" dirty="0" smtClean="0">
                  <a:solidFill>
                    <a:schemeClr val="accent6"/>
                  </a:solidFill>
                  <a:latin typeface="Franklin Gothic Book" panose="020B0503020102020204" pitchFamily="34" charset="0"/>
                  <a:cs typeface="Times New Roman" panose="02020603050405020304" pitchFamily="18" charset="0"/>
                </a:rPr>
                <a:t>rovision </a:t>
              </a:r>
              <a:r>
                <a:rPr lang="en-GB" sz="1400" b="1" dirty="0">
                  <a:solidFill>
                    <a:schemeClr val="accent6"/>
                  </a:solidFill>
                  <a:latin typeface="Franklin Gothic Book" panose="020B0503020102020204" pitchFamily="34" charset="0"/>
                  <a:cs typeface="Times New Roman" panose="02020603050405020304" pitchFamily="18" charset="0"/>
                </a:rPr>
                <a:t>of recommendations for transposition</a:t>
              </a:r>
              <a:r>
                <a:rPr lang="en-GB" sz="1400" dirty="0">
                  <a:solidFill>
                    <a:schemeClr val="accent6"/>
                  </a:solidFill>
                  <a:latin typeface="Franklin Gothic Book" panose="020B0503020102020204" pitchFamily="34" charset="0"/>
                  <a:cs typeface="Times New Roman" panose="02020603050405020304" pitchFamily="18" charset="0"/>
                </a:rPr>
                <a:t> of international </a:t>
              </a:r>
              <a:r>
                <a:rPr lang="en-GB" sz="1400" dirty="0" smtClean="0">
                  <a:solidFill>
                    <a:schemeClr val="accent6"/>
                  </a:solidFill>
                  <a:latin typeface="Franklin Gothic Book" panose="020B0503020102020204" pitchFamily="34" charset="0"/>
                  <a:cs typeface="Times New Roman" panose="02020603050405020304" pitchFamily="18" charset="0"/>
                </a:rPr>
                <a:t>obligations, </a:t>
              </a:r>
              <a:r>
                <a:rPr lang="en-GB" sz="1400" dirty="0">
                  <a:solidFill>
                    <a:schemeClr val="accent6"/>
                  </a:solidFill>
                  <a:latin typeface="Franklin Gothic Book" panose="020B0503020102020204" pitchFamily="34" charset="0"/>
                  <a:cs typeface="Times New Roman" panose="02020603050405020304" pitchFamily="18" charset="0"/>
                </a:rPr>
                <a:t>such as the EU Accession Agreement and WTO </a:t>
              </a:r>
              <a:r>
                <a:rPr lang="en-GB" sz="1400" dirty="0" smtClean="0">
                  <a:solidFill>
                    <a:schemeClr val="accent6"/>
                  </a:solidFill>
                  <a:latin typeface="Franklin Gothic Book" panose="020B0503020102020204" pitchFamily="34" charset="0"/>
                  <a:cs typeface="Times New Roman" panose="02020603050405020304" pitchFamily="18" charset="0"/>
                </a:rPr>
                <a:t>GPA. Drafting of secondary legislation for the adoption of eProcurement.</a:t>
              </a:r>
              <a:endParaRPr lang="en-GB" sz="1400" dirty="0">
                <a:solidFill>
                  <a:schemeClr val="accent6"/>
                </a:solidFill>
                <a:latin typeface="Franklin Gothic Book" panose="020B0503020102020204" pitchFamily="34" charset="0"/>
                <a:cs typeface="Times New Roman" panose="02020603050405020304" pitchFamily="18" charset="0"/>
              </a:endParaRPr>
            </a:p>
          </p:txBody>
        </p:sp>
      </p:grpSp>
      <p:grpSp>
        <p:nvGrpSpPr>
          <p:cNvPr id="4" name="Group 3"/>
          <p:cNvGrpSpPr/>
          <p:nvPr/>
        </p:nvGrpSpPr>
        <p:grpSpPr>
          <a:xfrm>
            <a:off x="574672" y="5614841"/>
            <a:ext cx="8398412" cy="1082807"/>
            <a:chOff x="574672" y="5578052"/>
            <a:chExt cx="8398412" cy="1082807"/>
          </a:xfrm>
        </p:grpSpPr>
        <p:sp>
          <p:nvSpPr>
            <p:cNvPr id="22" name="Rectangle 21"/>
            <p:cNvSpPr/>
            <p:nvPr/>
          </p:nvSpPr>
          <p:spPr>
            <a:xfrm>
              <a:off x="574672" y="5759455"/>
              <a:ext cx="1080000" cy="7200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n-GB" sz="1400" dirty="0" smtClean="0">
                  <a:latin typeface="Franklin Gothic Book" panose="020B0503020102020204" pitchFamily="34" charset="0"/>
                </a:rPr>
                <a:t>Technology</a:t>
              </a:r>
            </a:p>
          </p:txBody>
        </p:sp>
        <p:sp>
          <p:nvSpPr>
            <p:cNvPr id="30" name="Rectangle 29"/>
            <p:cNvSpPr/>
            <p:nvPr/>
          </p:nvSpPr>
          <p:spPr>
            <a:xfrm>
              <a:off x="1937857" y="5578052"/>
              <a:ext cx="7035227" cy="108280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just">
                <a:spcBef>
                  <a:spcPts val="0"/>
                </a:spcBef>
                <a:spcAft>
                  <a:spcPts val="0"/>
                </a:spcAft>
                <a:tabLst>
                  <a:tab pos="457200" algn="l"/>
                </a:tabLst>
              </a:pPr>
              <a:r>
                <a:rPr lang="en-GB" sz="1400" dirty="0" smtClean="0">
                  <a:solidFill>
                    <a:schemeClr val="accent6"/>
                  </a:solidFill>
                  <a:latin typeface="Franklin Gothic Book" panose="020B0503020102020204" pitchFamily="34" charset="0"/>
                  <a:cs typeface="Times New Roman" panose="02020603050405020304" pitchFamily="18" charset="0"/>
                </a:rPr>
                <a:t>Design and implementation a proof of concept and </a:t>
              </a:r>
              <a:r>
                <a:rPr lang="en-GB" sz="1400" b="1" dirty="0" smtClean="0">
                  <a:solidFill>
                    <a:schemeClr val="accent6"/>
                  </a:solidFill>
                  <a:latin typeface="Franklin Gothic Book" panose="020B0503020102020204" pitchFamily="34" charset="0"/>
                  <a:cs typeface="Times New Roman" panose="02020603050405020304" pitchFamily="18" charset="0"/>
                </a:rPr>
                <a:t>pre-commissioning pilots of</a:t>
              </a:r>
              <a:r>
                <a:rPr lang="en-GB" sz="1400" dirty="0" smtClean="0">
                  <a:solidFill>
                    <a:schemeClr val="accent6"/>
                  </a:solidFill>
                  <a:latin typeface="Franklin Gothic Book" panose="020B0503020102020204" pitchFamily="34" charset="0"/>
                  <a:cs typeface="Times New Roman" panose="02020603050405020304" pitchFamily="18" charset="0"/>
                </a:rPr>
                <a:t> </a:t>
              </a:r>
              <a:r>
                <a:rPr lang="en-GB" sz="1400" dirty="0">
                  <a:solidFill>
                    <a:schemeClr val="accent6"/>
                  </a:solidFill>
                  <a:latin typeface="Franklin Gothic Book" panose="020B0503020102020204" pitchFamily="34" charset="0"/>
                  <a:cs typeface="Times New Roman" panose="02020603050405020304" pitchFamily="18" charset="0"/>
                </a:rPr>
                <a:t>an </a:t>
              </a:r>
              <a:r>
                <a:rPr lang="en-GB" sz="1400" b="1" dirty="0">
                  <a:solidFill>
                    <a:schemeClr val="accent6"/>
                  </a:solidFill>
                  <a:latin typeface="Franklin Gothic Book" panose="020B0503020102020204" pitchFamily="34" charset="0"/>
                  <a:cs typeface="Times New Roman" panose="02020603050405020304" pitchFamily="18" charset="0"/>
                </a:rPr>
                <a:t>eProcurement </a:t>
              </a:r>
              <a:r>
                <a:rPr lang="en-GB" sz="1400" b="1" dirty="0" smtClean="0">
                  <a:solidFill>
                    <a:schemeClr val="accent6"/>
                  </a:solidFill>
                  <a:latin typeface="Franklin Gothic Book" panose="020B0503020102020204" pitchFamily="34" charset="0"/>
                  <a:cs typeface="Times New Roman" panose="02020603050405020304" pitchFamily="18" charset="0"/>
                </a:rPr>
                <a:t>system </a:t>
              </a:r>
              <a:r>
                <a:rPr lang="en-GB" sz="1400" dirty="0" smtClean="0">
                  <a:solidFill>
                    <a:schemeClr val="accent6"/>
                  </a:solidFill>
                  <a:latin typeface="Franklin Gothic Book" panose="020B0503020102020204" pitchFamily="34" charset="0"/>
                  <a:cs typeface="Times New Roman" panose="02020603050405020304" pitchFamily="18" charset="0"/>
                </a:rPr>
                <a:t>that </a:t>
              </a:r>
              <a:r>
                <a:rPr lang="en-GB" sz="1400" dirty="0">
                  <a:solidFill>
                    <a:schemeClr val="accent6"/>
                  </a:solidFill>
                  <a:latin typeface="Franklin Gothic Book" panose="020B0503020102020204" pitchFamily="34" charset="0"/>
                  <a:cs typeface="Times New Roman" panose="02020603050405020304" pitchFamily="18" charset="0"/>
                </a:rPr>
                <a:t>is </a:t>
              </a:r>
              <a:r>
                <a:rPr lang="en-GB" sz="1400" b="1" dirty="0">
                  <a:solidFill>
                    <a:schemeClr val="accent6"/>
                  </a:solidFill>
                  <a:latin typeface="Franklin Gothic Book" panose="020B0503020102020204" pitchFamily="34" charset="0"/>
                  <a:cs typeface="Times New Roman" panose="02020603050405020304" pitchFamily="18" charset="0"/>
                </a:rPr>
                <a:t>compliant with international best </a:t>
              </a:r>
              <a:r>
                <a:rPr lang="en-GB" sz="1400" b="1" dirty="0" smtClean="0">
                  <a:solidFill>
                    <a:schemeClr val="accent6"/>
                  </a:solidFill>
                  <a:latin typeface="Franklin Gothic Book" panose="020B0503020102020204" pitchFamily="34" charset="0"/>
                  <a:cs typeface="Times New Roman" panose="02020603050405020304" pitchFamily="18" charset="0"/>
                </a:rPr>
                <a:t>practice, </a:t>
              </a:r>
              <a:r>
                <a:rPr lang="en-GB" sz="1400" dirty="0" smtClean="0">
                  <a:solidFill>
                    <a:schemeClr val="accent6"/>
                  </a:solidFill>
                  <a:latin typeface="Franklin Gothic Book" panose="020B0503020102020204" pitchFamily="34" charset="0"/>
                  <a:cs typeface="Times New Roman" panose="02020603050405020304" pitchFamily="18" charset="0"/>
                </a:rPr>
                <a:t>use </a:t>
              </a:r>
              <a:r>
                <a:rPr lang="en-GB" sz="1400" dirty="0">
                  <a:solidFill>
                    <a:schemeClr val="accent6"/>
                  </a:solidFill>
                  <a:latin typeface="Franklin Gothic Book" panose="020B0503020102020204" pitchFamily="34" charset="0"/>
                  <a:cs typeface="Times New Roman" panose="02020603050405020304" pitchFamily="18" charset="0"/>
                </a:rPr>
                <a:t>leading </a:t>
              </a:r>
              <a:r>
                <a:rPr lang="en-GB" sz="1400" b="1" dirty="0">
                  <a:solidFill>
                    <a:schemeClr val="accent6"/>
                  </a:solidFill>
                  <a:latin typeface="Franklin Gothic Book" panose="020B0503020102020204" pitchFamily="34" charset="0"/>
                  <a:cs typeface="Times New Roman" panose="02020603050405020304" pitchFamily="18" charset="0"/>
                </a:rPr>
                <a:t>open source open data </a:t>
              </a:r>
              <a:r>
                <a:rPr lang="en-GB" sz="1400" b="1" dirty="0" smtClean="0">
                  <a:solidFill>
                    <a:schemeClr val="accent6"/>
                  </a:solidFill>
                  <a:latin typeface="Franklin Gothic Book" panose="020B0503020102020204" pitchFamily="34" charset="0"/>
                  <a:cs typeface="Times New Roman" panose="02020603050405020304" pitchFamily="18" charset="0"/>
                </a:rPr>
                <a:t>technologies, implementing </a:t>
              </a:r>
              <a:r>
                <a:rPr lang="en-GB" sz="1400" dirty="0">
                  <a:solidFill>
                    <a:schemeClr val="accent6"/>
                  </a:solidFill>
                  <a:latin typeface="Franklin Gothic Book" panose="020B0503020102020204" pitchFamily="34" charset="0"/>
                  <a:cs typeface="Times New Roman" panose="02020603050405020304" pitchFamily="18" charset="0"/>
                </a:rPr>
                <a:t>Open Contracting Data Standard (OCDS</a:t>
              </a:r>
              <a:r>
                <a:rPr lang="en-GB" sz="1400" dirty="0" smtClean="0">
                  <a:solidFill>
                    <a:schemeClr val="accent6"/>
                  </a:solidFill>
                  <a:latin typeface="Franklin Gothic Book" panose="020B0503020102020204" pitchFamily="34" charset="0"/>
                  <a:cs typeface="Times New Roman" panose="02020603050405020304" pitchFamily="18" charset="0"/>
                </a:rPr>
                <a:t>).</a:t>
              </a:r>
              <a:endParaRPr lang="en-GB" sz="1400" dirty="0">
                <a:solidFill>
                  <a:schemeClr val="accent6"/>
                </a:solidFill>
                <a:latin typeface="Franklin Gothic Book" panose="020B0503020102020204" pitchFamily="34" charset="0"/>
                <a:cs typeface="Times New Roman" panose="02020603050405020304" pitchFamily="18" charset="0"/>
              </a:endParaRPr>
            </a:p>
          </p:txBody>
        </p:sp>
      </p:grpSp>
      <p:cxnSp>
        <p:nvCxnSpPr>
          <p:cNvPr id="31" name="Straight Arrow Connector 2"/>
          <p:cNvCxnSpPr/>
          <p:nvPr/>
        </p:nvCxnSpPr>
        <p:spPr>
          <a:xfrm>
            <a:off x="2021103" y="4446770"/>
            <a:ext cx="6840000" cy="0"/>
          </a:xfrm>
          <a:prstGeom prst="straightConnector1">
            <a:avLst/>
          </a:prstGeom>
          <a:noFill/>
          <a:ln w="19050" cap="flat" cmpd="sng" algn="ctr">
            <a:solidFill>
              <a:schemeClr val="bg1">
                <a:lumMod val="65000"/>
              </a:schemeClr>
            </a:solidFill>
            <a:prstDash val="solid"/>
            <a:headEnd w="lg" len="lg"/>
            <a:tailEnd type="none"/>
          </a:ln>
          <a:effectLst/>
        </p:spPr>
      </p:cxnSp>
      <p:cxnSp>
        <p:nvCxnSpPr>
          <p:cNvPr id="32" name="Straight Arrow Connector 2"/>
          <p:cNvCxnSpPr/>
          <p:nvPr/>
        </p:nvCxnSpPr>
        <p:spPr>
          <a:xfrm>
            <a:off x="2021103" y="5551765"/>
            <a:ext cx="6840000" cy="0"/>
          </a:xfrm>
          <a:prstGeom prst="straightConnector1">
            <a:avLst/>
          </a:prstGeom>
          <a:noFill/>
          <a:ln w="19050" cap="flat" cmpd="sng" algn="ctr">
            <a:solidFill>
              <a:schemeClr val="bg1">
                <a:lumMod val="65000"/>
              </a:schemeClr>
            </a:solidFill>
            <a:prstDash val="solid"/>
            <a:headEnd w="lg" len="lg"/>
            <a:tailEnd type="none"/>
          </a:ln>
          <a:effectLst/>
        </p:spPr>
      </p:cxnSp>
      <p:sp>
        <p:nvSpPr>
          <p:cNvPr id="41" name="1 Rectángulo"/>
          <p:cNvSpPr/>
          <p:nvPr/>
        </p:nvSpPr>
        <p:spPr>
          <a:xfrm>
            <a:off x="4915949" y="2976399"/>
            <a:ext cx="1577130" cy="358140"/>
          </a:xfrm>
          <a:prstGeom prst="rect">
            <a:avLst/>
          </a:prstGeom>
          <a:solidFill>
            <a:srgbClr val="FFFFFF"/>
          </a:solidFill>
          <a:ln w="19050" cap="flat" cmpd="sng" algn="ctr">
            <a:noFill/>
            <a:prstDash val="sysDash"/>
          </a:ln>
          <a:effectLst/>
        </p:spPr>
        <p:txBody>
          <a:bodyPr lIns="36000" tIns="36000" rIns="36000" bIns="36000"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b="1" i="0" u="none" strike="noStrike" kern="0" cap="none" spc="0" normalizeH="0" baseline="0" noProof="0" dirty="0" smtClean="0">
                <a:ln>
                  <a:noFill/>
                </a:ln>
                <a:solidFill>
                  <a:srgbClr val="00AE9E"/>
                </a:solidFill>
                <a:effectLst/>
                <a:uLnTx/>
                <a:uFillTx/>
                <a:latin typeface="Franklin Gothic Book" panose="020B0503020102020204" pitchFamily="34" charset="0"/>
              </a:rPr>
              <a:t>Activities implemented</a:t>
            </a:r>
            <a:endParaRPr kumimoji="0" lang="en-GB" b="1" i="0" u="none" strike="noStrike" kern="0" cap="none" spc="0" normalizeH="0" baseline="0" noProof="0" dirty="0">
              <a:ln>
                <a:noFill/>
              </a:ln>
              <a:solidFill>
                <a:srgbClr val="00AE9E"/>
              </a:solidFill>
              <a:effectLst/>
              <a:uLnTx/>
              <a:uFillTx/>
              <a:latin typeface="Franklin Gothic Book" panose="020B0503020102020204" pitchFamily="34" charset="0"/>
            </a:endParaRPr>
          </a:p>
        </p:txBody>
      </p:sp>
      <p:sp>
        <p:nvSpPr>
          <p:cNvPr id="42" name="1 Rectángulo"/>
          <p:cNvSpPr/>
          <p:nvPr/>
        </p:nvSpPr>
        <p:spPr>
          <a:xfrm>
            <a:off x="311474" y="2979125"/>
            <a:ext cx="1606395" cy="358140"/>
          </a:xfrm>
          <a:prstGeom prst="rect">
            <a:avLst/>
          </a:prstGeom>
          <a:solidFill>
            <a:srgbClr val="FFFFFF"/>
          </a:solidFill>
          <a:ln w="19050" cap="flat" cmpd="sng" algn="ctr">
            <a:noFill/>
            <a:prstDash val="sysDash"/>
          </a:ln>
          <a:effectLst/>
        </p:spPr>
        <p:txBody>
          <a:bodyPr lIns="36000" tIns="36000" rIns="36000" bIns="36000"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b="1" i="0" u="none" strike="noStrike" kern="0" cap="none" spc="0" normalizeH="0" baseline="0" noProof="0" dirty="0" smtClean="0">
                <a:ln>
                  <a:noFill/>
                </a:ln>
                <a:solidFill>
                  <a:srgbClr val="00AE9E"/>
                </a:solidFill>
                <a:effectLst/>
                <a:uLnTx/>
                <a:uFillTx/>
                <a:latin typeface="Franklin Gothic Book" panose="020B0503020102020204" pitchFamily="34" charset="0"/>
              </a:rPr>
              <a:t>Component</a:t>
            </a:r>
            <a:endParaRPr kumimoji="0" lang="en-GB" b="1" i="0" u="none" strike="noStrike" kern="0" cap="none" spc="0" normalizeH="0" baseline="0" noProof="0" dirty="0">
              <a:ln>
                <a:noFill/>
              </a:ln>
              <a:solidFill>
                <a:srgbClr val="00AE9E"/>
              </a:solidFill>
              <a:effectLst/>
              <a:uLnTx/>
              <a:uFillTx/>
              <a:latin typeface="Franklin Gothic Book" panose="020B0503020102020204" pitchFamily="34" charset="0"/>
            </a:endParaRPr>
          </a:p>
        </p:txBody>
      </p:sp>
      <p:cxnSp>
        <p:nvCxnSpPr>
          <p:cNvPr id="13" name="Straight Connector 12"/>
          <p:cNvCxnSpPr/>
          <p:nvPr/>
        </p:nvCxnSpPr>
        <p:spPr>
          <a:xfrm>
            <a:off x="525048" y="3274899"/>
            <a:ext cx="1224438" cy="0"/>
          </a:xfrm>
          <a:prstGeom prst="line">
            <a:avLst/>
          </a:prstGeom>
          <a:ln w="127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35262" y="3274899"/>
            <a:ext cx="1800000" cy="0"/>
          </a:xfrm>
          <a:prstGeom prst="line">
            <a:avLst/>
          </a:prstGeom>
          <a:ln w="127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nvPr>
        </p:nvSpPr>
        <p:spPr/>
        <p:txBody>
          <a:bodyPr/>
          <a:lstStyle/>
          <a:p>
            <a:fld id="{925BDD93-99EC-4DFB-97BE-5D351ECDC6F0}" type="datetime3">
              <a:rPr lang="en-GB" smtClean="0">
                <a:solidFill>
                  <a:srgbClr val="00539B"/>
                </a:solidFill>
              </a:rPr>
              <a:t>3 January, 2020</a:t>
            </a:fld>
            <a:endParaRPr lang="en-GB" dirty="0">
              <a:solidFill>
                <a:srgbClr val="00539B"/>
              </a:solidFill>
            </a:endParaRPr>
          </a:p>
        </p:txBody>
      </p:sp>
      <p:sp>
        <p:nvSpPr>
          <p:cNvPr id="17" name="Slide Number Placeholder 16"/>
          <p:cNvSpPr>
            <a:spLocks noGrp="1"/>
          </p:cNvSpPr>
          <p:nvPr>
            <p:ph type="sldNum" sz="quarter" idx="4"/>
          </p:nvPr>
        </p:nvSpPr>
        <p:spPr/>
        <p:txBody>
          <a:bodyPr/>
          <a:lstStyle/>
          <a:p>
            <a:fld id="{71F9F866-B438-9445-8D9F-1F8FF6608833}" type="slidenum">
              <a:rPr lang="en-GB" smtClean="0">
                <a:solidFill>
                  <a:srgbClr val="00539B"/>
                </a:solidFill>
              </a:rPr>
              <a:pPr/>
              <a:t>2</a:t>
            </a:fld>
            <a:endParaRPr lang="en-GB" dirty="0">
              <a:solidFill>
                <a:srgbClr val="00539B"/>
              </a:solidFill>
            </a:endParaRPr>
          </a:p>
        </p:txBody>
      </p:sp>
    </p:spTree>
    <p:extLst>
      <p:ext uri="{BB962C8B-B14F-4D97-AF65-F5344CB8AC3E}">
        <p14:creationId xmlns:p14="http://schemas.microsoft.com/office/powerpoint/2010/main" val="3432190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ext uri="{D42A27DB-BD31-4B8C-83A1-F6EECF244321}">
                <p14:modId xmlns:p14="http://schemas.microsoft.com/office/powerpoint/2010/main" val="19235059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610"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grpSp>
        <p:nvGrpSpPr>
          <p:cNvPr id="2" name="Grupo 1"/>
          <p:cNvGrpSpPr/>
          <p:nvPr/>
        </p:nvGrpSpPr>
        <p:grpSpPr>
          <a:xfrm>
            <a:off x="1040363" y="1903803"/>
            <a:ext cx="7705727" cy="3088495"/>
            <a:chOff x="1216583" y="1638220"/>
            <a:chExt cx="7705727" cy="3088495"/>
          </a:xfrm>
        </p:grpSpPr>
        <p:grpSp>
          <p:nvGrpSpPr>
            <p:cNvPr id="28" name="Group 27"/>
            <p:cNvGrpSpPr/>
            <p:nvPr/>
          </p:nvGrpSpPr>
          <p:grpSpPr>
            <a:xfrm>
              <a:off x="1216583" y="3658617"/>
              <a:ext cx="7705727" cy="1068098"/>
              <a:chOff x="1272942" y="3915396"/>
              <a:chExt cx="7705727" cy="1068098"/>
            </a:xfrm>
          </p:grpSpPr>
          <p:grpSp>
            <p:nvGrpSpPr>
              <p:cNvPr id="29" name="Group 28"/>
              <p:cNvGrpSpPr/>
              <p:nvPr/>
            </p:nvGrpSpPr>
            <p:grpSpPr>
              <a:xfrm>
                <a:off x="1272942" y="3915396"/>
                <a:ext cx="7705727" cy="662610"/>
                <a:chOff x="1272942" y="2361686"/>
                <a:chExt cx="7705727" cy="662610"/>
              </a:xfrm>
            </p:grpSpPr>
            <p:sp>
              <p:nvSpPr>
                <p:cNvPr id="31" name="Google Shape;249;p22"/>
                <p:cNvSpPr txBox="1"/>
                <p:nvPr/>
              </p:nvSpPr>
              <p:spPr>
                <a:xfrm>
                  <a:off x="1272942" y="2361686"/>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endParaRPr lang="en-GB" sz="1500" b="1" kern="0" dirty="0">
                    <a:solidFill>
                      <a:srgbClr val="58595B"/>
                    </a:solidFill>
                    <a:latin typeface="Franklin Gothic Book" panose="020B0503020102020204" pitchFamily="34" charset="0"/>
                    <a:cs typeface="Arial"/>
                    <a:sym typeface="Arial"/>
                  </a:endParaRPr>
                </a:p>
              </p:txBody>
            </p:sp>
            <p:sp>
              <p:nvSpPr>
                <p:cNvPr id="32" name="Google Shape;250;p22"/>
                <p:cNvSpPr txBox="1"/>
                <p:nvPr/>
              </p:nvSpPr>
              <p:spPr>
                <a:xfrm>
                  <a:off x="2847975" y="2383127"/>
                  <a:ext cx="6130694"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buFont typeface="Calibri"/>
                    <a:buNone/>
                  </a:pPr>
                  <a:endParaRPr lang="en-GB" sz="1400" kern="0" dirty="0">
                    <a:solidFill>
                      <a:srgbClr val="58595B"/>
                    </a:solidFill>
                    <a:latin typeface="Franklin Gothic Book" panose="020B0503020102020204" pitchFamily="34" charset="0"/>
                    <a:cs typeface="Arial"/>
                    <a:sym typeface="Arial"/>
                  </a:endParaRPr>
                </a:p>
              </p:txBody>
            </p:sp>
          </p:grpSp>
          <p:sp>
            <p:nvSpPr>
              <p:cNvPr id="30" name="Rectangle 29"/>
              <p:cNvSpPr/>
              <p:nvPr/>
            </p:nvSpPr>
            <p:spPr>
              <a:xfrm>
                <a:off x="2847975" y="4484793"/>
                <a:ext cx="5878632"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endParaRPr lang="en-GB" sz="1050" i="1" dirty="0">
                  <a:solidFill>
                    <a:srgbClr val="58595B"/>
                  </a:solidFill>
                  <a:latin typeface="Franklin Gothic Book" panose="020B0503020102020204" pitchFamily="34" charset="0"/>
                </a:endParaRPr>
              </a:p>
            </p:txBody>
          </p:sp>
        </p:grpSp>
        <p:grpSp>
          <p:nvGrpSpPr>
            <p:cNvPr id="34" name="Group 33"/>
            <p:cNvGrpSpPr/>
            <p:nvPr/>
          </p:nvGrpSpPr>
          <p:grpSpPr>
            <a:xfrm>
              <a:off x="1216583" y="1638220"/>
              <a:ext cx="7705727" cy="1270588"/>
              <a:chOff x="1272942" y="2610591"/>
              <a:chExt cx="7705727" cy="1270588"/>
            </a:xfrm>
          </p:grpSpPr>
          <p:sp>
            <p:nvSpPr>
              <p:cNvPr id="35" name="Rectangle 34"/>
              <p:cNvSpPr/>
              <p:nvPr/>
            </p:nvSpPr>
            <p:spPr>
              <a:xfrm>
                <a:off x="2847975" y="3382478"/>
                <a:ext cx="5878632"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endParaRPr lang="en-GB" sz="1050" i="1" dirty="0">
                  <a:solidFill>
                    <a:srgbClr val="58595B"/>
                  </a:solidFill>
                  <a:latin typeface="Franklin Gothic Book" panose="020B0503020102020204" pitchFamily="34" charset="0"/>
                </a:endParaRPr>
              </a:p>
            </p:txBody>
          </p:sp>
          <p:grpSp>
            <p:nvGrpSpPr>
              <p:cNvPr id="36" name="Group 35"/>
              <p:cNvGrpSpPr/>
              <p:nvPr/>
            </p:nvGrpSpPr>
            <p:grpSpPr>
              <a:xfrm>
                <a:off x="1272942" y="2610591"/>
                <a:ext cx="7705727" cy="662610"/>
                <a:chOff x="1272942" y="2361686"/>
                <a:chExt cx="7705727" cy="662610"/>
              </a:xfrm>
            </p:grpSpPr>
            <p:sp>
              <p:nvSpPr>
                <p:cNvPr id="37" name="Google Shape;249;p22"/>
                <p:cNvSpPr txBox="1"/>
                <p:nvPr/>
              </p:nvSpPr>
              <p:spPr>
                <a:xfrm>
                  <a:off x="1272942" y="2361686"/>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endParaRPr lang="en-GB" sz="1500" kern="0" dirty="0">
                    <a:solidFill>
                      <a:srgbClr val="58595B"/>
                    </a:solidFill>
                    <a:latin typeface="Franklin Gothic Book" panose="020B0503020102020204" pitchFamily="34" charset="0"/>
                    <a:cs typeface="Arial"/>
                    <a:sym typeface="Arial"/>
                  </a:endParaRPr>
                </a:p>
              </p:txBody>
            </p:sp>
            <p:sp>
              <p:nvSpPr>
                <p:cNvPr id="38" name="Google Shape;250;p22"/>
                <p:cNvSpPr txBox="1"/>
                <p:nvPr/>
              </p:nvSpPr>
              <p:spPr>
                <a:xfrm>
                  <a:off x="2847975" y="2383127"/>
                  <a:ext cx="6130694"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buFont typeface="Calibri"/>
                    <a:buNone/>
                  </a:pPr>
                  <a:endParaRPr lang="en-GB" sz="1400" kern="0" dirty="0">
                    <a:solidFill>
                      <a:srgbClr val="58595B"/>
                    </a:solidFill>
                    <a:latin typeface="Franklin Gothic Book" panose="020B0503020102020204" pitchFamily="34" charset="0"/>
                    <a:ea typeface="Calibri"/>
                    <a:cs typeface="Calibri"/>
                    <a:sym typeface="Calibri"/>
                  </a:endParaRPr>
                </a:p>
              </p:txBody>
            </p:sp>
          </p:grpSp>
        </p:grpSp>
      </p:grpSp>
      <p:sp>
        <p:nvSpPr>
          <p:cNvPr id="22"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Value proposition</a:t>
            </a:r>
            <a:endParaRPr lang="en-GB" dirty="0"/>
          </a:p>
        </p:txBody>
      </p:sp>
      <p:sp>
        <p:nvSpPr>
          <p:cNvPr id="23" name="TextBox 22"/>
          <p:cNvSpPr txBox="1"/>
          <p:nvPr/>
        </p:nvSpPr>
        <p:spPr>
          <a:xfrm>
            <a:off x="574673" y="764960"/>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MTender key values</a:t>
            </a:r>
          </a:p>
        </p:txBody>
      </p:sp>
      <p:grpSp>
        <p:nvGrpSpPr>
          <p:cNvPr id="21" name="Grupo 2"/>
          <p:cNvGrpSpPr/>
          <p:nvPr/>
        </p:nvGrpSpPr>
        <p:grpSpPr>
          <a:xfrm>
            <a:off x="572432" y="1454016"/>
            <a:ext cx="8284912" cy="2795496"/>
            <a:chOff x="572432" y="1577841"/>
            <a:chExt cx="8284912" cy="2795496"/>
          </a:xfrm>
        </p:grpSpPr>
        <p:grpSp>
          <p:nvGrpSpPr>
            <p:cNvPr id="24" name="Group 23"/>
            <p:cNvGrpSpPr/>
            <p:nvPr/>
          </p:nvGrpSpPr>
          <p:grpSpPr>
            <a:xfrm>
              <a:off x="572432" y="3223480"/>
              <a:ext cx="8284912" cy="1149857"/>
              <a:chOff x="630489" y="2937863"/>
              <a:chExt cx="8284912" cy="1149857"/>
            </a:xfrm>
          </p:grpSpPr>
          <p:grpSp>
            <p:nvGrpSpPr>
              <p:cNvPr id="43" name="Group 42"/>
              <p:cNvGrpSpPr/>
              <p:nvPr/>
            </p:nvGrpSpPr>
            <p:grpSpPr>
              <a:xfrm>
                <a:off x="630489" y="2937863"/>
                <a:ext cx="8284912" cy="662610"/>
                <a:chOff x="630489" y="2361686"/>
                <a:chExt cx="8284912" cy="662610"/>
              </a:xfrm>
            </p:grpSpPr>
            <p:sp>
              <p:nvSpPr>
                <p:cNvPr id="45" name="Google Shape;249;p22"/>
                <p:cNvSpPr txBox="1"/>
                <p:nvPr/>
              </p:nvSpPr>
              <p:spPr>
                <a:xfrm>
                  <a:off x="1272942" y="2361686"/>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r>
                    <a:rPr lang="en-GB" sz="1500" b="1" kern="0" dirty="0">
                      <a:solidFill>
                        <a:srgbClr val="58595B"/>
                      </a:solidFill>
                      <a:latin typeface="Franklin Gothic Book" panose="020B0503020102020204" pitchFamily="34" charset="0"/>
                      <a:cs typeface="Arial"/>
                      <a:sym typeface="Arial"/>
                    </a:rPr>
                    <a:t>Distributed </a:t>
                  </a:r>
                </a:p>
                <a:p>
                  <a:pPr algn="ctr" fontAlgn="auto">
                    <a:spcBef>
                      <a:spcPts val="0"/>
                    </a:spcBef>
                    <a:spcAft>
                      <a:spcPts val="0"/>
                    </a:spcAft>
                    <a:buClr>
                      <a:srgbClr val="B6D7A8"/>
                    </a:buClr>
                    <a:buSzPts val="1800"/>
                    <a:buFont typeface="Arial"/>
                    <a:buNone/>
                  </a:pPr>
                  <a:r>
                    <a:rPr lang="en-GB" sz="1500" b="1" kern="0" dirty="0">
                      <a:solidFill>
                        <a:srgbClr val="58595B"/>
                      </a:solidFill>
                      <a:latin typeface="Franklin Gothic Book" panose="020B0503020102020204" pitchFamily="34" charset="0"/>
                      <a:cs typeface="Arial"/>
                      <a:sym typeface="Arial"/>
                    </a:rPr>
                    <a:t>shared responsibility</a:t>
                  </a:r>
                </a:p>
              </p:txBody>
            </p:sp>
            <p:sp>
              <p:nvSpPr>
                <p:cNvPr id="46" name="Google Shape;250;p22"/>
                <p:cNvSpPr txBox="1"/>
                <p:nvPr/>
              </p:nvSpPr>
              <p:spPr>
                <a:xfrm>
                  <a:off x="2847975" y="2383127"/>
                  <a:ext cx="6067426"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buFont typeface="Calibri"/>
                    <a:buNone/>
                  </a:pPr>
                  <a:r>
                    <a:rPr lang="en-GB" sz="1400" b="1" dirty="0" err="1">
                      <a:solidFill>
                        <a:srgbClr val="00AE9E"/>
                      </a:solidFill>
                      <a:latin typeface="Franklin Gothic Book" panose="020B0503020102020204" pitchFamily="34" charset="0"/>
                      <a:ea typeface="Calibri" panose="020F0502020204030204" pitchFamily="34" charset="0"/>
                    </a:rPr>
                    <a:t>MTender</a:t>
                  </a:r>
                  <a:r>
                    <a:rPr lang="en-GB" sz="1400" kern="0" dirty="0">
                      <a:solidFill>
                        <a:srgbClr val="00AE9E"/>
                      </a:solidFill>
                      <a:latin typeface="Franklin Gothic Book" panose="020B0503020102020204" pitchFamily="34" charset="0"/>
                      <a:ea typeface="Calibri"/>
                      <a:cs typeface="Calibri"/>
                      <a:sym typeface="Calibri"/>
                    </a:rPr>
                    <a:t> </a:t>
                  </a:r>
                  <a:r>
                    <a:rPr lang="en-GB" sz="1400" kern="0" dirty="0">
                      <a:solidFill>
                        <a:srgbClr val="58595B"/>
                      </a:solidFill>
                      <a:latin typeface="Franklin Gothic Book" panose="020B0503020102020204" pitchFamily="34" charset="0"/>
                      <a:ea typeface="Calibri"/>
                      <a:cs typeface="Calibri"/>
                      <a:sym typeface="Calibri"/>
                    </a:rPr>
                    <a:t>is both </a:t>
                  </a:r>
                  <a:r>
                    <a:rPr lang="en-GB" sz="1400" b="1" kern="0" dirty="0">
                      <a:solidFill>
                        <a:srgbClr val="58595B"/>
                      </a:solidFill>
                      <a:latin typeface="Franklin Gothic Book" panose="020B0503020102020204" pitchFamily="34" charset="0"/>
                      <a:ea typeface="Calibri"/>
                      <a:cs typeface="Calibri"/>
                      <a:sym typeface="Calibri"/>
                    </a:rPr>
                    <a:t>operated by the state administration and business</a:t>
                  </a:r>
                  <a:r>
                    <a:rPr lang="en-GB" sz="1400" kern="0" dirty="0">
                      <a:solidFill>
                        <a:srgbClr val="58595B"/>
                      </a:solidFill>
                      <a:latin typeface="Franklin Gothic Book" panose="020B0503020102020204" pitchFamily="34" charset="0"/>
                      <a:ea typeface="Calibri"/>
                      <a:cs typeface="Calibri"/>
                      <a:sym typeface="Calibri"/>
                    </a:rPr>
                    <a:t>, resulting in the responsibilities also being distributed amongst them</a:t>
                  </a:r>
                  <a:endParaRPr lang="en-GB" sz="1400" kern="0" dirty="0">
                    <a:solidFill>
                      <a:srgbClr val="58595B"/>
                    </a:solidFill>
                    <a:latin typeface="Franklin Gothic Book" panose="020B0503020102020204" pitchFamily="34" charset="0"/>
                    <a:cs typeface="Arial"/>
                    <a:sym typeface="Arial"/>
                  </a:endParaRPr>
                </a:p>
              </p:txBody>
            </p:sp>
            <p:sp>
              <p:nvSpPr>
                <p:cNvPr id="47" name="Google Shape;264;p22"/>
                <p:cNvSpPr/>
                <p:nvPr/>
              </p:nvSpPr>
              <p:spPr>
                <a:xfrm>
                  <a:off x="630489" y="2404991"/>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smtClean="0">
                      <a:latin typeface="Franklin Gothic Book" panose="020B0503020102020204" pitchFamily="34" charset="0"/>
                      <a:ea typeface="Helvetica Neue"/>
                      <a:cs typeface="Helvetica Neue"/>
                      <a:sym typeface="Helvetica Neue"/>
                    </a:rPr>
                    <a:t>10</a:t>
                  </a:r>
                  <a:endParaRPr lang="en-GB" sz="2400" b="1" kern="0" dirty="0">
                    <a:latin typeface="Franklin Gothic Book" panose="020B0503020102020204" pitchFamily="34" charset="0"/>
                    <a:ea typeface="Helvetica Neue"/>
                    <a:cs typeface="Helvetica Neue"/>
                    <a:sym typeface="Helvetica Neue"/>
                  </a:endParaRPr>
                </a:p>
              </p:txBody>
            </p:sp>
          </p:grpSp>
          <p:sp>
            <p:nvSpPr>
              <p:cNvPr id="44" name="Rectangle 43"/>
              <p:cNvSpPr/>
              <p:nvPr/>
            </p:nvSpPr>
            <p:spPr>
              <a:xfrm>
                <a:off x="2847963" y="3589019"/>
                <a:ext cx="6067426"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a:solidFill>
                      <a:srgbClr val="58595B"/>
                    </a:solidFill>
                    <a:latin typeface="Franklin Gothic Book" panose="020B0503020102020204" pitchFamily="34" charset="0"/>
                  </a:rPr>
                  <a:t>e.g. any of the stakeholders involved cannot decide on their own to modify a procurement procedure or the system workflow, so corruptive or abusive practices are avoided</a:t>
                </a:r>
              </a:p>
            </p:txBody>
          </p:sp>
        </p:grpSp>
        <p:grpSp>
          <p:nvGrpSpPr>
            <p:cNvPr id="25" name="Group 24"/>
            <p:cNvGrpSpPr/>
            <p:nvPr/>
          </p:nvGrpSpPr>
          <p:grpSpPr>
            <a:xfrm>
              <a:off x="572432" y="1577841"/>
              <a:ext cx="8154175" cy="1328556"/>
              <a:chOff x="630489" y="5380620"/>
              <a:chExt cx="8154175" cy="1328556"/>
            </a:xfrm>
          </p:grpSpPr>
          <p:sp>
            <p:nvSpPr>
              <p:cNvPr id="26" name="Rectangle 25"/>
              <p:cNvSpPr/>
              <p:nvPr/>
            </p:nvSpPr>
            <p:spPr>
              <a:xfrm>
                <a:off x="2847963" y="6210475"/>
                <a:ext cx="5781674"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a:solidFill>
                      <a:srgbClr val="58595B"/>
                    </a:solidFill>
                    <a:latin typeface="Franklin Gothic Book" panose="020B0503020102020204" pitchFamily="34" charset="0"/>
                  </a:rPr>
                  <a:t>e.g. NEPPs are willing to perform greater promotional activities to attract more economic operators into the procurement process, so they collect more fees</a:t>
                </a:r>
              </a:p>
            </p:txBody>
          </p:sp>
          <p:grpSp>
            <p:nvGrpSpPr>
              <p:cNvPr id="27" name="Group 26"/>
              <p:cNvGrpSpPr/>
              <p:nvPr/>
            </p:nvGrpSpPr>
            <p:grpSpPr>
              <a:xfrm>
                <a:off x="630489" y="5380620"/>
                <a:ext cx="8154175" cy="815393"/>
                <a:chOff x="630489" y="2383127"/>
                <a:chExt cx="8154175" cy="815393"/>
              </a:xfrm>
            </p:grpSpPr>
            <p:sp>
              <p:nvSpPr>
                <p:cNvPr id="40" name="Google Shape;249;p22"/>
                <p:cNvSpPr txBox="1"/>
                <p:nvPr/>
              </p:nvSpPr>
              <p:spPr>
                <a:xfrm>
                  <a:off x="1272942" y="2535910"/>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r>
                    <a:rPr lang="en-GB" sz="1500" b="1" kern="0" dirty="0">
                      <a:solidFill>
                        <a:srgbClr val="58595B"/>
                      </a:solidFill>
                      <a:latin typeface="Franklin Gothic Book" panose="020B0503020102020204" pitchFamily="34" charset="0"/>
                      <a:cs typeface="Arial"/>
                      <a:sym typeface="Arial"/>
                    </a:rPr>
                    <a:t>Greater competition</a:t>
                  </a:r>
                  <a:endParaRPr lang="en-GB" sz="1500" kern="0" dirty="0">
                    <a:solidFill>
                      <a:srgbClr val="58595B"/>
                    </a:solidFill>
                    <a:latin typeface="Franklin Gothic Book" panose="020B0503020102020204" pitchFamily="34" charset="0"/>
                    <a:cs typeface="Arial"/>
                    <a:sym typeface="Arial"/>
                  </a:endParaRPr>
                </a:p>
              </p:txBody>
            </p:sp>
            <p:sp>
              <p:nvSpPr>
                <p:cNvPr id="41" name="Google Shape;250;p22"/>
                <p:cNvSpPr txBox="1"/>
                <p:nvPr/>
              </p:nvSpPr>
              <p:spPr>
                <a:xfrm>
                  <a:off x="2847975" y="2383127"/>
                  <a:ext cx="5936689"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buFont typeface="Calibri"/>
                    <a:buNone/>
                  </a:pPr>
                  <a:r>
                    <a:rPr lang="en-GB" sz="1400" dirty="0">
                      <a:solidFill>
                        <a:srgbClr val="58595B"/>
                      </a:solidFill>
                      <a:latin typeface="Franklin Gothic Book" panose="020B0503020102020204" pitchFamily="34" charset="0"/>
                      <a:ea typeface="Calibri" panose="020F0502020204030204" pitchFamily="34" charset="0"/>
                    </a:rPr>
                    <a:t>Networking Electronic Platforms have </a:t>
                  </a:r>
                  <a:r>
                    <a:rPr lang="en-GB" sz="1400" b="1" dirty="0">
                      <a:solidFill>
                        <a:srgbClr val="58595B"/>
                      </a:solidFill>
                      <a:latin typeface="Franklin Gothic Book" panose="020B0503020102020204" pitchFamily="34" charset="0"/>
                      <a:ea typeface="Calibri" panose="020F0502020204030204" pitchFamily="34" charset="0"/>
                    </a:rPr>
                    <a:t>incentives to increase the participation from economic operators</a:t>
                  </a:r>
                  <a:r>
                    <a:rPr lang="en-GB" sz="1400" dirty="0">
                      <a:solidFill>
                        <a:srgbClr val="58595B"/>
                      </a:solidFill>
                      <a:latin typeface="Franklin Gothic Book" panose="020B0503020102020204" pitchFamily="34" charset="0"/>
                      <a:ea typeface="Calibri" panose="020F0502020204030204" pitchFamily="34" charset="0"/>
                    </a:rPr>
                    <a:t> as their business model relies on fees upon submission of bids</a:t>
                  </a:r>
                  <a:r>
                    <a:rPr lang="en-GB" sz="1400" kern="0" dirty="0">
                      <a:solidFill>
                        <a:srgbClr val="58595B"/>
                      </a:solidFill>
                      <a:latin typeface="Franklin Gothic Book" panose="020B0503020102020204" pitchFamily="34" charset="0"/>
                      <a:ea typeface="Calibri"/>
                      <a:cs typeface="Calibri"/>
                      <a:sym typeface="Calibri"/>
                    </a:rPr>
                    <a:t>, therefore, the greater the participation is in each procedure, the greater the fees they collect.</a:t>
                  </a:r>
                </a:p>
              </p:txBody>
            </p:sp>
            <p:sp>
              <p:nvSpPr>
                <p:cNvPr id="42" name="Google Shape;264;p22"/>
                <p:cNvSpPr/>
                <p:nvPr/>
              </p:nvSpPr>
              <p:spPr>
                <a:xfrm>
                  <a:off x="630489" y="2404991"/>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a:latin typeface="Franklin Gothic Book" panose="020B0503020102020204" pitchFamily="34" charset="0"/>
                      <a:ea typeface="Helvetica Neue"/>
                      <a:cs typeface="Helvetica Neue"/>
                      <a:sym typeface="Helvetica Neue"/>
                    </a:rPr>
                    <a:t>9</a:t>
                  </a:r>
                </a:p>
              </p:txBody>
            </p:sp>
          </p:grpSp>
        </p:grpSp>
      </p:grpSp>
      <p:sp>
        <p:nvSpPr>
          <p:cNvPr id="3" name="Date Placeholder 2"/>
          <p:cNvSpPr>
            <a:spLocks noGrp="1"/>
          </p:cNvSpPr>
          <p:nvPr>
            <p:ph type="dt" sz="half" idx="2"/>
          </p:nvPr>
        </p:nvSpPr>
        <p:spPr/>
        <p:txBody>
          <a:bodyPr/>
          <a:lstStyle/>
          <a:p>
            <a:fld id="{35298B2B-37C0-42F1-B81D-BF477E3667A0}" type="datetime3">
              <a:rPr lang="en-GB" smtClean="0"/>
              <a:t>3 January, 2020</a:t>
            </a:fld>
            <a:endParaRPr lang="en-GB" dirty="0"/>
          </a:p>
        </p:txBody>
      </p:sp>
      <p:sp>
        <p:nvSpPr>
          <p:cNvPr id="4" name="Slide Number Placeholder 3"/>
          <p:cNvSpPr>
            <a:spLocks noGrp="1"/>
          </p:cNvSpPr>
          <p:nvPr>
            <p:ph type="sldNum" sz="quarter" idx="4"/>
          </p:nvPr>
        </p:nvSpPr>
        <p:spPr/>
        <p:txBody>
          <a:bodyPr/>
          <a:lstStyle/>
          <a:p>
            <a:fld id="{71F9F866-B438-9445-8D9F-1F8FF6608833}" type="slidenum">
              <a:rPr lang="en-GB" smtClean="0"/>
              <a:pPr/>
              <a:t>20</a:t>
            </a:fld>
            <a:endParaRPr lang="en-GB" dirty="0"/>
          </a:p>
        </p:txBody>
      </p:sp>
    </p:spTree>
    <p:extLst>
      <p:ext uri="{BB962C8B-B14F-4D97-AF65-F5344CB8AC3E}">
        <p14:creationId xmlns:p14="http://schemas.microsoft.com/office/powerpoint/2010/main" val="519548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9881344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927"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0" name="TextBox 9"/>
          <p:cNvSpPr txBox="1"/>
          <p:nvPr/>
        </p:nvSpPr>
        <p:spPr>
          <a:xfrm>
            <a:off x="574673" y="726424"/>
            <a:ext cx="7705727" cy="369332"/>
          </a:xfrm>
          <a:prstGeom prst="rect">
            <a:avLst/>
          </a:prstGeom>
          <a:noFill/>
        </p:spPr>
        <p:txBody>
          <a:bodyPr wrap="square" lIns="0" rIns="0" rtlCol="0">
            <a:spAutoFit/>
          </a:bodyPr>
          <a:lstStyle/>
          <a:p>
            <a:r>
              <a:rPr lang="en-GB" sz="1800" dirty="0" smtClean="0">
                <a:solidFill>
                  <a:schemeClr val="tx1"/>
                </a:solidFill>
                <a:latin typeface="Bodoni MT" panose="02070603080606020203" pitchFamily="18" charset="0"/>
              </a:rPr>
              <a:t>Business reform</a:t>
            </a:r>
            <a:endParaRPr lang="en-GB" sz="1800" dirty="0">
              <a:solidFill>
                <a:schemeClr val="tx1"/>
              </a:solidFill>
              <a:latin typeface="Bodoni MT" panose="02070603080606020203" pitchFamily="18" charset="0"/>
            </a:endParaRPr>
          </a:p>
        </p:txBody>
      </p:sp>
      <p:sp>
        <p:nvSpPr>
          <p:cNvPr id="11"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Introduction</a:t>
            </a:r>
            <a:endParaRPr lang="en-GB" dirty="0"/>
          </a:p>
        </p:txBody>
      </p:sp>
      <p:sp>
        <p:nvSpPr>
          <p:cNvPr id="9" name="24 CuadroTexto"/>
          <p:cNvSpPr txBox="1"/>
          <p:nvPr/>
        </p:nvSpPr>
        <p:spPr>
          <a:xfrm>
            <a:off x="306000" y="1251903"/>
            <a:ext cx="8532000" cy="954107"/>
          </a:xfrm>
          <a:prstGeom prst="rect">
            <a:avLst/>
          </a:prstGeom>
          <a:noFill/>
        </p:spPr>
        <p:txBody>
          <a:bodyPr wrap="square" rtlCol="0">
            <a:spAutoFit/>
          </a:bodyPr>
          <a:lstStyle/>
          <a:p>
            <a:pPr algn="just" fontAlgn="auto">
              <a:spcBef>
                <a:spcPts val="0"/>
              </a:spcBef>
              <a:spcAft>
                <a:spcPts val="0"/>
              </a:spcAft>
            </a:pPr>
            <a:r>
              <a:rPr lang="en-GB" sz="1400" dirty="0" smtClean="0">
                <a:solidFill>
                  <a:schemeClr val="accent6"/>
                </a:solidFill>
                <a:latin typeface="Franklin Gothic Book" panose="020B0503020102020204" pitchFamily="34" charset="0"/>
                <a:cs typeface="Calibri" panose="020F0502020204030204" pitchFamily="34" charset="0"/>
              </a:rPr>
              <a:t>The Business component of the reform defined the eProcurement concept to be implemented based on two main pillars: 1) </a:t>
            </a:r>
            <a:r>
              <a:rPr lang="en-GB" sz="1400" b="1" dirty="0" smtClean="0">
                <a:solidFill>
                  <a:schemeClr val="accent6"/>
                </a:solidFill>
                <a:latin typeface="Franklin Gothic Book" panose="020B0503020102020204" pitchFamily="34" charset="0"/>
                <a:cs typeface="Calibri" panose="020F0502020204030204" pitchFamily="34" charset="0"/>
              </a:rPr>
              <a:t>public procurement should be aligned with international best practices </a:t>
            </a:r>
            <a:r>
              <a:rPr lang="en-GB" sz="1400" dirty="0" smtClean="0">
                <a:solidFill>
                  <a:schemeClr val="accent6"/>
                </a:solidFill>
                <a:latin typeface="Franklin Gothic Book" panose="020B0503020102020204" pitchFamily="34" charset="0"/>
                <a:cs typeface="Calibri" panose="020F0502020204030204" pitchFamily="34" charset="0"/>
              </a:rPr>
              <a:t>and should </a:t>
            </a:r>
            <a:r>
              <a:rPr lang="en-GB" sz="1400" b="1" dirty="0" smtClean="0">
                <a:solidFill>
                  <a:schemeClr val="accent6"/>
                </a:solidFill>
                <a:latin typeface="Franklin Gothic Book" panose="020B0503020102020204" pitchFamily="34" charset="0"/>
                <a:cs typeface="Calibri" panose="020F0502020204030204" pitchFamily="34" charset="0"/>
              </a:rPr>
              <a:t>comply with the international standards and agreements</a:t>
            </a:r>
            <a:r>
              <a:rPr lang="en-GB" sz="1400" dirty="0" smtClean="0">
                <a:solidFill>
                  <a:schemeClr val="accent6"/>
                </a:solidFill>
                <a:latin typeface="Franklin Gothic Book" panose="020B0503020102020204" pitchFamily="34" charset="0"/>
                <a:cs typeface="Calibri" panose="020F0502020204030204" pitchFamily="34" charset="0"/>
              </a:rPr>
              <a:t>, such </a:t>
            </a:r>
            <a:r>
              <a:rPr lang="en-GB" sz="1400" dirty="0">
                <a:solidFill>
                  <a:schemeClr val="accent6"/>
                </a:solidFill>
                <a:latin typeface="Franklin Gothic Book" panose="020B0503020102020204" pitchFamily="34" charset="0"/>
                <a:cs typeface="Calibri" panose="020F0502020204030204" pitchFamily="34" charset="0"/>
              </a:rPr>
              <a:t>as the EU Directives on Public Procurement and GPA WTO </a:t>
            </a:r>
            <a:r>
              <a:rPr lang="en-GB" sz="1400" dirty="0" smtClean="0">
                <a:solidFill>
                  <a:schemeClr val="accent6"/>
                </a:solidFill>
                <a:latin typeface="Franklin Gothic Book" panose="020B0503020102020204" pitchFamily="34" charset="0"/>
                <a:cs typeface="Calibri" panose="020F0502020204030204" pitchFamily="34" charset="0"/>
              </a:rPr>
              <a:t>the and 2) a </a:t>
            </a:r>
            <a:r>
              <a:rPr lang="en-GB" sz="1400" b="1" dirty="0" smtClean="0">
                <a:solidFill>
                  <a:schemeClr val="accent6"/>
                </a:solidFill>
                <a:latin typeface="Franklin Gothic Book" panose="020B0503020102020204" pitchFamily="34" charset="0"/>
                <a:cs typeface="Calibri" panose="020F0502020204030204" pitchFamily="34" charset="0"/>
              </a:rPr>
              <a:t>self-sustainable end-to-end eProcurement system </a:t>
            </a:r>
            <a:r>
              <a:rPr lang="en-GB" sz="1400" dirty="0" smtClean="0">
                <a:solidFill>
                  <a:schemeClr val="accent6"/>
                </a:solidFill>
                <a:latin typeface="Franklin Gothic Book" panose="020B0503020102020204" pitchFamily="34" charset="0"/>
                <a:cs typeface="Calibri" panose="020F0502020204030204" pitchFamily="34" charset="0"/>
              </a:rPr>
              <a:t>should be implemented.</a:t>
            </a:r>
            <a:endParaRPr lang="en-GB" sz="1400" dirty="0">
              <a:solidFill>
                <a:schemeClr val="accent6"/>
              </a:solidFill>
              <a:latin typeface="Franklin Gothic Book" panose="020B0503020102020204" pitchFamily="34" charset="0"/>
              <a:cs typeface="Calibri" panose="020F0502020204030204" pitchFamily="34" charset="0"/>
            </a:endParaRPr>
          </a:p>
        </p:txBody>
      </p:sp>
      <p:sp>
        <p:nvSpPr>
          <p:cNvPr id="12" name="24 CuadroTexto"/>
          <p:cNvSpPr txBox="1"/>
          <p:nvPr/>
        </p:nvSpPr>
        <p:spPr>
          <a:xfrm>
            <a:off x="306000" y="2875422"/>
            <a:ext cx="8532000" cy="523220"/>
          </a:xfrm>
          <a:prstGeom prst="rect">
            <a:avLst/>
          </a:prstGeom>
          <a:noFill/>
        </p:spPr>
        <p:txBody>
          <a:bodyPr wrap="square" rtlCol="0">
            <a:spAutoFit/>
          </a:bodyPr>
          <a:lstStyle/>
          <a:p>
            <a:pPr algn="just" fontAlgn="auto">
              <a:spcBef>
                <a:spcPts val="0"/>
              </a:spcBef>
              <a:spcAft>
                <a:spcPts val="0"/>
              </a:spcAft>
            </a:pPr>
            <a:r>
              <a:rPr lang="en-GB" sz="1400" dirty="0" smtClean="0">
                <a:solidFill>
                  <a:schemeClr val="accent6"/>
                </a:solidFill>
                <a:latin typeface="Franklin Gothic Book" panose="020B0503020102020204" pitchFamily="34" charset="0"/>
                <a:cs typeface="Calibri" panose="020F0502020204030204" pitchFamily="34" charset="0"/>
              </a:rPr>
              <a:t>Different models for the implementation of eProcurement systems were identified and analysed prior to elaborating a concept reform strategy:</a:t>
            </a:r>
            <a:endParaRPr lang="en-GB" sz="1400" dirty="0">
              <a:solidFill>
                <a:schemeClr val="accent6"/>
              </a:solidFill>
              <a:latin typeface="Franklin Gothic Book" panose="020B0503020102020204" pitchFamily="34" charset="0"/>
              <a:cs typeface="Calibri" panose="020F0502020204030204" pitchFamily="34" charset="0"/>
            </a:endParaRPr>
          </a:p>
        </p:txBody>
      </p:sp>
      <p:sp>
        <p:nvSpPr>
          <p:cNvPr id="2" name="Rectangle 1"/>
          <p:cNvSpPr/>
          <p:nvPr/>
        </p:nvSpPr>
        <p:spPr>
          <a:xfrm>
            <a:off x="817927" y="2587870"/>
            <a:ext cx="7508146" cy="307777"/>
          </a:xfrm>
          <a:prstGeom prst="rect">
            <a:avLst/>
          </a:prstGeom>
        </p:spPr>
        <p:txBody>
          <a:bodyPr wrap="square">
            <a:spAutoFit/>
          </a:bodyPr>
          <a:lstStyle/>
          <a:p>
            <a:pPr algn="ctr"/>
            <a:r>
              <a:rPr lang="en-GB" sz="1400" b="1" dirty="0" smtClean="0">
                <a:solidFill>
                  <a:srgbClr val="00AE9E"/>
                </a:solidFill>
                <a:latin typeface="Franklin Gothic Book" panose="020B0503020102020204" pitchFamily="34" charset="0"/>
              </a:rPr>
              <a:t>Origin of the Open </a:t>
            </a:r>
            <a:r>
              <a:rPr lang="en-GB" sz="1400" b="1" dirty="0">
                <a:solidFill>
                  <a:srgbClr val="00AE9E"/>
                </a:solidFill>
                <a:latin typeface="Franklin Gothic Book" panose="020B0503020102020204" pitchFamily="34" charset="0"/>
              </a:rPr>
              <a:t>D</a:t>
            </a:r>
            <a:r>
              <a:rPr lang="en-GB" sz="1400" b="1" dirty="0" smtClean="0">
                <a:solidFill>
                  <a:srgbClr val="00AE9E"/>
                </a:solidFill>
                <a:latin typeface="Franklin Gothic Book" panose="020B0503020102020204" pitchFamily="34" charset="0"/>
              </a:rPr>
              <a:t>ata </a:t>
            </a:r>
            <a:r>
              <a:rPr lang="en-GB" sz="1400" b="1" dirty="0">
                <a:solidFill>
                  <a:srgbClr val="00AE9E"/>
                </a:solidFill>
                <a:latin typeface="Franklin Gothic Book" panose="020B0503020102020204" pitchFamily="34" charset="0"/>
              </a:rPr>
              <a:t>M</a:t>
            </a:r>
            <a:r>
              <a:rPr lang="en-GB" sz="1400" b="1" dirty="0" smtClean="0">
                <a:solidFill>
                  <a:srgbClr val="00AE9E"/>
                </a:solidFill>
                <a:latin typeface="Franklin Gothic Book" panose="020B0503020102020204" pitchFamily="34" charset="0"/>
              </a:rPr>
              <a:t>ulti-platform Interoperable </a:t>
            </a:r>
            <a:r>
              <a:rPr lang="en-GB" sz="1400" b="1" dirty="0">
                <a:solidFill>
                  <a:srgbClr val="00AE9E"/>
                </a:solidFill>
                <a:latin typeface="Franklin Gothic Book" panose="020B0503020102020204" pitchFamily="34" charset="0"/>
              </a:rPr>
              <a:t>N</a:t>
            </a:r>
            <a:r>
              <a:rPr lang="en-GB" sz="1400" b="1" dirty="0" smtClean="0">
                <a:solidFill>
                  <a:srgbClr val="00AE9E"/>
                </a:solidFill>
                <a:latin typeface="Franklin Gothic Book" panose="020B0503020102020204" pitchFamily="34" charset="0"/>
              </a:rPr>
              <a:t>etworking </a:t>
            </a:r>
            <a:r>
              <a:rPr lang="en-GB" sz="1400" b="1" dirty="0">
                <a:solidFill>
                  <a:srgbClr val="00AE9E"/>
                </a:solidFill>
                <a:latin typeface="Franklin Gothic Book" panose="020B0503020102020204" pitchFamily="34" charset="0"/>
              </a:rPr>
              <a:t>D</a:t>
            </a:r>
            <a:r>
              <a:rPr lang="en-GB" sz="1400" b="1" dirty="0" smtClean="0">
                <a:solidFill>
                  <a:srgbClr val="00AE9E"/>
                </a:solidFill>
                <a:latin typeface="Franklin Gothic Book" panose="020B0503020102020204" pitchFamily="34" charset="0"/>
              </a:rPr>
              <a:t>igital </a:t>
            </a:r>
            <a:r>
              <a:rPr lang="en-GB" sz="1400" b="1" dirty="0">
                <a:solidFill>
                  <a:srgbClr val="00AE9E"/>
                </a:solidFill>
                <a:latin typeface="Franklin Gothic Book" panose="020B0503020102020204" pitchFamily="34" charset="0"/>
              </a:rPr>
              <a:t>P</a:t>
            </a:r>
            <a:r>
              <a:rPr lang="en-GB" sz="1400" b="1" dirty="0" smtClean="0">
                <a:solidFill>
                  <a:srgbClr val="00AE9E"/>
                </a:solidFill>
                <a:latin typeface="Franklin Gothic Book" panose="020B0503020102020204" pitchFamily="34" charset="0"/>
              </a:rPr>
              <a:t>rocurement System</a:t>
            </a:r>
            <a:endParaRPr lang="en-GB" sz="1400" dirty="0">
              <a:solidFill>
                <a:srgbClr val="00AE9E"/>
              </a:solidFill>
            </a:endParaRPr>
          </a:p>
        </p:txBody>
      </p:sp>
      <p:sp>
        <p:nvSpPr>
          <p:cNvPr id="6" name="Rectangle 5"/>
          <p:cNvSpPr/>
          <p:nvPr/>
        </p:nvSpPr>
        <p:spPr>
          <a:xfrm>
            <a:off x="0" y="5922628"/>
            <a:ext cx="9144000" cy="587229"/>
          </a:xfrm>
          <a:prstGeom prst="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600" dirty="0" smtClean="0">
                <a:latin typeface="Franklin Gothic Book" panose="020B0503020102020204" pitchFamily="34" charset="0"/>
              </a:rPr>
              <a:t>The eProcurement model selected builds upon the hybrid model while improving the schema to provide greater modularity and adaptability of the system</a:t>
            </a:r>
            <a:endParaRPr lang="en-GB" sz="1600" dirty="0" smtClean="0">
              <a:solidFill>
                <a:srgbClr val="FF0000"/>
              </a:solidFill>
              <a:latin typeface="Franklin Gothic Book" panose="020B0503020102020204" pitchFamily="34" charset="0"/>
            </a:endParaRPr>
          </a:p>
        </p:txBody>
      </p:sp>
      <p:grpSp>
        <p:nvGrpSpPr>
          <p:cNvPr id="22" name="Group 21"/>
          <p:cNvGrpSpPr/>
          <p:nvPr/>
        </p:nvGrpSpPr>
        <p:grpSpPr>
          <a:xfrm>
            <a:off x="158750" y="3674378"/>
            <a:ext cx="2274057" cy="1874004"/>
            <a:chOff x="158750" y="3674378"/>
            <a:chExt cx="2274057" cy="1874004"/>
          </a:xfrm>
        </p:grpSpPr>
        <p:sp>
          <p:nvSpPr>
            <p:cNvPr id="13" name="Oval 12"/>
            <p:cNvSpPr/>
            <p:nvPr/>
          </p:nvSpPr>
          <p:spPr>
            <a:xfrm>
              <a:off x="423323" y="3674378"/>
              <a:ext cx="1744910" cy="7920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400" dirty="0" smtClean="0">
                  <a:latin typeface="Franklin Gothic Book" panose="020B0503020102020204" pitchFamily="34" charset="0"/>
                </a:rPr>
                <a:t>Single platform</a:t>
              </a:r>
            </a:p>
          </p:txBody>
        </p:sp>
        <p:sp>
          <p:nvSpPr>
            <p:cNvPr id="16" name="TextBox 15"/>
            <p:cNvSpPr txBox="1"/>
            <p:nvPr/>
          </p:nvSpPr>
          <p:spPr>
            <a:xfrm>
              <a:off x="158750" y="4532719"/>
              <a:ext cx="2274057" cy="1015663"/>
            </a:xfrm>
            <a:prstGeom prst="rect">
              <a:avLst/>
            </a:prstGeom>
            <a:noFill/>
          </p:spPr>
          <p:txBody>
            <a:bodyPr wrap="square" rtlCol="0">
              <a:spAutoFit/>
            </a:bodyPr>
            <a:lstStyle/>
            <a:p>
              <a:pPr algn="ctr"/>
              <a:r>
                <a:rPr lang="en-GB" dirty="0" smtClean="0">
                  <a:solidFill>
                    <a:schemeClr val="accent6"/>
                  </a:solidFill>
                  <a:latin typeface="Franklin Gothic Book" panose="020B0503020102020204" pitchFamily="34" charset="0"/>
                </a:rPr>
                <a:t>One </a:t>
              </a:r>
              <a:r>
                <a:rPr lang="en-GB" dirty="0">
                  <a:solidFill>
                    <a:schemeClr val="accent6"/>
                  </a:solidFill>
                  <a:latin typeface="Franklin Gothic Book" panose="020B0503020102020204" pitchFamily="34" charset="0"/>
                </a:rPr>
                <a:t>single platform, </a:t>
              </a:r>
              <a:r>
                <a:rPr lang="en-GB" dirty="0" smtClean="0">
                  <a:solidFill>
                    <a:schemeClr val="accent6"/>
                  </a:solidFill>
                  <a:latin typeface="Franklin Gothic Book" panose="020B0503020102020204" pitchFamily="34" charset="0"/>
                </a:rPr>
                <a:t>generally owned and operated by the Government, provides the complete eProcurement services.</a:t>
              </a:r>
            </a:p>
          </p:txBody>
        </p:sp>
      </p:grpSp>
      <p:grpSp>
        <p:nvGrpSpPr>
          <p:cNvPr id="21" name="Group 20"/>
          <p:cNvGrpSpPr/>
          <p:nvPr/>
        </p:nvGrpSpPr>
        <p:grpSpPr>
          <a:xfrm>
            <a:off x="3451688" y="3617652"/>
            <a:ext cx="2274057" cy="1930730"/>
            <a:chOff x="3290507" y="3617652"/>
            <a:chExt cx="2274057" cy="1930730"/>
          </a:xfrm>
        </p:grpSpPr>
        <p:sp>
          <p:nvSpPr>
            <p:cNvPr id="14" name="Oval 13"/>
            <p:cNvSpPr/>
            <p:nvPr/>
          </p:nvSpPr>
          <p:spPr>
            <a:xfrm>
              <a:off x="3555080" y="3617652"/>
              <a:ext cx="1744910" cy="7920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400" dirty="0" smtClean="0">
                  <a:latin typeface="Franklin Gothic Book" panose="020B0503020102020204" pitchFamily="34" charset="0"/>
                </a:rPr>
                <a:t>Multi-platform</a:t>
              </a:r>
            </a:p>
          </p:txBody>
        </p:sp>
        <p:sp>
          <p:nvSpPr>
            <p:cNvPr id="17" name="TextBox 16"/>
            <p:cNvSpPr txBox="1"/>
            <p:nvPr/>
          </p:nvSpPr>
          <p:spPr>
            <a:xfrm>
              <a:off x="3290507" y="4532719"/>
              <a:ext cx="2274057" cy="1015663"/>
            </a:xfrm>
            <a:prstGeom prst="rect">
              <a:avLst/>
            </a:prstGeom>
            <a:noFill/>
          </p:spPr>
          <p:txBody>
            <a:bodyPr wrap="square" rtlCol="0">
              <a:spAutoFit/>
            </a:bodyPr>
            <a:lstStyle/>
            <a:p>
              <a:pPr algn="ctr"/>
              <a:r>
                <a:rPr lang="en-GB" dirty="0" smtClean="0">
                  <a:solidFill>
                    <a:schemeClr val="accent6"/>
                  </a:solidFill>
                  <a:latin typeface="Franklin Gothic Book" panose="020B0503020102020204" pitchFamily="34" charset="0"/>
                </a:rPr>
                <a:t>The eProcurement schema is composed of different platforms that do not interact with each other, owned and operated by different stakeholders</a:t>
              </a:r>
            </a:p>
          </p:txBody>
        </p:sp>
      </p:grpSp>
      <p:grpSp>
        <p:nvGrpSpPr>
          <p:cNvPr id="20" name="Group 19"/>
          <p:cNvGrpSpPr/>
          <p:nvPr/>
        </p:nvGrpSpPr>
        <p:grpSpPr>
          <a:xfrm>
            <a:off x="6744626" y="3617101"/>
            <a:ext cx="2274057" cy="1931281"/>
            <a:chOff x="6828516" y="3617101"/>
            <a:chExt cx="2274057" cy="1931281"/>
          </a:xfrm>
        </p:grpSpPr>
        <p:sp>
          <p:nvSpPr>
            <p:cNvPr id="15" name="Oval 14"/>
            <p:cNvSpPr/>
            <p:nvPr/>
          </p:nvSpPr>
          <p:spPr>
            <a:xfrm>
              <a:off x="7093089" y="3617101"/>
              <a:ext cx="1744910" cy="7920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400" dirty="0" smtClean="0">
                  <a:latin typeface="Franklin Gothic Book" panose="020B0503020102020204" pitchFamily="34" charset="0"/>
                </a:rPr>
                <a:t>Hybrid</a:t>
              </a:r>
            </a:p>
          </p:txBody>
        </p:sp>
        <p:sp>
          <p:nvSpPr>
            <p:cNvPr id="18" name="TextBox 17"/>
            <p:cNvSpPr txBox="1"/>
            <p:nvPr/>
          </p:nvSpPr>
          <p:spPr>
            <a:xfrm>
              <a:off x="6828516" y="4532719"/>
              <a:ext cx="2274057" cy="1015663"/>
            </a:xfrm>
            <a:prstGeom prst="rect">
              <a:avLst/>
            </a:prstGeom>
            <a:noFill/>
          </p:spPr>
          <p:txBody>
            <a:bodyPr wrap="square" rtlCol="0">
              <a:spAutoFit/>
            </a:bodyPr>
            <a:lstStyle/>
            <a:p>
              <a:pPr algn="ctr"/>
              <a:r>
                <a:rPr lang="en-GB" dirty="0" smtClean="0">
                  <a:solidFill>
                    <a:schemeClr val="accent6"/>
                  </a:solidFill>
                  <a:latin typeface="Franklin Gothic Book" panose="020B0503020102020204" pitchFamily="34" charset="0"/>
                </a:rPr>
                <a:t>Several </a:t>
              </a:r>
              <a:r>
                <a:rPr lang="en-GB" dirty="0">
                  <a:solidFill>
                    <a:schemeClr val="accent6"/>
                  </a:solidFill>
                  <a:latin typeface="Franklin Gothic Book" panose="020B0503020102020204" pitchFamily="34" charset="0"/>
                </a:rPr>
                <a:t>interconnected </a:t>
              </a:r>
              <a:r>
                <a:rPr lang="en-GB" dirty="0" smtClean="0">
                  <a:solidFill>
                    <a:schemeClr val="accent6"/>
                  </a:solidFill>
                  <a:latin typeface="Franklin Gothic Book" panose="020B0503020102020204" pitchFamily="34" charset="0"/>
                </a:rPr>
                <a:t>platforms provide eProcurement services, replicating information in real-time in a B2B collaboration schema</a:t>
              </a:r>
            </a:p>
          </p:txBody>
        </p:sp>
      </p:grpSp>
      <p:sp>
        <p:nvSpPr>
          <p:cNvPr id="23" name="Date Placeholder 22"/>
          <p:cNvSpPr>
            <a:spLocks noGrp="1"/>
          </p:cNvSpPr>
          <p:nvPr>
            <p:ph type="dt" sz="half" idx="2"/>
          </p:nvPr>
        </p:nvSpPr>
        <p:spPr/>
        <p:txBody>
          <a:bodyPr/>
          <a:lstStyle/>
          <a:p>
            <a:fld id="{0B7E383B-D8AB-4E44-A07C-B45CC65FD27D}" type="datetime3">
              <a:rPr lang="en-GB" smtClean="0">
                <a:solidFill>
                  <a:srgbClr val="00539B"/>
                </a:solidFill>
              </a:rPr>
              <a:t>3 January, 2020</a:t>
            </a:fld>
            <a:endParaRPr lang="en-GB" dirty="0">
              <a:solidFill>
                <a:srgbClr val="00539B"/>
              </a:solidFill>
            </a:endParaRPr>
          </a:p>
        </p:txBody>
      </p:sp>
      <p:sp>
        <p:nvSpPr>
          <p:cNvPr id="24" name="Slide Number Placeholder 23"/>
          <p:cNvSpPr>
            <a:spLocks noGrp="1"/>
          </p:cNvSpPr>
          <p:nvPr>
            <p:ph type="sldNum" sz="quarter" idx="4"/>
          </p:nvPr>
        </p:nvSpPr>
        <p:spPr/>
        <p:txBody>
          <a:bodyPr/>
          <a:lstStyle/>
          <a:p>
            <a:fld id="{71F9F866-B438-9445-8D9F-1F8FF6608833}" type="slidenum">
              <a:rPr lang="en-GB" smtClean="0">
                <a:solidFill>
                  <a:srgbClr val="00539B"/>
                </a:solidFill>
              </a:rPr>
              <a:pPr/>
              <a:t>3</a:t>
            </a:fld>
            <a:endParaRPr lang="en-GB" dirty="0">
              <a:solidFill>
                <a:srgbClr val="00539B"/>
              </a:solidFill>
            </a:endParaRPr>
          </a:p>
        </p:txBody>
      </p:sp>
    </p:spTree>
    <p:extLst>
      <p:ext uri="{BB962C8B-B14F-4D97-AF65-F5344CB8AC3E}">
        <p14:creationId xmlns:p14="http://schemas.microsoft.com/office/powerpoint/2010/main" val="725492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34288101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0950"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0" name="TextBox 9"/>
          <p:cNvSpPr txBox="1"/>
          <p:nvPr/>
        </p:nvSpPr>
        <p:spPr>
          <a:xfrm>
            <a:off x="574673" y="726424"/>
            <a:ext cx="7705727" cy="369332"/>
          </a:xfrm>
          <a:prstGeom prst="rect">
            <a:avLst/>
          </a:prstGeom>
          <a:noFill/>
        </p:spPr>
        <p:txBody>
          <a:bodyPr wrap="square" lIns="0" rIns="0" rtlCol="0">
            <a:spAutoFit/>
          </a:bodyPr>
          <a:lstStyle/>
          <a:p>
            <a:r>
              <a:rPr lang="en-GB" sz="1800" dirty="0" smtClean="0">
                <a:solidFill>
                  <a:schemeClr val="tx1"/>
                </a:solidFill>
                <a:latin typeface="Bodoni MT" panose="02070603080606020203" pitchFamily="18" charset="0"/>
              </a:rPr>
              <a:t>Regulatory reform</a:t>
            </a:r>
            <a:endParaRPr lang="en-GB" sz="1800" dirty="0">
              <a:solidFill>
                <a:schemeClr val="tx1"/>
              </a:solidFill>
              <a:latin typeface="Bodoni MT" panose="02070603080606020203" pitchFamily="18" charset="0"/>
            </a:endParaRPr>
          </a:p>
        </p:txBody>
      </p:sp>
      <p:sp>
        <p:nvSpPr>
          <p:cNvPr id="11"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Introduction</a:t>
            </a:r>
            <a:endParaRPr lang="en-GB" dirty="0"/>
          </a:p>
        </p:txBody>
      </p:sp>
      <p:cxnSp>
        <p:nvCxnSpPr>
          <p:cNvPr id="14" name="Conector recto 23"/>
          <p:cNvCxnSpPr/>
          <p:nvPr/>
        </p:nvCxnSpPr>
        <p:spPr>
          <a:xfrm>
            <a:off x="143767" y="7350292"/>
            <a:ext cx="8575624" cy="0"/>
          </a:xfrm>
          <a:prstGeom prst="line">
            <a:avLst/>
          </a:prstGeom>
          <a:ln w="635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sp>
        <p:nvSpPr>
          <p:cNvPr id="16" name="24 CuadroTexto"/>
          <p:cNvSpPr txBox="1"/>
          <p:nvPr/>
        </p:nvSpPr>
        <p:spPr>
          <a:xfrm>
            <a:off x="306000" y="1251903"/>
            <a:ext cx="8532000" cy="1169551"/>
          </a:xfrm>
          <a:prstGeom prst="rect">
            <a:avLst/>
          </a:prstGeom>
          <a:noFill/>
        </p:spPr>
        <p:txBody>
          <a:bodyPr wrap="square" rtlCol="0">
            <a:spAutoFit/>
          </a:bodyPr>
          <a:lstStyle/>
          <a:p>
            <a:pPr algn="just" fontAlgn="auto">
              <a:spcBef>
                <a:spcPts val="0"/>
              </a:spcBef>
              <a:spcAft>
                <a:spcPts val="0"/>
              </a:spcAft>
            </a:pPr>
            <a:r>
              <a:rPr lang="en-GB" sz="1400" b="1" dirty="0" smtClean="0">
                <a:solidFill>
                  <a:schemeClr val="accent6"/>
                </a:solidFill>
                <a:latin typeface="Franklin Gothic Book" panose="020B0503020102020204" pitchFamily="34" charset="0"/>
                <a:cs typeface="Calibri" panose="020F0502020204030204" pitchFamily="34" charset="0"/>
              </a:rPr>
              <a:t>Regulatory modifications are necessary to unlock the full potential of the eProcurement reform</a:t>
            </a:r>
            <a:r>
              <a:rPr lang="en-GB" sz="1400" dirty="0" smtClean="0">
                <a:solidFill>
                  <a:schemeClr val="accent6"/>
                </a:solidFill>
                <a:latin typeface="Franklin Gothic Book" panose="020B0503020102020204" pitchFamily="34" charset="0"/>
                <a:cs typeface="Calibri" panose="020F0502020204030204" pitchFamily="34" charset="0"/>
              </a:rPr>
              <a:t>. Regulation must ensure that eProcurement becomes mandatory for all public procurement procedures and for all contracting authorities, while providing means that facilitate the adoption of eProcurement. </a:t>
            </a:r>
          </a:p>
          <a:p>
            <a:pPr algn="just" fontAlgn="auto">
              <a:spcBef>
                <a:spcPts val="0"/>
              </a:spcBef>
              <a:spcAft>
                <a:spcPts val="0"/>
              </a:spcAft>
            </a:pPr>
            <a:endParaRPr lang="en-GB" sz="1400" dirty="0">
              <a:solidFill>
                <a:schemeClr val="accent6"/>
              </a:solidFill>
              <a:latin typeface="Franklin Gothic Book" panose="020B0503020102020204" pitchFamily="34" charset="0"/>
              <a:cs typeface="Calibri" panose="020F0502020204030204" pitchFamily="34" charset="0"/>
            </a:endParaRPr>
          </a:p>
          <a:p>
            <a:pPr algn="just" fontAlgn="auto">
              <a:spcBef>
                <a:spcPts val="0"/>
              </a:spcBef>
              <a:spcAft>
                <a:spcPts val="0"/>
              </a:spcAft>
            </a:pPr>
            <a:r>
              <a:rPr lang="en-GB" sz="1400" dirty="0" smtClean="0">
                <a:solidFill>
                  <a:schemeClr val="accent6"/>
                </a:solidFill>
                <a:latin typeface="Franklin Gothic Book" panose="020B0503020102020204" pitchFamily="34" charset="0"/>
                <a:cs typeface="Calibri" panose="020F0502020204030204" pitchFamily="34" charset="0"/>
              </a:rPr>
              <a:t>The support from the EBRD project focused on:</a:t>
            </a:r>
            <a:endParaRPr lang="en-GB" sz="1400" dirty="0">
              <a:solidFill>
                <a:schemeClr val="accent6"/>
              </a:solidFill>
              <a:latin typeface="Franklin Gothic Book" panose="020B0503020102020204" pitchFamily="34" charset="0"/>
              <a:cs typeface="Calibri" panose="020F0502020204030204" pitchFamily="34" charset="0"/>
            </a:endParaRPr>
          </a:p>
        </p:txBody>
      </p:sp>
      <p:sp>
        <p:nvSpPr>
          <p:cNvPr id="21" name="Date Placeholder 20"/>
          <p:cNvSpPr>
            <a:spLocks noGrp="1"/>
          </p:cNvSpPr>
          <p:nvPr>
            <p:ph type="dt" sz="half" idx="2"/>
          </p:nvPr>
        </p:nvSpPr>
        <p:spPr/>
        <p:txBody>
          <a:bodyPr/>
          <a:lstStyle/>
          <a:p>
            <a:fld id="{9D00879E-D36F-4783-816A-6D8D46FA431E}" type="datetime3">
              <a:rPr lang="en-GB" smtClean="0">
                <a:solidFill>
                  <a:srgbClr val="00539B"/>
                </a:solidFill>
              </a:rPr>
              <a:t>3 January, 2020</a:t>
            </a:fld>
            <a:endParaRPr lang="en-GB" dirty="0">
              <a:solidFill>
                <a:srgbClr val="00539B"/>
              </a:solidFill>
            </a:endParaRPr>
          </a:p>
        </p:txBody>
      </p:sp>
      <p:sp>
        <p:nvSpPr>
          <p:cNvPr id="22" name="Slide Number Placeholder 21"/>
          <p:cNvSpPr>
            <a:spLocks noGrp="1"/>
          </p:cNvSpPr>
          <p:nvPr>
            <p:ph type="sldNum" sz="quarter" idx="4"/>
          </p:nvPr>
        </p:nvSpPr>
        <p:spPr/>
        <p:txBody>
          <a:bodyPr/>
          <a:lstStyle/>
          <a:p>
            <a:fld id="{71F9F866-B438-9445-8D9F-1F8FF6608833}" type="slidenum">
              <a:rPr lang="en-GB" smtClean="0">
                <a:solidFill>
                  <a:srgbClr val="00539B"/>
                </a:solidFill>
              </a:rPr>
              <a:pPr/>
              <a:t>4</a:t>
            </a:fld>
            <a:endParaRPr lang="en-GB" dirty="0">
              <a:solidFill>
                <a:srgbClr val="00539B"/>
              </a:solidFill>
            </a:endParaRPr>
          </a:p>
        </p:txBody>
      </p:sp>
      <p:cxnSp>
        <p:nvCxnSpPr>
          <p:cNvPr id="4" name="Straight Connector 3"/>
          <p:cNvCxnSpPr/>
          <p:nvPr/>
        </p:nvCxnSpPr>
        <p:spPr>
          <a:xfrm>
            <a:off x="574673" y="4025935"/>
            <a:ext cx="8367473" cy="0"/>
          </a:xfrm>
          <a:prstGeom prst="line">
            <a:avLst/>
          </a:prstGeom>
          <a:ln w="127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484620" y="2582155"/>
            <a:ext cx="8353380" cy="1438298"/>
            <a:chOff x="484620" y="2582155"/>
            <a:chExt cx="8353380" cy="1438298"/>
          </a:xfrm>
        </p:grpSpPr>
        <p:sp>
          <p:nvSpPr>
            <p:cNvPr id="12" name="Tekstin paikkamerkki 3"/>
            <p:cNvSpPr txBox="1">
              <a:spLocks/>
            </p:cNvSpPr>
            <p:nvPr/>
          </p:nvSpPr>
          <p:spPr>
            <a:xfrm>
              <a:off x="2432798" y="2822600"/>
              <a:ext cx="6405202" cy="957409"/>
            </a:xfrm>
            <a:prstGeom prst="rect">
              <a:avLst/>
            </a:prstGeom>
            <a:ln w="3175">
              <a:noFill/>
              <a:prstDash val="dash"/>
            </a:ln>
          </p:spPr>
          <p:txBody>
            <a:bodyPr vert="horz" lIns="144000" tIns="0" rIns="144000" bIns="0" rtlCol="0" anchor="ctr">
              <a:noAutofit/>
            </a:bodyPr>
            <a:lstStyle>
              <a:lvl1pPr marL="0" indent="0" algn="l" rtl="0" eaLnBrk="1" fontAlgn="base" hangingPunct="1">
                <a:lnSpc>
                  <a:spcPct val="100000"/>
                </a:lnSpc>
                <a:spcBef>
                  <a:spcPts val="0"/>
                </a:spcBef>
                <a:spcAft>
                  <a:spcPts val="1200"/>
                </a:spcAft>
                <a:buClrTx/>
                <a:buFontTx/>
                <a:buNone/>
                <a:defRPr lang="en-US" sz="2000" kern="1200" smtClean="0">
                  <a:solidFill>
                    <a:schemeClr val="tx1">
                      <a:lumMod val="50000"/>
                    </a:schemeClr>
                  </a:solidFill>
                  <a:latin typeface="Franklin Gothic Book"/>
                  <a:ea typeface="ＭＳ Ｐゴシック" charset="0"/>
                  <a:cs typeface="Franklin Gothic Book"/>
                </a:defRPr>
              </a:lvl1pPr>
              <a:lvl2pPr marL="179388" marR="0" indent="-179388" algn="l" defTabSz="914400" rtl="0" eaLnBrk="1" fontAlgn="base" latinLnBrk="0" hangingPunct="1">
                <a:lnSpc>
                  <a:spcPct val="100000"/>
                </a:lnSpc>
                <a:spcBef>
                  <a:spcPts val="0"/>
                </a:spcBef>
                <a:spcAft>
                  <a:spcPts val="1200"/>
                </a:spcAft>
                <a:buClr>
                  <a:srgbClr val="00539B"/>
                </a:buClr>
                <a:buSzTx/>
                <a:buFont typeface="Arial" charset="0"/>
                <a:buChar char="•"/>
                <a:tabLst/>
                <a:defRPr lang="en-US" sz="2000" kern="1200" smtClean="0">
                  <a:solidFill>
                    <a:schemeClr val="tx1">
                      <a:lumMod val="50000"/>
                    </a:schemeClr>
                  </a:solidFill>
                  <a:latin typeface="Franklin Gothic Book"/>
                  <a:ea typeface="Franklin Gothic Book"/>
                  <a:cs typeface="Franklin Gothic Book"/>
                </a:defRPr>
              </a:lvl2pPr>
              <a:lvl3pPr marL="360000" marR="0" indent="-180000" algn="l" defTabSz="914400" rtl="0" eaLnBrk="1" fontAlgn="base" latinLnBrk="0" hangingPunct="1">
                <a:lnSpc>
                  <a:spcPct val="100000"/>
                </a:lnSpc>
                <a:spcBef>
                  <a:spcPts val="0"/>
                </a:spcBef>
                <a:spcAft>
                  <a:spcPts val="1200"/>
                </a:spcAft>
                <a:buClrTx/>
                <a:buSzTx/>
                <a:buFont typeface="Arial"/>
                <a:buChar char="•"/>
                <a:tabLst/>
                <a:defRPr lang="en-US" sz="2000" kern="1200" smtClean="0">
                  <a:solidFill>
                    <a:schemeClr val="tx1">
                      <a:lumMod val="50000"/>
                    </a:schemeClr>
                  </a:solidFill>
                  <a:latin typeface="Franklin Gothic Book"/>
                  <a:ea typeface="Franklin Gothic Book"/>
                  <a:cs typeface="Franklin Gothic Book"/>
                </a:defRPr>
              </a:lvl3pPr>
              <a:lvl4pPr marL="540000" marR="0" indent="-180000" algn="l" defTabSz="914400" rtl="0" eaLnBrk="1" fontAlgn="base" latinLnBrk="0" hangingPunct="1">
                <a:lnSpc>
                  <a:spcPct val="100000"/>
                </a:lnSpc>
                <a:spcBef>
                  <a:spcPts val="0"/>
                </a:spcBef>
                <a:spcAft>
                  <a:spcPts val="1200"/>
                </a:spcAft>
                <a:buClrTx/>
                <a:buSzTx/>
                <a:buFont typeface="Arial" panose="020B0604020202020204" pitchFamily="34" charset="0"/>
                <a:buChar char="‒"/>
                <a:tabLst/>
                <a:defRPr lang="en-US" sz="2000" kern="1200" baseline="0" smtClean="0">
                  <a:solidFill>
                    <a:schemeClr val="tx1">
                      <a:lumMod val="50000"/>
                    </a:schemeClr>
                  </a:solidFill>
                  <a:latin typeface="Franklin Gothic Book"/>
                  <a:ea typeface="Franklin Gothic Book"/>
                  <a:cs typeface="Franklin Gothic Book"/>
                </a:defRPr>
              </a:lvl4pPr>
              <a:lvl5pPr marL="2057400" indent="0" algn="l" rtl="0" eaLnBrk="1" fontAlgn="base" hangingPunct="1">
                <a:lnSpc>
                  <a:spcPct val="100000"/>
                </a:lnSpc>
                <a:spcBef>
                  <a:spcPts val="0"/>
                </a:spcBef>
                <a:spcAft>
                  <a:spcPts val="1200"/>
                </a:spcAft>
                <a:buFont typeface="Arial" charset="0"/>
                <a:buNone/>
                <a:defRPr sz="1200" kern="1200">
                  <a:solidFill>
                    <a:srgbClr val="929395"/>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just">
                <a:spcAft>
                  <a:spcPts val="600"/>
                </a:spcAft>
                <a:buFont typeface="Arial" panose="020B0604020202020204" pitchFamily="34" charset="0"/>
                <a:buChar char="•"/>
              </a:pPr>
              <a:r>
                <a:rPr lang="en-GB" sz="1400" b="1" dirty="0" smtClean="0"/>
                <a:t>Provision of recommendations for modification of the public procurement law </a:t>
              </a:r>
              <a:r>
                <a:rPr lang="en-GB" sz="1400" dirty="0" smtClean="0"/>
                <a:t>in alignment with EU Directives on Public Procurement and the WTO GPA;</a:t>
              </a:r>
            </a:p>
            <a:p>
              <a:pPr marL="285750" indent="-285750" algn="just">
                <a:spcAft>
                  <a:spcPts val="600"/>
                </a:spcAft>
                <a:buFont typeface="Arial" panose="020B0604020202020204" pitchFamily="34" charset="0"/>
                <a:buChar char="•"/>
              </a:pPr>
              <a:r>
                <a:rPr lang="en-GB" sz="1400" b="1" dirty="0"/>
                <a:t>i</a:t>
              </a:r>
              <a:r>
                <a:rPr lang="en-GB" sz="1400" b="1" dirty="0" smtClean="0"/>
                <a:t>dentification of modifications needed for adoption of electronic procurement.</a:t>
              </a:r>
              <a:endParaRPr lang="en-GB" sz="1400" b="1" dirty="0"/>
            </a:p>
          </p:txBody>
        </p:sp>
        <p:sp>
          <p:nvSpPr>
            <p:cNvPr id="2" name="Rectangle 1"/>
            <p:cNvSpPr/>
            <p:nvPr/>
          </p:nvSpPr>
          <p:spPr>
            <a:xfrm>
              <a:off x="484620" y="2582155"/>
              <a:ext cx="1839119" cy="143829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n-GB" sz="1800" b="1" dirty="0" smtClean="0">
                  <a:solidFill>
                    <a:srgbClr val="00AE9E"/>
                  </a:solidFill>
                  <a:latin typeface="Franklin Gothic Book" panose="020B0503020102020204" pitchFamily="34" charset="0"/>
                </a:rPr>
                <a:t>Public Procurement Law</a:t>
              </a:r>
            </a:p>
          </p:txBody>
        </p:sp>
        <p:cxnSp>
          <p:nvCxnSpPr>
            <p:cNvPr id="23" name="Straight Connector 22"/>
            <p:cNvCxnSpPr/>
            <p:nvPr/>
          </p:nvCxnSpPr>
          <p:spPr>
            <a:xfrm flipV="1">
              <a:off x="2461907" y="2840294"/>
              <a:ext cx="0" cy="922020"/>
            </a:xfrm>
            <a:prstGeom prst="line">
              <a:avLst/>
            </a:prstGeom>
            <a:ln w="127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484619" y="4260017"/>
            <a:ext cx="8353381" cy="2337997"/>
            <a:chOff x="484619" y="4260017"/>
            <a:chExt cx="8353381" cy="2337997"/>
          </a:xfrm>
        </p:grpSpPr>
        <p:sp>
          <p:nvSpPr>
            <p:cNvPr id="17" name="Rectangle 16"/>
            <p:cNvSpPr/>
            <p:nvPr/>
          </p:nvSpPr>
          <p:spPr>
            <a:xfrm>
              <a:off x="484619" y="4709866"/>
              <a:ext cx="1839119" cy="143829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n-GB" sz="1800" b="1" dirty="0" smtClean="0">
                  <a:solidFill>
                    <a:srgbClr val="00AE9E"/>
                  </a:solidFill>
                  <a:latin typeface="Franklin Gothic Book" panose="020B0503020102020204" pitchFamily="34" charset="0"/>
                </a:rPr>
                <a:t>Secondary regulations</a:t>
              </a:r>
            </a:p>
          </p:txBody>
        </p:sp>
        <p:sp>
          <p:nvSpPr>
            <p:cNvPr id="18" name="Tekstin paikkamerkki 3"/>
            <p:cNvSpPr txBox="1">
              <a:spLocks/>
            </p:cNvSpPr>
            <p:nvPr/>
          </p:nvSpPr>
          <p:spPr>
            <a:xfrm>
              <a:off x="2432798" y="4260017"/>
              <a:ext cx="6405202" cy="2337997"/>
            </a:xfrm>
            <a:prstGeom prst="rect">
              <a:avLst/>
            </a:prstGeom>
            <a:ln w="3175">
              <a:noFill/>
              <a:prstDash val="dash"/>
            </a:ln>
          </p:spPr>
          <p:txBody>
            <a:bodyPr vert="horz" lIns="144000" tIns="0" rIns="144000" bIns="0" rtlCol="0" anchor="ctr">
              <a:noAutofit/>
            </a:bodyPr>
            <a:lstStyle>
              <a:defPPr>
                <a:defRPr lang="en-GB"/>
              </a:defPPr>
              <a:lvl1pPr marL="285750" indent="-285750" algn="just" eaLnBrk="1" hangingPunct="1">
                <a:lnSpc>
                  <a:spcPct val="100000"/>
                </a:lnSpc>
                <a:spcBef>
                  <a:spcPts val="0"/>
                </a:spcBef>
                <a:spcAft>
                  <a:spcPts val="1200"/>
                </a:spcAft>
                <a:buClrTx/>
                <a:buFont typeface="Arial" panose="020B0604020202020204" pitchFamily="34" charset="0"/>
                <a:buChar char="•"/>
                <a:defRPr sz="1400">
                  <a:solidFill>
                    <a:schemeClr val="tx1">
                      <a:lumMod val="50000"/>
                    </a:schemeClr>
                  </a:solidFill>
                  <a:latin typeface="Franklin Gothic Book"/>
                  <a:cs typeface="Franklin Gothic Book"/>
                </a:defRPr>
              </a:lvl1pPr>
              <a:lvl2pPr marL="179388" marR="0" indent="-179388" defTabSz="914400" eaLnBrk="1" latinLnBrk="0" hangingPunct="1">
                <a:lnSpc>
                  <a:spcPct val="100000"/>
                </a:lnSpc>
                <a:spcBef>
                  <a:spcPts val="0"/>
                </a:spcBef>
                <a:spcAft>
                  <a:spcPts val="1200"/>
                </a:spcAft>
                <a:buClr>
                  <a:srgbClr val="00539B"/>
                </a:buClr>
                <a:buSzTx/>
                <a:buFont typeface="Arial" charset="0"/>
                <a:buChar char="•"/>
                <a:tabLst/>
                <a:defRPr sz="2000">
                  <a:solidFill>
                    <a:schemeClr val="tx1">
                      <a:lumMod val="50000"/>
                    </a:schemeClr>
                  </a:solidFill>
                  <a:latin typeface="Franklin Gothic Book"/>
                  <a:ea typeface="Franklin Gothic Book"/>
                  <a:cs typeface="Franklin Gothic Book"/>
                </a:defRPr>
              </a:lvl2pPr>
              <a:lvl3pPr marL="360000" marR="0" indent="-180000" defTabSz="914400" eaLnBrk="1" latinLnBrk="0" hangingPunct="1">
                <a:lnSpc>
                  <a:spcPct val="100000"/>
                </a:lnSpc>
                <a:spcBef>
                  <a:spcPts val="0"/>
                </a:spcBef>
                <a:spcAft>
                  <a:spcPts val="1200"/>
                </a:spcAft>
                <a:buClrTx/>
                <a:buSzTx/>
                <a:buFont typeface="Arial"/>
                <a:buChar char="•"/>
                <a:tabLst/>
                <a:defRPr sz="2000">
                  <a:solidFill>
                    <a:schemeClr val="tx1">
                      <a:lumMod val="50000"/>
                    </a:schemeClr>
                  </a:solidFill>
                  <a:latin typeface="Franklin Gothic Book"/>
                  <a:ea typeface="Franklin Gothic Book"/>
                  <a:cs typeface="Franklin Gothic Book"/>
                </a:defRPr>
              </a:lvl3pPr>
              <a:lvl4pPr marL="540000" marR="0" indent="-180000" defTabSz="914400" eaLnBrk="1" latinLnBrk="0" hangingPunct="1">
                <a:lnSpc>
                  <a:spcPct val="100000"/>
                </a:lnSpc>
                <a:spcBef>
                  <a:spcPts val="0"/>
                </a:spcBef>
                <a:spcAft>
                  <a:spcPts val="1200"/>
                </a:spcAft>
                <a:buClrTx/>
                <a:buSzTx/>
                <a:buFont typeface="Arial" panose="020B0604020202020204" pitchFamily="34" charset="0"/>
                <a:buChar char="‒"/>
                <a:tabLst/>
                <a:defRPr sz="2000" baseline="0">
                  <a:solidFill>
                    <a:schemeClr val="tx1">
                      <a:lumMod val="50000"/>
                    </a:schemeClr>
                  </a:solidFill>
                  <a:latin typeface="Franklin Gothic Book"/>
                  <a:ea typeface="Franklin Gothic Book"/>
                  <a:cs typeface="Franklin Gothic Book"/>
                </a:defRPr>
              </a:lvl4pPr>
              <a:lvl5pPr marL="2057400" indent="0" eaLnBrk="1" hangingPunct="1">
                <a:lnSpc>
                  <a:spcPct val="100000"/>
                </a:lnSpc>
                <a:spcBef>
                  <a:spcPts val="0"/>
                </a:spcBef>
                <a:spcAft>
                  <a:spcPts val="1200"/>
                </a:spcAft>
                <a:buFont typeface="Arial" charset="0"/>
                <a:buNone/>
                <a:defRPr>
                  <a:solidFill>
                    <a:srgbClr val="929395"/>
                  </a:solidFill>
                  <a:latin typeface="Arial" pitchFamily="34" charset="0"/>
                  <a:ea typeface="Arial" charset="0"/>
                  <a:cs typeface="Arial" pitchFamily="34" charset="0"/>
                </a:defRPr>
              </a:lvl5pPr>
              <a:lvl6pPr marL="2514600" indent="-228600" defTabSz="914400">
                <a:spcBef>
                  <a:spcPct val="20000"/>
                </a:spcBef>
                <a:buFont typeface="Arial" pitchFamily="34" charset="0"/>
                <a:buChar char="•"/>
                <a:defRPr sz="2000">
                  <a:solidFill>
                    <a:schemeClr val="tx1"/>
                  </a:solidFill>
                  <a:latin typeface="+mn-lt"/>
                  <a:ea typeface="+mn-ea"/>
                  <a:cs typeface="+mn-cs"/>
                </a:defRPr>
              </a:lvl6pPr>
              <a:lvl7pPr marL="2971800" indent="-228600" defTabSz="914400">
                <a:spcBef>
                  <a:spcPct val="20000"/>
                </a:spcBef>
                <a:buFont typeface="Arial" pitchFamily="34" charset="0"/>
                <a:buChar char="•"/>
                <a:defRPr sz="2000">
                  <a:solidFill>
                    <a:schemeClr val="tx1"/>
                  </a:solidFill>
                  <a:latin typeface="+mn-lt"/>
                  <a:ea typeface="+mn-ea"/>
                  <a:cs typeface="+mn-cs"/>
                </a:defRPr>
              </a:lvl7pPr>
              <a:lvl8pPr marL="3429000" indent="-228600" defTabSz="914400">
                <a:spcBef>
                  <a:spcPct val="20000"/>
                </a:spcBef>
                <a:buFont typeface="Arial" pitchFamily="34" charset="0"/>
                <a:buChar char="•"/>
                <a:defRPr sz="2000">
                  <a:solidFill>
                    <a:schemeClr val="tx1"/>
                  </a:solidFill>
                  <a:latin typeface="+mn-lt"/>
                  <a:ea typeface="+mn-ea"/>
                  <a:cs typeface="+mn-cs"/>
                </a:defRPr>
              </a:lvl8pPr>
              <a:lvl9pPr marL="3886200" indent="-228600" defTabSz="914400">
                <a:spcBef>
                  <a:spcPct val="20000"/>
                </a:spcBef>
                <a:buFont typeface="Arial" pitchFamily="34" charset="0"/>
                <a:buChar char="•"/>
                <a:defRPr sz="2000">
                  <a:solidFill>
                    <a:schemeClr val="tx1"/>
                  </a:solidFill>
                  <a:latin typeface="+mn-lt"/>
                  <a:ea typeface="+mn-ea"/>
                  <a:cs typeface="+mn-cs"/>
                </a:defRPr>
              </a:lvl9pPr>
            </a:lstStyle>
            <a:p>
              <a:pPr>
                <a:spcAft>
                  <a:spcPts val="600"/>
                </a:spcAft>
              </a:pPr>
              <a:r>
                <a:rPr lang="en-GB" b="1" dirty="0" smtClean="0"/>
                <a:t>Draft of several </a:t>
              </a:r>
              <a:r>
                <a:rPr lang="en-GB" b="1" dirty="0"/>
                <a:t>packages of secondary </a:t>
              </a:r>
              <a:r>
                <a:rPr lang="en-GB" b="1" dirty="0" smtClean="0"/>
                <a:t>legislation</a:t>
              </a:r>
              <a:r>
                <a:rPr lang="en-GB" dirty="0" smtClean="0"/>
                <a:t>, </a:t>
              </a:r>
              <a:r>
                <a:rPr lang="en-GB" dirty="0"/>
                <a:t>such as regulations for open tender, restricted tender, framework agreements or request for price quotation; regulations on procurement planning, regulation on procurement record and framework agreements, standard bidding documents for goods, services and works for different procurement </a:t>
              </a:r>
              <a:r>
                <a:rPr lang="en-GB" dirty="0" smtClean="0"/>
                <a:t>methods</a:t>
              </a:r>
              <a:r>
                <a:rPr lang="en-GB" dirty="0"/>
                <a:t>;</a:t>
              </a:r>
            </a:p>
            <a:p>
              <a:pPr>
                <a:spcAft>
                  <a:spcPts val="600"/>
                </a:spcAft>
              </a:pPr>
              <a:r>
                <a:rPr lang="en-US" dirty="0"/>
                <a:t>d</a:t>
              </a:r>
              <a:r>
                <a:rPr lang="en-US" dirty="0" smtClean="0"/>
                <a:t>efinition of a template </a:t>
              </a:r>
              <a:r>
                <a:rPr lang="en-US" dirty="0"/>
                <a:t>for </a:t>
              </a:r>
              <a:r>
                <a:rPr lang="en-US" dirty="0" smtClean="0"/>
                <a:t>the </a:t>
              </a:r>
              <a:r>
                <a:rPr lang="en-US" b="1" dirty="0" smtClean="0"/>
                <a:t>localized version of the European </a:t>
              </a:r>
              <a:r>
                <a:rPr lang="en-US" b="1" dirty="0"/>
                <a:t>Single Procurement </a:t>
              </a:r>
              <a:r>
                <a:rPr lang="en-US" b="1" dirty="0" smtClean="0"/>
                <a:t>Document</a:t>
              </a:r>
              <a:r>
                <a:rPr lang="en-US" dirty="0" smtClean="0"/>
                <a:t>;</a:t>
              </a:r>
              <a:endParaRPr lang="en-GB" dirty="0"/>
            </a:p>
            <a:p>
              <a:pPr>
                <a:spcAft>
                  <a:spcPts val="600"/>
                </a:spcAft>
              </a:pPr>
              <a:r>
                <a:rPr lang="en-GB" b="1" dirty="0" smtClean="0"/>
                <a:t>provision of </a:t>
              </a:r>
              <a:r>
                <a:rPr lang="en-GB" b="1" dirty="0"/>
                <a:t>recommendations for adoption of a fees model </a:t>
              </a:r>
              <a:r>
                <a:rPr lang="en-GB" dirty="0"/>
                <a:t>that would guarantee the sustainability of the system by allowing to charge fees to economic operators participating in </a:t>
              </a:r>
              <a:r>
                <a:rPr lang="en-GB" dirty="0" smtClean="0"/>
                <a:t>tenders.</a:t>
              </a:r>
              <a:endParaRPr lang="en-GB" dirty="0"/>
            </a:p>
          </p:txBody>
        </p:sp>
        <p:cxnSp>
          <p:nvCxnSpPr>
            <p:cNvPr id="24" name="Straight Connector 23"/>
            <p:cNvCxnSpPr/>
            <p:nvPr/>
          </p:nvCxnSpPr>
          <p:spPr>
            <a:xfrm flipV="1">
              <a:off x="2461907" y="4324568"/>
              <a:ext cx="1" cy="2208894"/>
            </a:xfrm>
            <a:prstGeom prst="line">
              <a:avLst/>
            </a:prstGeom>
            <a:ln w="127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91368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3568704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0711"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t" anchorCtr="0">
            <a:noAutofit/>
          </a:bodyPr>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Date Placeholder 1"/>
          <p:cNvSpPr>
            <a:spLocks noGrp="1"/>
          </p:cNvSpPr>
          <p:nvPr>
            <p:ph type="dt" sz="half" idx="2"/>
          </p:nvPr>
        </p:nvSpPr>
        <p:spPr/>
        <p:txBody>
          <a:bodyPr/>
          <a:lstStyle/>
          <a:p>
            <a:fld id="{038396F5-E257-4542-A7B1-C2730BFEE57B}" type="datetime3">
              <a:rPr lang="en-GB" smtClean="0">
                <a:solidFill>
                  <a:srgbClr val="00539B"/>
                </a:solidFill>
              </a:rPr>
              <a:t>3 January, 2020</a:t>
            </a:fld>
            <a:endParaRPr lang="en-GB" dirty="0">
              <a:solidFill>
                <a:srgbClr val="00539B"/>
              </a:solidFill>
            </a:endParaRPr>
          </a:p>
        </p:txBody>
      </p:sp>
      <p:sp>
        <p:nvSpPr>
          <p:cNvPr id="5" name="Slide Number Placeholder 4"/>
          <p:cNvSpPr>
            <a:spLocks noGrp="1"/>
          </p:cNvSpPr>
          <p:nvPr>
            <p:ph type="sldNum" sz="quarter" idx="4"/>
          </p:nvPr>
        </p:nvSpPr>
        <p:spPr/>
        <p:txBody>
          <a:bodyPr/>
          <a:lstStyle/>
          <a:p>
            <a:fld id="{71F9F866-B438-9445-8D9F-1F8FF6608833}" type="slidenum">
              <a:rPr lang="en-GB" smtClean="0">
                <a:solidFill>
                  <a:srgbClr val="00539B"/>
                </a:solidFill>
              </a:rPr>
              <a:pPr/>
              <a:t>5</a:t>
            </a:fld>
            <a:endParaRPr lang="en-GB" dirty="0">
              <a:solidFill>
                <a:srgbClr val="00539B"/>
              </a:solidFill>
            </a:endParaRPr>
          </a:p>
        </p:txBody>
      </p:sp>
      <p:sp>
        <p:nvSpPr>
          <p:cNvPr id="6" name="Text Placeholder 5"/>
          <p:cNvSpPr>
            <a:spLocks noGrp="1"/>
          </p:cNvSpPr>
          <p:nvPr>
            <p:ph type="body" sz="quarter" idx="10"/>
          </p:nvPr>
        </p:nvSpPr>
        <p:spPr>
          <a:xfrm>
            <a:off x="432000" y="3324518"/>
            <a:ext cx="8280000" cy="3038182"/>
          </a:xfrm>
        </p:spPr>
        <p:txBody>
          <a:bodyPr/>
          <a:lstStyle/>
          <a:p>
            <a:pPr algn="just"/>
            <a:r>
              <a:rPr lang="en-GB" sz="1600" b="1" dirty="0" smtClean="0">
                <a:solidFill>
                  <a:srgbClr val="00AE9E"/>
                </a:solidFill>
                <a:latin typeface="Franklin Gothic Book" panose="020B0503020102020204" pitchFamily="34" charset="0"/>
                <a:cs typeface="Calibri" panose="020F0502020204030204" pitchFamily="34" charset="0"/>
              </a:rPr>
              <a:t>MTender</a:t>
            </a:r>
            <a:r>
              <a:rPr lang="en-GB" sz="1600" b="1" dirty="0">
                <a:solidFill>
                  <a:srgbClr val="00AE9E"/>
                </a:solidFill>
                <a:latin typeface="Franklin Gothic Book" panose="020B0503020102020204" pitchFamily="34" charset="0"/>
                <a:cs typeface="Calibri" panose="020F0502020204030204" pitchFamily="34" charset="0"/>
              </a:rPr>
              <a:t> </a:t>
            </a:r>
            <a:r>
              <a:rPr lang="en-GB" sz="1400" dirty="0" smtClean="0">
                <a:solidFill>
                  <a:schemeClr val="accent6"/>
                </a:solidFill>
                <a:latin typeface="Franklin Gothic Book"/>
              </a:rPr>
              <a:t>is a system that </a:t>
            </a:r>
            <a:r>
              <a:rPr lang="en-GB" sz="1400" b="1" dirty="0">
                <a:solidFill>
                  <a:srgbClr val="000000"/>
                </a:solidFill>
                <a:latin typeface="Franklin Gothic Book" panose="020B0503020102020204" pitchFamily="34" charset="0"/>
                <a:ea typeface="+mn-ea"/>
                <a:cs typeface="+mn-cs"/>
              </a:rPr>
              <a:t>supports end-to-end public procurement </a:t>
            </a:r>
            <a:r>
              <a:rPr lang="en-GB" sz="1400" dirty="0">
                <a:solidFill>
                  <a:schemeClr val="accent6"/>
                </a:solidFill>
                <a:latin typeface="Franklin Gothic Book"/>
              </a:rPr>
              <a:t>from demand planning to payment for public contracts, which follows a flexible approach towards implementation of public procurement procedures. </a:t>
            </a:r>
          </a:p>
          <a:p>
            <a:pPr algn="just"/>
            <a:r>
              <a:rPr lang="en-GB" sz="1400" dirty="0">
                <a:solidFill>
                  <a:schemeClr val="accent6"/>
                </a:solidFill>
                <a:latin typeface="Franklin Gothic Book"/>
              </a:rPr>
              <a:t>It is built in an </a:t>
            </a:r>
            <a:r>
              <a:rPr lang="en-GB" sz="1400" b="1" dirty="0">
                <a:solidFill>
                  <a:srgbClr val="000000"/>
                </a:solidFill>
                <a:latin typeface="Franklin Gothic Book" panose="020B0503020102020204" pitchFamily="34" charset="0"/>
                <a:ea typeface="+mn-ea"/>
                <a:cs typeface="+mn-cs"/>
              </a:rPr>
              <a:t>open data multi-platform interoperable networking digital procurement architecture, </a:t>
            </a:r>
            <a:r>
              <a:rPr lang="en-GB" sz="1400" dirty="0">
                <a:solidFill>
                  <a:schemeClr val="accent6"/>
                </a:solidFill>
                <a:latin typeface="Franklin Gothic Book"/>
              </a:rPr>
              <a:t>implemented following three principles: </a:t>
            </a:r>
          </a:p>
          <a:p>
            <a:pPr marL="342900" lvl="0" indent="-342900" algn="just">
              <a:buFont typeface="Arial" panose="020B0604020202020204" pitchFamily="34" charset="0"/>
              <a:buChar char="•"/>
            </a:pPr>
            <a:r>
              <a:rPr lang="en-GB" sz="1600" b="1" dirty="0">
                <a:solidFill>
                  <a:srgbClr val="AED684"/>
                </a:solidFill>
              </a:rPr>
              <a:t>modular</a:t>
            </a:r>
            <a:r>
              <a:rPr lang="en-GB" sz="1600" dirty="0">
                <a:solidFill>
                  <a:srgbClr val="AED684"/>
                </a:solidFill>
              </a:rPr>
              <a:t> </a:t>
            </a:r>
            <a:r>
              <a:rPr lang="en-GB" sz="1400" dirty="0">
                <a:solidFill>
                  <a:schemeClr val="accent6"/>
                </a:solidFill>
                <a:latin typeface="Franklin Gothic Book"/>
              </a:rPr>
              <a:t>in terms of the potential integration and automation in contexts of diverging levels of available eGovernment </a:t>
            </a:r>
            <a:r>
              <a:rPr lang="en-GB" sz="1400" dirty="0">
                <a:solidFill>
                  <a:srgbClr val="000000"/>
                </a:solidFill>
                <a:latin typeface="Franklin Gothic Book" panose="020B0503020102020204" pitchFamily="34" charset="0"/>
                <a:ea typeface="+mn-ea"/>
                <a:cs typeface="+mn-cs"/>
              </a:rPr>
              <a:t>services</a:t>
            </a:r>
            <a:r>
              <a:rPr lang="en-GB" sz="1400" dirty="0">
                <a:solidFill>
                  <a:schemeClr val="accent6"/>
                </a:solidFill>
                <a:latin typeface="Franklin Gothic Book"/>
              </a:rPr>
              <a:t>; </a:t>
            </a:r>
            <a:endParaRPr lang="es-ES" sz="1400" dirty="0">
              <a:solidFill>
                <a:schemeClr val="accent6"/>
              </a:solidFill>
              <a:latin typeface="Franklin Gothic Book"/>
            </a:endParaRPr>
          </a:p>
          <a:p>
            <a:pPr marL="342900" lvl="0" indent="-342900" algn="just">
              <a:buFont typeface="Arial" panose="020B0604020202020204" pitchFamily="34" charset="0"/>
              <a:buChar char="•"/>
            </a:pPr>
            <a:r>
              <a:rPr lang="en-GB" sz="1600" b="1" dirty="0">
                <a:solidFill>
                  <a:srgbClr val="AED684"/>
                </a:solidFill>
              </a:rPr>
              <a:t>flexible</a:t>
            </a:r>
            <a:r>
              <a:rPr lang="en-GB" sz="1600" dirty="0">
                <a:solidFill>
                  <a:srgbClr val="AED684"/>
                </a:solidFill>
              </a:rPr>
              <a:t> </a:t>
            </a:r>
            <a:r>
              <a:rPr lang="en-GB" sz="1400" dirty="0">
                <a:solidFill>
                  <a:schemeClr val="accent6"/>
                </a:solidFill>
                <a:latin typeface="Franklin Gothic Book"/>
              </a:rPr>
              <a:t>in terms of the use of various popular standard libraries of technical specifications, terms and conditions of contracts and framework agreements, award criteria and evaluation methodologies; and </a:t>
            </a:r>
            <a:endParaRPr lang="es-ES" sz="1400" dirty="0">
              <a:solidFill>
                <a:schemeClr val="accent6"/>
              </a:solidFill>
              <a:latin typeface="Franklin Gothic Book"/>
            </a:endParaRPr>
          </a:p>
          <a:p>
            <a:pPr marL="342900" lvl="0" indent="-342900" algn="just">
              <a:buFont typeface="Arial" panose="020B0604020202020204" pitchFamily="34" charset="0"/>
              <a:buChar char="•"/>
            </a:pPr>
            <a:r>
              <a:rPr lang="en-GB" sz="1600" b="1" dirty="0">
                <a:solidFill>
                  <a:srgbClr val="AED684"/>
                </a:solidFill>
              </a:rPr>
              <a:t>adaptable</a:t>
            </a:r>
            <a:r>
              <a:rPr lang="en-GB" sz="1600" dirty="0">
                <a:solidFill>
                  <a:srgbClr val="AED684"/>
                </a:solidFill>
              </a:rPr>
              <a:t> </a:t>
            </a:r>
            <a:r>
              <a:rPr lang="en-GB" sz="1400" dirty="0">
                <a:solidFill>
                  <a:schemeClr val="accent6"/>
                </a:solidFill>
                <a:latin typeface="Franklin Gothic Book"/>
              </a:rPr>
              <a:t>in terms of setting-up procurement cycle data management and permissions to use specific workflows of the system</a:t>
            </a:r>
            <a:r>
              <a:rPr lang="en-GB" sz="1400" dirty="0" smtClean="0">
                <a:solidFill>
                  <a:schemeClr val="accent6"/>
                </a:solidFill>
                <a:latin typeface="Franklin Gothic Book"/>
              </a:rPr>
              <a:t>.</a:t>
            </a:r>
            <a:endParaRPr lang="es-ES" sz="1400" dirty="0">
              <a:solidFill>
                <a:schemeClr val="accent6"/>
              </a:solidFill>
              <a:latin typeface="Franklin Gothic Book"/>
            </a:endParaRPr>
          </a:p>
        </p:txBody>
      </p:sp>
      <p:sp>
        <p:nvSpPr>
          <p:cNvPr id="10" name="TextBox 9"/>
          <p:cNvSpPr txBox="1"/>
          <p:nvPr/>
        </p:nvSpPr>
        <p:spPr>
          <a:xfrm>
            <a:off x="574673" y="726424"/>
            <a:ext cx="7705727" cy="369332"/>
          </a:xfrm>
          <a:prstGeom prst="rect">
            <a:avLst/>
          </a:prstGeom>
          <a:noFill/>
        </p:spPr>
        <p:txBody>
          <a:bodyPr wrap="square" lIns="0" rIns="0" rtlCol="0">
            <a:spAutoFit/>
          </a:bodyPr>
          <a:lstStyle/>
          <a:p>
            <a:r>
              <a:rPr lang="en-GB" sz="1800" dirty="0" smtClean="0">
                <a:solidFill>
                  <a:schemeClr val="tx1"/>
                </a:solidFill>
                <a:latin typeface="Bodoni MT" panose="02070603080606020203" pitchFamily="18" charset="0"/>
              </a:rPr>
              <a:t>Technology reform – MTender implementation</a:t>
            </a:r>
            <a:endParaRPr lang="en-GB" sz="1800" dirty="0">
              <a:solidFill>
                <a:schemeClr val="tx1"/>
              </a:solidFill>
              <a:latin typeface="Bodoni MT" panose="02070603080606020203" pitchFamily="18" charset="0"/>
            </a:endParaRPr>
          </a:p>
        </p:txBody>
      </p:sp>
      <p:sp>
        <p:nvSpPr>
          <p:cNvPr id="11"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Introduction</a:t>
            </a:r>
            <a:endParaRPr lang="en-GB" dirty="0"/>
          </a:p>
        </p:txBody>
      </p:sp>
      <p:pic>
        <p:nvPicPr>
          <p:cNvPr id="9" name="Picture 8"/>
          <p:cNvPicPr>
            <a:picLocks noChangeAspect="1"/>
          </p:cNvPicPr>
          <p:nvPr/>
        </p:nvPicPr>
        <p:blipFill>
          <a:blip r:embed="rId8"/>
          <a:stretch>
            <a:fillRect/>
          </a:stretch>
        </p:blipFill>
        <p:spPr>
          <a:xfrm>
            <a:off x="2938652" y="2233267"/>
            <a:ext cx="3266695" cy="872176"/>
          </a:xfrm>
          <a:prstGeom prst="rect">
            <a:avLst/>
          </a:prstGeom>
        </p:spPr>
      </p:pic>
      <p:sp>
        <p:nvSpPr>
          <p:cNvPr id="12" name="Text Placeholder 5"/>
          <p:cNvSpPr txBox="1">
            <a:spLocks/>
          </p:cNvSpPr>
          <p:nvPr/>
        </p:nvSpPr>
        <p:spPr>
          <a:xfrm>
            <a:off x="432000" y="1435023"/>
            <a:ext cx="8280000" cy="798244"/>
          </a:xfrm>
          <a:prstGeom prst="rect">
            <a:avLst/>
          </a:prstGeom>
        </p:spPr>
        <p:txBody>
          <a:bodyPr vert="horz" lIns="0" tIns="0" rIns="0" bIns="0" rtlCol="0">
            <a:noAutofit/>
          </a:bodyPr>
          <a:lstStyle>
            <a:lvl1pPr marL="0" indent="0" algn="l" rtl="0" eaLnBrk="1" fontAlgn="base" hangingPunct="1">
              <a:lnSpc>
                <a:spcPct val="100000"/>
              </a:lnSpc>
              <a:spcBef>
                <a:spcPts val="0"/>
              </a:spcBef>
              <a:spcAft>
                <a:spcPts val="1200"/>
              </a:spcAft>
              <a:buClrTx/>
              <a:buFontTx/>
              <a:buNone/>
              <a:defRPr lang="en-US" sz="1600" kern="1200">
                <a:solidFill>
                  <a:schemeClr val="tx1">
                    <a:lumMod val="50000"/>
                  </a:schemeClr>
                </a:solidFill>
                <a:latin typeface="Franklin Gothic Book"/>
                <a:ea typeface="ＭＳ Ｐゴシック" charset="0"/>
                <a:cs typeface="Franklin Gothic Book"/>
              </a:defRPr>
            </a:lvl1pPr>
            <a:lvl2pPr marL="179388" marR="0" indent="-179388" algn="l" defTabSz="914400" rtl="0" eaLnBrk="1" fontAlgn="base" latinLnBrk="0" hangingPunct="1">
              <a:lnSpc>
                <a:spcPct val="100000"/>
              </a:lnSpc>
              <a:spcBef>
                <a:spcPts val="0"/>
              </a:spcBef>
              <a:spcAft>
                <a:spcPts val="1200"/>
              </a:spcAft>
              <a:buClr>
                <a:srgbClr val="00539B"/>
              </a:buClr>
              <a:buSzTx/>
              <a:buFont typeface="Arial" charset="0"/>
              <a:buChar char="•"/>
              <a:tabLst/>
              <a:defRPr lang="en-US" sz="1600" kern="1200">
                <a:solidFill>
                  <a:schemeClr val="tx1">
                    <a:lumMod val="50000"/>
                  </a:schemeClr>
                </a:solidFill>
                <a:latin typeface="Franklin Gothic Book"/>
                <a:ea typeface="Franklin Gothic Book"/>
                <a:cs typeface="Franklin Gothic Book"/>
              </a:defRPr>
            </a:lvl2pPr>
            <a:lvl3pPr marL="360000" marR="0" indent="-180000" algn="l" defTabSz="914400" rtl="0" eaLnBrk="1" fontAlgn="base" latinLnBrk="0" hangingPunct="1">
              <a:lnSpc>
                <a:spcPct val="100000"/>
              </a:lnSpc>
              <a:spcBef>
                <a:spcPts val="0"/>
              </a:spcBef>
              <a:spcAft>
                <a:spcPts val="1200"/>
              </a:spcAft>
              <a:buClrTx/>
              <a:buSzTx/>
              <a:buFont typeface="Arial"/>
              <a:buChar char="•"/>
              <a:tabLst/>
              <a:defRPr lang="en-US" sz="1600" kern="1200">
                <a:solidFill>
                  <a:schemeClr val="tx1">
                    <a:lumMod val="50000"/>
                  </a:schemeClr>
                </a:solidFill>
                <a:latin typeface="Franklin Gothic Book"/>
                <a:ea typeface="Franklin Gothic Book"/>
                <a:cs typeface="Franklin Gothic Book"/>
              </a:defRPr>
            </a:lvl3pPr>
            <a:lvl4pPr marL="540000" marR="0" indent="-180000" algn="l" defTabSz="914400" rtl="0" eaLnBrk="1" fontAlgn="base" latinLnBrk="0" hangingPunct="1">
              <a:lnSpc>
                <a:spcPct val="100000"/>
              </a:lnSpc>
              <a:spcBef>
                <a:spcPts val="0"/>
              </a:spcBef>
              <a:spcAft>
                <a:spcPts val="1200"/>
              </a:spcAft>
              <a:buClrTx/>
              <a:buSzTx/>
              <a:buFont typeface="Arial" panose="020B0604020202020204" pitchFamily="34" charset="0"/>
              <a:buChar char="‒"/>
              <a:tabLst/>
              <a:defRPr lang="en-US" sz="1600" kern="1200" baseline="0">
                <a:solidFill>
                  <a:schemeClr val="tx1">
                    <a:lumMod val="50000"/>
                  </a:schemeClr>
                </a:solidFill>
                <a:latin typeface="Franklin Gothic Book"/>
                <a:ea typeface="Franklin Gothic Book"/>
                <a:cs typeface="Franklin Gothic Book"/>
              </a:defRPr>
            </a:lvl4pPr>
            <a:lvl5pPr marL="2057400" indent="0" algn="l" rtl="0" eaLnBrk="1" fontAlgn="base" hangingPunct="1">
              <a:lnSpc>
                <a:spcPct val="100000"/>
              </a:lnSpc>
              <a:spcBef>
                <a:spcPts val="0"/>
              </a:spcBef>
              <a:spcAft>
                <a:spcPts val="1200"/>
              </a:spcAft>
              <a:buFont typeface="Arial" charset="0"/>
              <a:buNone/>
              <a:defRPr sz="1200" kern="1200">
                <a:solidFill>
                  <a:srgbClr val="929395"/>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GB" sz="1400" dirty="0" smtClean="0">
                <a:solidFill>
                  <a:schemeClr val="accent6"/>
                </a:solidFill>
                <a:latin typeface="Franklin Gothic Book" panose="020B0503020102020204" pitchFamily="34" charset="0"/>
                <a:cs typeface="Calibri" panose="020F0502020204030204" pitchFamily="34" charset="0"/>
              </a:rPr>
              <a:t>The technology reform comprised not only the design of an eProcurement system, as defined in the business reform, but also on a </a:t>
            </a:r>
            <a:r>
              <a:rPr lang="en-GB" sz="1400" b="1" dirty="0" smtClean="0">
                <a:solidFill>
                  <a:schemeClr val="accent6"/>
                </a:solidFill>
                <a:latin typeface="Franklin Gothic Book" panose="020B0503020102020204" pitchFamily="34" charset="0"/>
                <a:cs typeface="Calibri" panose="020F0502020204030204" pitchFamily="34" charset="0"/>
              </a:rPr>
              <a:t>proof of concept and p</a:t>
            </a:r>
            <a:r>
              <a:rPr lang="en-GB" sz="1400" b="1" dirty="0" smtClean="0">
                <a:solidFill>
                  <a:schemeClr val="accent6"/>
                </a:solidFill>
                <a:latin typeface="Franklin Gothic Book" panose="020B0503020102020204" pitchFamily="34" charset="0"/>
                <a:cs typeface="Times New Roman" panose="02020603050405020304" pitchFamily="18" charset="0"/>
              </a:rPr>
              <a:t>re-commissioning </a:t>
            </a:r>
            <a:r>
              <a:rPr lang="en-GB" sz="1400" b="1" dirty="0">
                <a:solidFill>
                  <a:schemeClr val="accent6"/>
                </a:solidFill>
                <a:latin typeface="Franklin Gothic Book" panose="020B0503020102020204" pitchFamily="34" charset="0"/>
                <a:cs typeface="Times New Roman" panose="02020603050405020304" pitchFamily="18" charset="0"/>
              </a:rPr>
              <a:t>pilots </a:t>
            </a:r>
            <a:r>
              <a:rPr lang="en-GB" sz="1400" b="1" dirty="0" smtClean="0">
                <a:solidFill>
                  <a:schemeClr val="accent6"/>
                </a:solidFill>
                <a:latin typeface="Franklin Gothic Book" panose="020B0503020102020204" pitchFamily="34" charset="0"/>
                <a:cs typeface="Calibri" panose="020F0502020204030204" pitchFamily="34" charset="0"/>
              </a:rPr>
              <a:t>of the system</a:t>
            </a:r>
            <a:r>
              <a:rPr lang="en-GB" sz="1400" dirty="0" smtClean="0">
                <a:solidFill>
                  <a:schemeClr val="accent6"/>
                </a:solidFill>
                <a:latin typeface="Franklin Gothic Book" panose="020B0503020102020204" pitchFamily="34" charset="0"/>
                <a:cs typeface="Calibri" panose="020F0502020204030204" pitchFamily="34" charset="0"/>
              </a:rPr>
              <a:t>, which resulted in the implementation of </a:t>
            </a:r>
            <a:r>
              <a:rPr lang="en-GB" sz="1400" b="1" dirty="0" smtClean="0">
                <a:solidFill>
                  <a:srgbClr val="00AE9E"/>
                </a:solidFill>
                <a:latin typeface="Franklin Gothic Book" panose="020B0503020102020204" pitchFamily="34" charset="0"/>
                <a:cs typeface="Calibri" panose="020F0502020204030204" pitchFamily="34" charset="0"/>
              </a:rPr>
              <a:t>MTender.</a:t>
            </a:r>
            <a:endParaRPr lang="es-ES" sz="1200" dirty="0">
              <a:solidFill>
                <a:schemeClr val="accent6"/>
              </a:solidFill>
            </a:endParaRPr>
          </a:p>
        </p:txBody>
      </p:sp>
    </p:spTree>
    <p:extLst>
      <p:ext uri="{BB962C8B-B14F-4D97-AF65-F5344CB8AC3E}">
        <p14:creationId xmlns:p14="http://schemas.microsoft.com/office/powerpoint/2010/main" val="2011986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19283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0948"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n-GB" sz="20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44"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Objectives and benefits</a:t>
            </a:r>
            <a:endParaRPr lang="en-GB" dirty="0"/>
          </a:p>
        </p:txBody>
      </p:sp>
      <p:sp>
        <p:nvSpPr>
          <p:cNvPr id="45" name="TextBox 44"/>
          <p:cNvSpPr txBox="1"/>
          <p:nvPr/>
        </p:nvSpPr>
        <p:spPr>
          <a:xfrm>
            <a:off x="574673" y="726424"/>
            <a:ext cx="7705727" cy="369332"/>
          </a:xfrm>
          <a:prstGeom prst="rect">
            <a:avLst/>
          </a:prstGeom>
          <a:noFill/>
        </p:spPr>
        <p:txBody>
          <a:bodyPr wrap="square" lIns="0" rIns="0" rtlCol="0">
            <a:spAutoFit/>
          </a:bodyPr>
          <a:lstStyle/>
          <a:p>
            <a:r>
              <a:rPr lang="en-GB" sz="1800" dirty="0" smtClean="0">
                <a:solidFill>
                  <a:schemeClr val="tx1"/>
                </a:solidFill>
                <a:latin typeface="Bodoni MT" panose="02070603080606020203" pitchFamily="18" charset="0"/>
              </a:rPr>
              <a:t>Objectives of MTender</a:t>
            </a:r>
            <a:endParaRPr lang="en-GB" sz="1800" dirty="0">
              <a:solidFill>
                <a:schemeClr val="tx1"/>
              </a:solidFill>
              <a:latin typeface="Bodoni MT" panose="02070603080606020203" pitchFamily="18" charset="0"/>
            </a:endParaRPr>
          </a:p>
        </p:txBody>
      </p:sp>
      <p:sp>
        <p:nvSpPr>
          <p:cNvPr id="73" name="Rectangle 2"/>
          <p:cNvSpPr txBox="1">
            <a:spLocks noChangeArrowheads="1"/>
          </p:cNvSpPr>
          <p:nvPr/>
        </p:nvSpPr>
        <p:spPr bwMode="auto">
          <a:xfrm>
            <a:off x="171144" y="1194424"/>
            <a:ext cx="8731250" cy="1278024"/>
          </a:xfrm>
          <a:prstGeom prst="rect">
            <a:avLst/>
          </a:prstGeom>
          <a:noFill/>
          <a:ln w="9525" algn="ctr">
            <a:noFill/>
            <a:miter lim="800000"/>
            <a:headEnd/>
            <a:tailEnd/>
          </a:ln>
        </p:spPr>
        <p:txBody>
          <a:bodyPr wrap="square" lIns="92186" tIns="46092" rIns="92186" bIns="46092">
            <a:spAutoFit/>
          </a:bodyPr>
          <a:lstStyle/>
          <a:p>
            <a:pPr algn="just" defTabSz="917270">
              <a:lnSpc>
                <a:spcPct val="110000"/>
              </a:lnSpc>
              <a:spcBef>
                <a:spcPct val="30000"/>
              </a:spcBef>
              <a:buClr>
                <a:srgbClr val="9AAE04"/>
              </a:buClr>
            </a:pPr>
            <a:r>
              <a:rPr lang="en-GB" sz="1400" dirty="0" smtClean="0">
                <a:solidFill>
                  <a:srgbClr val="000000"/>
                </a:solidFill>
                <a:latin typeface="Franklin Gothic Book" panose="020B0503020102020204" pitchFamily="34" charset="0"/>
                <a:ea typeface="+mn-ea"/>
                <a:cs typeface="+mn-cs"/>
              </a:rPr>
              <a:t>The objective of </a:t>
            </a:r>
            <a:r>
              <a:rPr lang="en-GB" sz="1400" b="1" dirty="0">
                <a:solidFill>
                  <a:srgbClr val="00AE9E"/>
                </a:solidFill>
                <a:latin typeface="Franklin Gothic Book" panose="020B0503020102020204" pitchFamily="34" charset="0"/>
                <a:cs typeface="Calibri" panose="020F0502020204030204" pitchFamily="34" charset="0"/>
              </a:rPr>
              <a:t>MTender</a:t>
            </a:r>
            <a:r>
              <a:rPr lang="en-GB" sz="1400" dirty="0">
                <a:solidFill>
                  <a:srgbClr val="00AE9E"/>
                </a:solidFill>
                <a:latin typeface="Franklin Gothic Book" panose="020B0503020102020204" pitchFamily="34" charset="0"/>
                <a:cs typeface="Calibri" panose="020F0502020204030204" pitchFamily="34" charset="0"/>
              </a:rPr>
              <a:t> </a:t>
            </a:r>
            <a:r>
              <a:rPr lang="en-GB" sz="1400" b="1" dirty="0" smtClean="0">
                <a:solidFill>
                  <a:srgbClr val="000000"/>
                </a:solidFill>
                <a:latin typeface="Franklin Gothic Book" panose="020B0503020102020204" pitchFamily="34" charset="0"/>
                <a:ea typeface="+mn-ea"/>
                <a:cs typeface="+mn-cs"/>
              </a:rPr>
              <a:t>is to cover the full life-cycle </a:t>
            </a:r>
            <a:r>
              <a:rPr lang="en-GB" sz="1400" dirty="0" smtClean="0">
                <a:solidFill>
                  <a:srgbClr val="000000"/>
                </a:solidFill>
                <a:latin typeface="Franklin Gothic Book" panose="020B0503020102020204" pitchFamily="34" charset="0"/>
                <a:ea typeface="+mn-ea"/>
                <a:cs typeface="+mn-cs"/>
              </a:rPr>
              <a:t>in an </a:t>
            </a:r>
            <a:r>
              <a:rPr lang="en-GB" sz="1400" b="1" dirty="0" smtClean="0">
                <a:solidFill>
                  <a:srgbClr val="000000"/>
                </a:solidFill>
                <a:latin typeface="Franklin Gothic Book" panose="020B0503020102020204" pitchFamily="34" charset="0"/>
                <a:ea typeface="+mn-ea"/>
                <a:cs typeface="+mn-cs"/>
              </a:rPr>
              <a:t>end-to-end electronic procurement management </a:t>
            </a:r>
            <a:r>
              <a:rPr lang="en-GB" sz="1400" dirty="0" smtClean="0">
                <a:solidFill>
                  <a:srgbClr val="000000"/>
                </a:solidFill>
                <a:latin typeface="Franklin Gothic Book" panose="020B0503020102020204" pitchFamily="34" charset="0"/>
                <a:ea typeface="+mn-ea"/>
                <a:cs typeface="+mn-cs"/>
              </a:rPr>
              <a:t>system with the three main characteristics of (i) its modularity, which enables flexibility, self-executability and high levels of data resilience; (ii) the networked interoperability of the digital procurement system, which allows for its open multi-platform implementation; and (iii) the resulting in a transparent and comprehensive system with structured transactional data, which allows further public procurement processes analysis.</a:t>
            </a:r>
          </a:p>
        </p:txBody>
      </p:sp>
      <p:sp>
        <p:nvSpPr>
          <p:cNvPr id="12" name="Rectangle 26"/>
          <p:cNvSpPr/>
          <p:nvPr/>
        </p:nvSpPr>
        <p:spPr>
          <a:xfrm>
            <a:off x="2777924" y="4977428"/>
            <a:ext cx="1728000" cy="432000"/>
          </a:xfrm>
          <a:prstGeom prst="rect">
            <a:avLst/>
          </a:prstGeom>
          <a:solidFill>
            <a:srgbClr val="2DAAE2"/>
          </a:soli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rPr>
              <a:t>Selection</a:t>
            </a:r>
          </a:p>
        </p:txBody>
      </p:sp>
      <p:sp>
        <p:nvSpPr>
          <p:cNvPr id="13" name="Rectangle 27"/>
          <p:cNvSpPr/>
          <p:nvPr/>
        </p:nvSpPr>
        <p:spPr>
          <a:xfrm>
            <a:off x="2777924" y="4396320"/>
            <a:ext cx="1728000" cy="432000"/>
          </a:xfrm>
          <a:prstGeom prst="rect">
            <a:avLst/>
          </a:prstGeom>
          <a:solidFill>
            <a:srgbClr val="2DAAE2"/>
          </a:soli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rPr>
              <a:t>Tendering</a:t>
            </a:r>
          </a:p>
        </p:txBody>
      </p:sp>
      <p:sp>
        <p:nvSpPr>
          <p:cNvPr id="14" name="Rectangle 28"/>
          <p:cNvSpPr/>
          <p:nvPr/>
        </p:nvSpPr>
        <p:spPr>
          <a:xfrm>
            <a:off x="2777924" y="5558537"/>
            <a:ext cx="1728000" cy="432000"/>
          </a:xfrm>
          <a:prstGeom prst="rect">
            <a:avLst/>
          </a:prstGeom>
          <a:solidFill>
            <a:srgbClr val="2DAAE2"/>
          </a:soli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rPr>
              <a:t>Purchasing</a:t>
            </a:r>
          </a:p>
        </p:txBody>
      </p:sp>
      <p:sp>
        <p:nvSpPr>
          <p:cNvPr id="15" name="Rectangle 29"/>
          <p:cNvSpPr/>
          <p:nvPr/>
        </p:nvSpPr>
        <p:spPr>
          <a:xfrm>
            <a:off x="903508" y="5048491"/>
            <a:ext cx="1728000" cy="432000"/>
          </a:xfrm>
          <a:prstGeom prst="rect">
            <a:avLst/>
          </a:prstGeom>
          <a:solidFill>
            <a:srgbClr val="235AA6"/>
          </a:solidFill>
          <a:ln w="9525" cap="flat" cmpd="sng" algn="ctr">
            <a:noFill/>
            <a:prstDash val="solid"/>
          </a:ln>
          <a:effectLst/>
        </p:spPr>
        <p:txBody>
          <a:bodyPr rtlCol="0" anchor="ctr"/>
          <a:lstStyle/>
          <a:p>
            <a:pPr algn="ctr" fontAlgn="base">
              <a:spcBef>
                <a:spcPct val="0"/>
              </a:spcBef>
              <a:spcAft>
                <a:spcPts val="600"/>
              </a:spcAft>
            </a:pPr>
            <a:r>
              <a:rPr lang="en-GB" sz="1400" b="1" kern="0" dirty="0">
                <a:solidFill>
                  <a:srgbClr val="FFFFFF"/>
                </a:solidFill>
                <a:latin typeface="Franklin Gothic Book" panose="020B0503020102020204" pitchFamily="34" charset="0"/>
              </a:rPr>
              <a:t>Preparation</a:t>
            </a:r>
          </a:p>
        </p:txBody>
      </p:sp>
      <p:sp>
        <p:nvSpPr>
          <p:cNvPr id="16" name="Rectangle 32"/>
          <p:cNvSpPr/>
          <p:nvPr/>
        </p:nvSpPr>
        <p:spPr>
          <a:xfrm>
            <a:off x="4651586" y="5048491"/>
            <a:ext cx="1728000" cy="432000"/>
          </a:xfrm>
          <a:prstGeom prst="rect">
            <a:avLst/>
          </a:prstGeom>
          <a:solidFill>
            <a:srgbClr val="AED684"/>
          </a:solidFill>
          <a:ln w="9525" cap="flat" cmpd="sng" algn="ctr">
            <a:solidFill>
              <a:srgbClr val="FFFFFF"/>
            </a:solidFill>
            <a:prstDash val="solid"/>
          </a:ln>
          <a:effectLst/>
        </p:spPr>
        <p:txBody>
          <a:bodyPr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rPr>
              <a:t>Execution</a:t>
            </a:r>
          </a:p>
        </p:txBody>
      </p:sp>
      <p:sp>
        <p:nvSpPr>
          <p:cNvPr id="17" name="Rectangle 34"/>
          <p:cNvSpPr/>
          <p:nvPr/>
        </p:nvSpPr>
        <p:spPr>
          <a:xfrm>
            <a:off x="6525625" y="5048491"/>
            <a:ext cx="1728000" cy="432000"/>
          </a:xfrm>
          <a:prstGeom prst="rect">
            <a:avLst/>
          </a:prstGeom>
          <a:solidFill>
            <a:srgbClr val="AED684"/>
          </a:solidFill>
          <a:ln w="9525" cap="flat" cmpd="sng" algn="ctr">
            <a:solidFill>
              <a:srgbClr val="FFFFFF"/>
            </a:solidFill>
            <a:prstDash val="solid"/>
          </a:ln>
          <a:effectLst/>
        </p:spPr>
        <p:txBody>
          <a:bodyPr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rPr>
              <a:t>Performance </a:t>
            </a:r>
            <a:r>
              <a:rPr kumimoji="0" lang="en-GB" sz="1400" b="1" i="0" u="none" strike="noStrike" kern="0" cap="none" spc="0" normalizeH="0" baseline="0" noProof="0" dirty="0" smtClean="0">
                <a:ln>
                  <a:noFill/>
                </a:ln>
                <a:solidFill>
                  <a:srgbClr val="FFFFFF"/>
                </a:solidFill>
                <a:effectLst/>
                <a:uLnTx/>
                <a:uFillTx/>
                <a:latin typeface="Franklin Gothic Book" panose="020B0503020102020204" pitchFamily="34" charset="0"/>
              </a:rPr>
              <a:t>management</a:t>
            </a:r>
            <a:endPar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endParaRPr>
          </a:p>
        </p:txBody>
      </p:sp>
      <p:sp>
        <p:nvSpPr>
          <p:cNvPr id="20" name="Left Brace 38"/>
          <p:cNvSpPr/>
          <p:nvPr/>
        </p:nvSpPr>
        <p:spPr>
          <a:xfrm rot="16200000" flipH="1">
            <a:off x="6371582" y="3431473"/>
            <a:ext cx="234046" cy="2886030"/>
          </a:xfrm>
          <a:prstGeom prst="leftBrace">
            <a:avLst/>
          </a:prstGeom>
          <a:solidFill>
            <a:srgbClr val="FFFFFF"/>
          </a:solidFill>
          <a:ln w="19050" cap="flat" cmpd="sng" algn="ctr">
            <a:solidFill>
              <a:srgbClr val="AED684"/>
            </a:solidFill>
            <a:prstDash val="solid"/>
            <a:headEnd type="triangle"/>
            <a:tailEnd type="none"/>
          </a:ln>
          <a:effectLst/>
        </p:spPr>
        <p:txBody>
          <a:bodyPr rtlCol="0" anchor="ctr"/>
          <a:lstStyle/>
          <a:p>
            <a:pPr marL="0" marR="0" lvl="0" indent="0" algn="ctr" defTabSz="914400" fontAlgn="base" latinLnBrk="0" hangingPunct="1">
              <a:lnSpc>
                <a:spcPct val="100000"/>
              </a:lnSpc>
              <a:spcBef>
                <a:spcPct val="0"/>
              </a:spcBef>
              <a:spcAft>
                <a:spcPct val="0"/>
              </a:spcAft>
              <a:buClrTx/>
              <a:buSzTx/>
              <a:buFontTx/>
              <a:buNone/>
              <a:tabLst/>
              <a:defRPr/>
            </a:pPr>
            <a:endParaRPr kumimoji="0" lang="en-GB" sz="1200" b="1" i="0" u="none" strike="noStrike" kern="0" cap="none" spc="0" normalizeH="0" baseline="0" noProof="0" dirty="0">
              <a:ln w="18415" cmpd="sng">
                <a:solidFill>
                  <a:srgbClr val="FFFFFF"/>
                </a:solidFill>
                <a:prstDash val="solid"/>
              </a:ln>
              <a:solidFill>
                <a:srgbClr val="00539B"/>
              </a:solidFill>
              <a:effectLst>
                <a:outerShdw blurRad="63500" dir="3600000" algn="tl" rotWithShape="0">
                  <a:srgbClr val="000000">
                    <a:alpha val="70000"/>
                  </a:srgbClr>
                </a:outerShdw>
              </a:effectLst>
              <a:uLnTx/>
              <a:uFillTx/>
              <a:latin typeface="Franklin Gothic Book" panose="020B0503020102020204" pitchFamily="34" charset="0"/>
            </a:endParaRPr>
          </a:p>
        </p:txBody>
      </p:sp>
      <p:cxnSp>
        <p:nvCxnSpPr>
          <p:cNvPr id="38" name="Straight Arrow Connector 2"/>
          <p:cNvCxnSpPr/>
          <p:nvPr/>
        </p:nvCxnSpPr>
        <p:spPr>
          <a:xfrm>
            <a:off x="284582" y="3149620"/>
            <a:ext cx="8617812" cy="0"/>
          </a:xfrm>
          <a:prstGeom prst="straightConnector1">
            <a:avLst/>
          </a:prstGeom>
          <a:noFill/>
          <a:ln w="19050" cap="flat" cmpd="sng" algn="ctr">
            <a:solidFill>
              <a:schemeClr val="bg1">
                <a:lumMod val="65000"/>
              </a:schemeClr>
            </a:solidFill>
            <a:prstDash val="solid"/>
            <a:headEnd w="lg" len="lg"/>
            <a:tailEnd type="triangle"/>
          </a:ln>
          <a:effectLst/>
        </p:spPr>
      </p:cxnSp>
      <p:sp>
        <p:nvSpPr>
          <p:cNvPr id="39" name="Rectangle 39"/>
          <p:cNvSpPr/>
          <p:nvPr/>
        </p:nvSpPr>
        <p:spPr>
          <a:xfrm rot="16200000">
            <a:off x="-249906" y="4972057"/>
            <a:ext cx="1582750" cy="432000"/>
          </a:xfrm>
          <a:prstGeom prst="rect">
            <a:avLst/>
          </a:prstGeom>
          <a:solidFill>
            <a:srgbClr val="235AA6"/>
          </a:solidFill>
          <a:ln w="9525" cap="flat" cmpd="sng" algn="ctr">
            <a:noFill/>
            <a:prstDash val="solid"/>
          </a:ln>
          <a:effectLst/>
        </p:spPr>
        <p:txBody>
          <a:bodyPr rtlCol="0" anchor="ctr"/>
          <a:lstStyle/>
          <a:p>
            <a:pPr algn="ctr" fontAlgn="base">
              <a:spcBef>
                <a:spcPct val="0"/>
              </a:spcBef>
              <a:spcAft>
                <a:spcPts val="600"/>
              </a:spcAft>
            </a:pPr>
            <a:r>
              <a:rPr lang="en-GB" sz="1400" b="1" kern="0" dirty="0">
                <a:solidFill>
                  <a:srgbClr val="FFFFFF"/>
                </a:solidFill>
                <a:latin typeface="Franklin Gothic Book" panose="020B0503020102020204" pitchFamily="34" charset="0"/>
              </a:rPr>
              <a:t>Planning</a:t>
            </a:r>
          </a:p>
        </p:txBody>
      </p:sp>
      <p:sp>
        <p:nvSpPr>
          <p:cNvPr id="40" name="Rectangle 41"/>
          <p:cNvSpPr/>
          <p:nvPr/>
        </p:nvSpPr>
        <p:spPr>
          <a:xfrm rot="16200000">
            <a:off x="7824289" y="4972056"/>
            <a:ext cx="1582748" cy="432000"/>
          </a:xfrm>
          <a:prstGeom prst="rect">
            <a:avLst/>
          </a:prstGeom>
          <a:solidFill>
            <a:srgbClr val="AED684"/>
          </a:solidFill>
          <a:ln w="9525" cap="flat" cmpd="sng" algn="ctr">
            <a:solidFill>
              <a:srgbClr val="FFFFFF"/>
            </a:solidFill>
            <a:prstDash val="solid"/>
          </a:ln>
          <a:effectLst/>
        </p:spPr>
        <p:txBody>
          <a:bodyPr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rPr>
              <a:t>Reporting </a:t>
            </a:r>
            <a:r>
              <a:rPr kumimoji="0" lang="en-GB" sz="1400" b="1" i="0" u="none" strike="noStrike" kern="0" cap="none" spc="0" normalizeH="0" baseline="0" noProof="0" dirty="0" smtClean="0">
                <a:ln>
                  <a:noFill/>
                </a:ln>
                <a:solidFill>
                  <a:srgbClr val="FFFFFF"/>
                </a:solidFill>
                <a:effectLst/>
                <a:uLnTx/>
                <a:uFillTx/>
                <a:latin typeface="Franklin Gothic Book" panose="020B0503020102020204" pitchFamily="34" charset="0"/>
              </a:rPr>
              <a:t>and policy analysis</a:t>
            </a:r>
            <a:endPar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endParaRPr>
          </a:p>
        </p:txBody>
      </p:sp>
      <p:sp>
        <p:nvSpPr>
          <p:cNvPr id="41" name="1 Rectángulo"/>
          <p:cNvSpPr/>
          <p:nvPr/>
        </p:nvSpPr>
        <p:spPr>
          <a:xfrm>
            <a:off x="4651585" y="2700040"/>
            <a:ext cx="4180077" cy="358140"/>
          </a:xfrm>
          <a:prstGeom prst="rect">
            <a:avLst/>
          </a:prstGeom>
          <a:solidFill>
            <a:srgbClr val="FFFFFF"/>
          </a:solidFill>
          <a:ln w="19050" cap="flat" cmpd="sng" algn="ctr">
            <a:solidFill>
              <a:srgbClr val="AED684"/>
            </a:solidFill>
            <a:prstDash val="sysDash"/>
          </a:ln>
          <a:effectLst/>
        </p:spPr>
        <p:txBody>
          <a:bodyPr lIns="36000" tIns="36000" rIns="36000" bIns="36000"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sz="1600" b="1" i="0" u="none" strike="noStrike" kern="0" cap="none" spc="0" normalizeH="0" baseline="0" noProof="0" dirty="0">
                <a:ln>
                  <a:noFill/>
                </a:ln>
                <a:solidFill>
                  <a:srgbClr val="AED684"/>
                </a:solidFill>
                <a:effectLst/>
                <a:uLnTx/>
                <a:uFillTx/>
                <a:latin typeface="Franklin Gothic Book" panose="020B0503020102020204" pitchFamily="34" charset="0"/>
              </a:rPr>
              <a:t>Post-tendering</a:t>
            </a:r>
          </a:p>
        </p:txBody>
      </p:sp>
      <p:sp>
        <p:nvSpPr>
          <p:cNvPr id="42" name="40 Rectángulo"/>
          <p:cNvSpPr/>
          <p:nvPr/>
        </p:nvSpPr>
        <p:spPr>
          <a:xfrm>
            <a:off x="2777924" y="2700040"/>
            <a:ext cx="1728000" cy="358140"/>
          </a:xfrm>
          <a:prstGeom prst="rect">
            <a:avLst/>
          </a:prstGeom>
          <a:solidFill>
            <a:srgbClr val="FFFFFF"/>
          </a:solidFill>
          <a:ln w="19050" cap="flat" cmpd="sng" algn="ctr">
            <a:solidFill>
              <a:srgbClr val="2E75B6"/>
            </a:solidFill>
            <a:prstDash val="sysDash"/>
          </a:ln>
          <a:effectLst/>
        </p:spPr>
        <p:txBody>
          <a:bodyPr lIns="36000" tIns="36000" rIns="36000" bIns="36000"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sz="1600" b="1" i="0" u="none" strike="noStrike" kern="0" cap="none" spc="0" normalizeH="0" baseline="0" noProof="0" dirty="0">
                <a:ln>
                  <a:noFill/>
                </a:ln>
                <a:solidFill>
                  <a:srgbClr val="2E75B6"/>
                </a:solidFill>
                <a:effectLst/>
                <a:uLnTx/>
                <a:uFillTx/>
                <a:latin typeface="Franklin Gothic Book" panose="020B0503020102020204" pitchFamily="34" charset="0"/>
              </a:rPr>
              <a:t>Tendering</a:t>
            </a:r>
          </a:p>
        </p:txBody>
      </p:sp>
      <p:sp>
        <p:nvSpPr>
          <p:cNvPr id="43" name="42 Rectángulo"/>
          <p:cNvSpPr/>
          <p:nvPr/>
        </p:nvSpPr>
        <p:spPr>
          <a:xfrm>
            <a:off x="325469" y="2700040"/>
            <a:ext cx="2306039" cy="358140"/>
          </a:xfrm>
          <a:prstGeom prst="rect">
            <a:avLst/>
          </a:prstGeom>
          <a:solidFill>
            <a:srgbClr val="FFFFFF"/>
          </a:solidFill>
          <a:ln w="19050" cap="flat" cmpd="sng" algn="ctr">
            <a:solidFill>
              <a:srgbClr val="00539B"/>
            </a:solidFill>
            <a:prstDash val="sysDash"/>
          </a:ln>
          <a:effectLst/>
        </p:spPr>
        <p:txBody>
          <a:bodyPr lIns="36000" tIns="36000" rIns="36000" bIns="36000" rtlCol="0" anchor="ctr"/>
          <a:lstStyle/>
          <a:p>
            <a:pPr algn="ctr" fontAlgn="base">
              <a:spcBef>
                <a:spcPct val="0"/>
              </a:spcBef>
              <a:spcAft>
                <a:spcPts val="600"/>
              </a:spcAft>
            </a:pPr>
            <a:r>
              <a:rPr lang="en-GB" sz="1600" b="1" kern="0" dirty="0">
                <a:solidFill>
                  <a:srgbClr val="235AA6"/>
                </a:solidFill>
                <a:latin typeface="Franklin Gothic Book" panose="020B0503020102020204" pitchFamily="34" charset="0"/>
              </a:rPr>
              <a:t>Pre-tendering</a:t>
            </a:r>
          </a:p>
        </p:txBody>
      </p:sp>
      <p:grpSp>
        <p:nvGrpSpPr>
          <p:cNvPr id="8" name="Group 7"/>
          <p:cNvGrpSpPr/>
          <p:nvPr/>
        </p:nvGrpSpPr>
        <p:grpSpPr>
          <a:xfrm>
            <a:off x="278232" y="3340885"/>
            <a:ext cx="1103013" cy="2638545"/>
            <a:chOff x="278232" y="3264685"/>
            <a:chExt cx="1103013" cy="2638545"/>
          </a:xfrm>
        </p:grpSpPr>
        <p:sp>
          <p:nvSpPr>
            <p:cNvPr id="25" name="TextBox 56"/>
            <p:cNvSpPr txBox="1"/>
            <p:nvPr/>
          </p:nvSpPr>
          <p:spPr>
            <a:xfrm>
              <a:off x="278232" y="3264685"/>
              <a:ext cx="1103013" cy="430887"/>
            </a:xfrm>
            <a:prstGeom prst="rect">
              <a:avLst/>
            </a:prstGeom>
            <a:noFill/>
          </p:spPr>
          <p:txBody>
            <a:bodyPr wrap="square"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Identification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of needs</a:t>
              </a:r>
            </a:p>
          </p:txBody>
        </p:sp>
        <p:grpSp>
          <p:nvGrpSpPr>
            <p:cNvPr id="7" name="Group 6"/>
            <p:cNvGrpSpPr/>
            <p:nvPr/>
          </p:nvGrpSpPr>
          <p:grpSpPr>
            <a:xfrm>
              <a:off x="712225" y="3781303"/>
              <a:ext cx="247727" cy="2121927"/>
              <a:chOff x="712225" y="3777247"/>
              <a:chExt cx="247727" cy="2121927"/>
            </a:xfrm>
          </p:grpSpPr>
          <p:sp>
            <p:nvSpPr>
              <p:cNvPr id="24" name="Down Arrow 44"/>
              <p:cNvSpPr/>
              <p:nvPr/>
            </p:nvSpPr>
            <p:spPr>
              <a:xfrm>
                <a:off x="712225" y="3777247"/>
                <a:ext cx="247727" cy="447184"/>
              </a:xfrm>
              <a:prstGeom prst="downArrow">
                <a:avLst/>
              </a:prstGeom>
              <a:solidFill>
                <a:schemeClr val="bg1">
                  <a:lumMod val="75000"/>
                </a:schemeClr>
              </a:solidFill>
              <a:ln w="9525" cap="flat" cmpd="sng" algn="ctr">
                <a:noFill/>
                <a:prstDash val="solid"/>
              </a:ln>
              <a:effectLst/>
            </p:spPr>
            <p:txBody>
              <a:bodyPr rtlCol="0" anchor="t"/>
              <a:lstStyle/>
              <a:p>
                <a:pPr marL="0" marR="0" lvl="0" indent="0" algn="ctr" defTabSz="914400" fontAlgn="base" latinLnBrk="0" hangingPunct="1">
                  <a:lnSpc>
                    <a:spcPct val="100000"/>
                  </a:lnSpc>
                  <a:spcBef>
                    <a:spcPct val="0"/>
                  </a:spcBef>
                  <a:spcAft>
                    <a:spcPts val="600"/>
                  </a:spcAft>
                  <a:buClrTx/>
                  <a:buSzTx/>
                  <a:buFontTx/>
                  <a:buNone/>
                  <a:tabLst/>
                  <a:defRPr/>
                </a:pPr>
                <a:endParaRPr kumimoji="0" lang="en-GB" sz="1200" b="0" i="0" u="none" strike="noStrike" kern="0" cap="none" spc="0" normalizeH="0" baseline="0" noProof="0" dirty="0">
                  <a:ln>
                    <a:noFill/>
                  </a:ln>
                  <a:solidFill>
                    <a:srgbClr val="00539B"/>
                  </a:solidFill>
                  <a:effectLst/>
                  <a:uLnTx/>
                  <a:uFillTx/>
                  <a:latin typeface="Franklin Gothic Book" panose="020B0503020102020204" pitchFamily="34" charset="0"/>
                </a:endParaRPr>
              </a:p>
            </p:txBody>
          </p:sp>
          <p:cxnSp>
            <p:nvCxnSpPr>
              <p:cNvPr id="5" name="Straight Connector 4"/>
              <p:cNvCxnSpPr/>
              <p:nvPr/>
            </p:nvCxnSpPr>
            <p:spPr>
              <a:xfrm>
                <a:off x="827088" y="4315174"/>
                <a:ext cx="0" cy="1584000"/>
              </a:xfrm>
              <a:prstGeom prst="line">
                <a:avLst/>
              </a:prstGeom>
              <a:ln w="254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9" name="Group 8"/>
          <p:cNvGrpSpPr/>
          <p:nvPr/>
        </p:nvGrpSpPr>
        <p:grpSpPr>
          <a:xfrm>
            <a:off x="2174078" y="3340885"/>
            <a:ext cx="1026815" cy="2638545"/>
            <a:chOff x="2166458" y="3264685"/>
            <a:chExt cx="1026815" cy="2638545"/>
          </a:xfrm>
        </p:grpSpPr>
        <p:sp>
          <p:nvSpPr>
            <p:cNvPr id="29" name="TextBox 57"/>
            <p:cNvSpPr txBox="1"/>
            <p:nvPr/>
          </p:nvSpPr>
          <p:spPr>
            <a:xfrm>
              <a:off x="2166458" y="3264685"/>
              <a:ext cx="1026815" cy="430887"/>
            </a:xfrm>
            <a:prstGeom prst="rect">
              <a:avLst/>
            </a:prstGeom>
            <a:noFill/>
          </p:spPr>
          <p:txBody>
            <a:bodyPr wrap="square" rtlCol="0" anchor="ctr">
              <a:spAutoFit/>
            </a:bodyPr>
            <a:lstStyle>
              <a:defPPr>
                <a:defRPr lang="en-GB"/>
              </a:defPPr>
              <a:lvl1pPr>
                <a:defRPr sz="1100" b="1"/>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Call for bids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or quotes</a:t>
              </a:r>
            </a:p>
          </p:txBody>
        </p:sp>
        <p:grpSp>
          <p:nvGrpSpPr>
            <p:cNvPr id="6" name="Group 5"/>
            <p:cNvGrpSpPr/>
            <p:nvPr/>
          </p:nvGrpSpPr>
          <p:grpSpPr>
            <a:xfrm>
              <a:off x="2569385" y="3781303"/>
              <a:ext cx="247727" cy="2121927"/>
              <a:chOff x="2569385" y="3717803"/>
              <a:chExt cx="247727" cy="2121927"/>
            </a:xfrm>
          </p:grpSpPr>
          <p:sp>
            <p:nvSpPr>
              <p:cNvPr id="50" name="Down Arrow 44"/>
              <p:cNvSpPr/>
              <p:nvPr/>
            </p:nvSpPr>
            <p:spPr>
              <a:xfrm>
                <a:off x="2569385" y="3717803"/>
                <a:ext cx="247727" cy="447184"/>
              </a:xfrm>
              <a:prstGeom prst="downArrow">
                <a:avLst/>
              </a:prstGeom>
              <a:solidFill>
                <a:schemeClr val="bg1">
                  <a:lumMod val="75000"/>
                </a:schemeClr>
              </a:solidFill>
              <a:ln w="9525" cap="flat" cmpd="sng" algn="ctr">
                <a:noFill/>
                <a:prstDash val="solid"/>
              </a:ln>
              <a:effectLst/>
            </p:spPr>
            <p:txBody>
              <a:bodyPr rtlCol="0" anchor="t"/>
              <a:lstStyle/>
              <a:p>
                <a:pPr marL="0" marR="0" lvl="0" indent="0" algn="ctr" defTabSz="914400" fontAlgn="base" latinLnBrk="0" hangingPunct="1">
                  <a:lnSpc>
                    <a:spcPct val="100000"/>
                  </a:lnSpc>
                  <a:spcBef>
                    <a:spcPct val="0"/>
                  </a:spcBef>
                  <a:spcAft>
                    <a:spcPts val="600"/>
                  </a:spcAft>
                  <a:buClrTx/>
                  <a:buSzTx/>
                  <a:buFontTx/>
                  <a:buNone/>
                  <a:tabLst/>
                  <a:defRPr/>
                </a:pPr>
                <a:endParaRPr kumimoji="0" lang="en-GB" sz="1200" b="0" i="0" u="none" strike="noStrike" kern="0" cap="none" spc="0" normalizeH="0" baseline="0" noProof="0" dirty="0">
                  <a:ln>
                    <a:noFill/>
                  </a:ln>
                  <a:solidFill>
                    <a:srgbClr val="00539B"/>
                  </a:solidFill>
                  <a:effectLst/>
                  <a:uLnTx/>
                  <a:uFillTx/>
                  <a:latin typeface="Franklin Gothic Book" panose="020B0503020102020204" pitchFamily="34" charset="0"/>
                </a:endParaRPr>
              </a:p>
            </p:txBody>
          </p:sp>
          <p:cxnSp>
            <p:nvCxnSpPr>
              <p:cNvPr id="51" name="Straight Connector 50"/>
              <p:cNvCxnSpPr/>
              <p:nvPr/>
            </p:nvCxnSpPr>
            <p:spPr>
              <a:xfrm>
                <a:off x="2684248" y="4255730"/>
                <a:ext cx="0" cy="1584000"/>
              </a:xfrm>
              <a:prstGeom prst="line">
                <a:avLst/>
              </a:prstGeom>
              <a:ln w="254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10" name="Group 9"/>
          <p:cNvGrpSpPr/>
          <p:nvPr/>
        </p:nvGrpSpPr>
        <p:grpSpPr>
          <a:xfrm>
            <a:off x="4065370" y="3340885"/>
            <a:ext cx="1026815" cy="2638545"/>
            <a:chOff x="4095850" y="3264685"/>
            <a:chExt cx="1026815" cy="2638545"/>
          </a:xfrm>
        </p:grpSpPr>
        <p:sp>
          <p:nvSpPr>
            <p:cNvPr id="49" name="TextBox 57"/>
            <p:cNvSpPr txBox="1"/>
            <p:nvPr/>
          </p:nvSpPr>
          <p:spPr>
            <a:xfrm>
              <a:off x="4095850" y="3264685"/>
              <a:ext cx="1026815" cy="430887"/>
            </a:xfrm>
            <a:prstGeom prst="rect">
              <a:avLst/>
            </a:prstGeom>
            <a:noFill/>
          </p:spPr>
          <p:txBody>
            <a:bodyPr wrap="square" rtlCol="0" anchor="ctr">
              <a:spAutoFit/>
            </a:bodyPr>
            <a:lstStyle>
              <a:defPPr>
                <a:defRPr lang="en-GB"/>
              </a:defPPr>
              <a:lvl1pPr>
                <a:defRPr sz="1100" b="1"/>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Contract</a:t>
              </a:r>
              <a:r>
                <a:rPr kumimoji="0" lang="en-GB" sz="1100" b="1" i="0" u="none" strike="noStrike" kern="0" cap="none" spc="0" normalizeH="0" noProof="0" dirty="0">
                  <a:ln>
                    <a:noFill/>
                  </a:ln>
                  <a:solidFill>
                    <a:srgbClr val="00539B"/>
                  </a:solidFill>
                  <a:effectLst/>
                  <a:uLnTx/>
                  <a:uFillTx/>
                  <a:latin typeface="Franklin Gothic Book" panose="020B0503020102020204" pitchFamily="34" charset="0"/>
                  <a:ea typeface="ＭＳ Ｐゴシック" charset="0"/>
                  <a:cs typeface="Arial" charset="0"/>
                </a:rPr>
                <a:t> signature</a:t>
              </a:r>
              <a:endPar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endParaRPr>
            </a:p>
          </p:txBody>
        </p:sp>
        <p:grpSp>
          <p:nvGrpSpPr>
            <p:cNvPr id="52" name="Group 51"/>
            <p:cNvGrpSpPr/>
            <p:nvPr/>
          </p:nvGrpSpPr>
          <p:grpSpPr>
            <a:xfrm>
              <a:off x="4493162" y="3781303"/>
              <a:ext cx="247727" cy="2121927"/>
              <a:chOff x="2569385" y="3717803"/>
              <a:chExt cx="247727" cy="2121927"/>
            </a:xfrm>
          </p:grpSpPr>
          <p:sp>
            <p:nvSpPr>
              <p:cNvPr id="53" name="Down Arrow 44"/>
              <p:cNvSpPr/>
              <p:nvPr/>
            </p:nvSpPr>
            <p:spPr>
              <a:xfrm>
                <a:off x="2569385" y="3717803"/>
                <a:ext cx="247727" cy="447184"/>
              </a:xfrm>
              <a:prstGeom prst="downArrow">
                <a:avLst/>
              </a:prstGeom>
              <a:solidFill>
                <a:schemeClr val="bg1">
                  <a:lumMod val="75000"/>
                </a:schemeClr>
              </a:solidFill>
              <a:ln w="9525" cap="flat" cmpd="sng" algn="ctr">
                <a:noFill/>
                <a:prstDash val="solid"/>
              </a:ln>
              <a:effectLst/>
            </p:spPr>
            <p:txBody>
              <a:bodyPr rtlCol="0" anchor="t"/>
              <a:lstStyle/>
              <a:p>
                <a:pPr marL="0" marR="0" lvl="0" indent="0" algn="ctr" defTabSz="914400" fontAlgn="base" latinLnBrk="0" hangingPunct="1">
                  <a:lnSpc>
                    <a:spcPct val="100000"/>
                  </a:lnSpc>
                  <a:spcBef>
                    <a:spcPct val="0"/>
                  </a:spcBef>
                  <a:spcAft>
                    <a:spcPts val="600"/>
                  </a:spcAft>
                  <a:buClrTx/>
                  <a:buSzTx/>
                  <a:buFontTx/>
                  <a:buNone/>
                  <a:tabLst/>
                  <a:defRPr/>
                </a:pPr>
                <a:endParaRPr kumimoji="0" lang="en-GB" sz="1200" b="0" i="0" u="none" strike="noStrike" kern="0" cap="none" spc="0" normalizeH="0" baseline="0" noProof="0" dirty="0">
                  <a:ln>
                    <a:noFill/>
                  </a:ln>
                  <a:solidFill>
                    <a:srgbClr val="00539B"/>
                  </a:solidFill>
                  <a:effectLst/>
                  <a:uLnTx/>
                  <a:uFillTx/>
                  <a:latin typeface="Franklin Gothic Book" panose="020B0503020102020204" pitchFamily="34" charset="0"/>
                </a:endParaRPr>
              </a:p>
            </p:txBody>
          </p:sp>
          <p:cxnSp>
            <p:nvCxnSpPr>
              <p:cNvPr id="54" name="Straight Connector 53"/>
              <p:cNvCxnSpPr/>
              <p:nvPr/>
            </p:nvCxnSpPr>
            <p:spPr>
              <a:xfrm>
                <a:off x="2684248" y="4255730"/>
                <a:ext cx="0" cy="1584000"/>
              </a:xfrm>
              <a:prstGeom prst="line">
                <a:avLst/>
              </a:prstGeom>
              <a:ln w="254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11" name="Group 10"/>
          <p:cNvGrpSpPr/>
          <p:nvPr/>
        </p:nvGrpSpPr>
        <p:grpSpPr>
          <a:xfrm>
            <a:off x="5752192" y="3340885"/>
            <a:ext cx="1391558" cy="2638545"/>
            <a:chOff x="5752192" y="3264685"/>
            <a:chExt cx="1391558" cy="2638545"/>
          </a:xfrm>
        </p:grpSpPr>
        <p:sp>
          <p:nvSpPr>
            <p:cNvPr id="36" name="TextBox 59"/>
            <p:cNvSpPr txBox="1"/>
            <p:nvPr/>
          </p:nvSpPr>
          <p:spPr>
            <a:xfrm>
              <a:off x="5752192" y="3264685"/>
              <a:ext cx="1391558" cy="430887"/>
            </a:xfrm>
            <a:prstGeom prst="rect">
              <a:avLst/>
            </a:prstGeom>
            <a:noFill/>
          </p:spPr>
          <p:txBody>
            <a:bodyPr wrap="square" rtlCol="0" anchor="ctr">
              <a:spAutoFit/>
            </a:bodyPr>
            <a:lstStyle>
              <a:defPPr>
                <a:defRPr lang="en-GB"/>
              </a:defPPr>
              <a:lvl1pPr>
                <a:defRPr sz="1100" b="1"/>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Receipt of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products </a:t>
              </a:r>
              <a:r>
                <a:rPr kumimoji="0" lang="en-GB" sz="1100" b="1" i="0" u="none" strike="noStrike" kern="0" cap="none" spc="0" normalizeH="0" baseline="0" noProof="0" dirty="0" smtClean="0">
                  <a:ln>
                    <a:noFill/>
                  </a:ln>
                  <a:solidFill>
                    <a:srgbClr val="00539B"/>
                  </a:solidFill>
                  <a:effectLst/>
                  <a:uLnTx/>
                  <a:uFillTx/>
                  <a:latin typeface="Franklin Gothic Book" panose="020B0503020102020204" pitchFamily="34" charset="0"/>
                  <a:ea typeface="ＭＳ Ｐゴシック" charset="0"/>
                  <a:cs typeface="Arial" charset="0"/>
                </a:rPr>
                <a:t>or services</a:t>
              </a:r>
              <a:endPar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endParaRPr>
            </a:p>
          </p:txBody>
        </p:sp>
        <p:grpSp>
          <p:nvGrpSpPr>
            <p:cNvPr id="55" name="Group 54"/>
            <p:cNvGrpSpPr/>
            <p:nvPr/>
          </p:nvGrpSpPr>
          <p:grpSpPr>
            <a:xfrm>
              <a:off x="6335022" y="3781303"/>
              <a:ext cx="247727" cy="2121927"/>
              <a:chOff x="2569385" y="3717803"/>
              <a:chExt cx="247727" cy="2121927"/>
            </a:xfrm>
          </p:grpSpPr>
          <p:sp>
            <p:nvSpPr>
              <p:cNvPr id="56" name="Down Arrow 44"/>
              <p:cNvSpPr/>
              <p:nvPr/>
            </p:nvSpPr>
            <p:spPr>
              <a:xfrm>
                <a:off x="2569385" y="3717803"/>
                <a:ext cx="247727" cy="447184"/>
              </a:xfrm>
              <a:prstGeom prst="downArrow">
                <a:avLst/>
              </a:prstGeom>
              <a:solidFill>
                <a:schemeClr val="bg1">
                  <a:lumMod val="75000"/>
                </a:schemeClr>
              </a:solidFill>
              <a:ln w="9525" cap="flat" cmpd="sng" algn="ctr">
                <a:noFill/>
                <a:prstDash val="solid"/>
              </a:ln>
              <a:effectLst/>
            </p:spPr>
            <p:txBody>
              <a:bodyPr rtlCol="0" anchor="t"/>
              <a:lstStyle/>
              <a:p>
                <a:pPr marL="0" marR="0" lvl="0" indent="0" algn="ctr" defTabSz="914400" fontAlgn="base" latinLnBrk="0" hangingPunct="1">
                  <a:lnSpc>
                    <a:spcPct val="100000"/>
                  </a:lnSpc>
                  <a:spcBef>
                    <a:spcPct val="0"/>
                  </a:spcBef>
                  <a:spcAft>
                    <a:spcPts val="600"/>
                  </a:spcAft>
                  <a:buClrTx/>
                  <a:buSzTx/>
                  <a:buFontTx/>
                  <a:buNone/>
                  <a:tabLst/>
                  <a:defRPr/>
                </a:pPr>
                <a:endParaRPr kumimoji="0" lang="en-GB" sz="1200" b="0" i="0" u="none" strike="noStrike" kern="0" cap="none" spc="0" normalizeH="0" baseline="0" noProof="0" dirty="0">
                  <a:ln>
                    <a:noFill/>
                  </a:ln>
                  <a:solidFill>
                    <a:srgbClr val="00539B"/>
                  </a:solidFill>
                  <a:effectLst/>
                  <a:uLnTx/>
                  <a:uFillTx/>
                  <a:latin typeface="Franklin Gothic Book" panose="020B0503020102020204" pitchFamily="34" charset="0"/>
                </a:endParaRPr>
              </a:p>
            </p:txBody>
          </p:sp>
          <p:cxnSp>
            <p:nvCxnSpPr>
              <p:cNvPr id="57" name="Straight Connector 56"/>
              <p:cNvCxnSpPr/>
              <p:nvPr/>
            </p:nvCxnSpPr>
            <p:spPr>
              <a:xfrm>
                <a:off x="2684248" y="4255730"/>
                <a:ext cx="0" cy="1584000"/>
              </a:xfrm>
              <a:prstGeom prst="line">
                <a:avLst/>
              </a:prstGeom>
              <a:ln w="254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61" name="Group 60"/>
          <p:cNvGrpSpPr/>
          <p:nvPr/>
        </p:nvGrpSpPr>
        <p:grpSpPr>
          <a:xfrm>
            <a:off x="7783524" y="3340885"/>
            <a:ext cx="1053086" cy="2638545"/>
            <a:chOff x="7798764" y="3264685"/>
            <a:chExt cx="1053086" cy="2638545"/>
          </a:xfrm>
        </p:grpSpPr>
        <p:sp>
          <p:nvSpPr>
            <p:cNvPr id="33" name="TextBox 60"/>
            <p:cNvSpPr txBox="1"/>
            <p:nvPr/>
          </p:nvSpPr>
          <p:spPr>
            <a:xfrm>
              <a:off x="7798764" y="3264685"/>
              <a:ext cx="1053086" cy="430887"/>
            </a:xfrm>
            <a:prstGeom prst="rect">
              <a:avLst/>
            </a:prstGeom>
            <a:noFill/>
          </p:spPr>
          <p:txBody>
            <a:bodyPr wrap="square" rtlCol="0" anchor="ctr">
              <a:spAutoFit/>
            </a:bodyPr>
            <a:lstStyle>
              <a:defPPr>
                <a:defRPr lang="en-GB"/>
              </a:defPPr>
              <a:lvl1pPr>
                <a:defRPr sz="1100" b="1"/>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Expiration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of guarantee</a:t>
              </a:r>
            </a:p>
          </p:txBody>
        </p:sp>
        <p:grpSp>
          <p:nvGrpSpPr>
            <p:cNvPr id="58" name="Group 57"/>
            <p:cNvGrpSpPr/>
            <p:nvPr/>
          </p:nvGrpSpPr>
          <p:grpSpPr>
            <a:xfrm>
              <a:off x="8215616" y="3781303"/>
              <a:ext cx="247727" cy="2121927"/>
              <a:chOff x="2569385" y="3717803"/>
              <a:chExt cx="247727" cy="2121927"/>
            </a:xfrm>
          </p:grpSpPr>
          <p:sp>
            <p:nvSpPr>
              <p:cNvPr id="59" name="Down Arrow 44"/>
              <p:cNvSpPr/>
              <p:nvPr/>
            </p:nvSpPr>
            <p:spPr>
              <a:xfrm>
                <a:off x="2569385" y="3717803"/>
                <a:ext cx="247727" cy="447184"/>
              </a:xfrm>
              <a:prstGeom prst="downArrow">
                <a:avLst/>
              </a:prstGeom>
              <a:solidFill>
                <a:schemeClr val="bg1">
                  <a:lumMod val="75000"/>
                </a:schemeClr>
              </a:solidFill>
              <a:ln w="9525" cap="flat" cmpd="sng" algn="ctr">
                <a:noFill/>
                <a:prstDash val="solid"/>
              </a:ln>
              <a:effectLst/>
            </p:spPr>
            <p:txBody>
              <a:bodyPr rtlCol="0" anchor="t"/>
              <a:lstStyle/>
              <a:p>
                <a:pPr marL="0" marR="0" lvl="0" indent="0" algn="ctr" defTabSz="914400" fontAlgn="base" latinLnBrk="0" hangingPunct="1">
                  <a:lnSpc>
                    <a:spcPct val="100000"/>
                  </a:lnSpc>
                  <a:spcBef>
                    <a:spcPct val="0"/>
                  </a:spcBef>
                  <a:spcAft>
                    <a:spcPts val="600"/>
                  </a:spcAft>
                  <a:buClrTx/>
                  <a:buSzTx/>
                  <a:buFontTx/>
                  <a:buNone/>
                  <a:tabLst/>
                  <a:defRPr/>
                </a:pPr>
                <a:endParaRPr kumimoji="0" lang="en-GB" sz="1200" b="0" i="0" u="none" strike="noStrike" kern="0" cap="none" spc="0" normalizeH="0" baseline="0" noProof="0" dirty="0">
                  <a:ln>
                    <a:noFill/>
                  </a:ln>
                  <a:solidFill>
                    <a:srgbClr val="00539B"/>
                  </a:solidFill>
                  <a:effectLst/>
                  <a:uLnTx/>
                  <a:uFillTx/>
                  <a:latin typeface="Franklin Gothic Book" panose="020B0503020102020204" pitchFamily="34" charset="0"/>
                </a:endParaRPr>
              </a:p>
            </p:txBody>
          </p:sp>
          <p:cxnSp>
            <p:nvCxnSpPr>
              <p:cNvPr id="60" name="Straight Connector 59"/>
              <p:cNvCxnSpPr/>
              <p:nvPr/>
            </p:nvCxnSpPr>
            <p:spPr>
              <a:xfrm>
                <a:off x="2684248" y="4255730"/>
                <a:ext cx="0" cy="1584000"/>
              </a:xfrm>
              <a:prstGeom prst="line">
                <a:avLst/>
              </a:prstGeom>
              <a:ln w="254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grpSp>
      </p:grpSp>
      <p:sp>
        <p:nvSpPr>
          <p:cNvPr id="62" name="40 Rectángulo"/>
          <p:cNvSpPr/>
          <p:nvPr/>
        </p:nvSpPr>
        <p:spPr>
          <a:xfrm>
            <a:off x="364328" y="6179680"/>
            <a:ext cx="8314417" cy="215340"/>
          </a:xfrm>
          <a:prstGeom prst="rect">
            <a:avLst/>
          </a:prstGeom>
          <a:noFill/>
          <a:ln w="19050" cap="flat" cmpd="sng" algn="ctr">
            <a:noFill/>
            <a:prstDash val="sysDash"/>
          </a:ln>
          <a:effectLst/>
        </p:spPr>
        <p:txBody>
          <a:bodyPr lIns="36000" tIns="36000" rIns="36000" bIns="36000"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b="1" i="0" u="none" strike="noStrike" kern="0" cap="none" spc="0" normalizeH="0" baseline="0" noProof="0" dirty="0" smtClean="0">
                <a:ln>
                  <a:noFill/>
                </a:ln>
                <a:solidFill>
                  <a:schemeClr val="accent6"/>
                </a:solidFill>
                <a:effectLst/>
                <a:uLnTx/>
                <a:uFillTx/>
                <a:latin typeface="Franklin Gothic Book" panose="020B0503020102020204" pitchFamily="34" charset="0"/>
              </a:rPr>
              <a:t>Policy enforcement, review and remedies and audit of procurement function in public sector </a:t>
            </a:r>
            <a:endParaRPr kumimoji="0" lang="en-GB" b="1" i="0" u="none" strike="noStrike" kern="0" cap="none" spc="0" normalizeH="0" baseline="0" noProof="0" dirty="0">
              <a:ln>
                <a:noFill/>
              </a:ln>
              <a:solidFill>
                <a:schemeClr val="accent6"/>
              </a:solidFill>
              <a:effectLst/>
              <a:uLnTx/>
              <a:uFillTx/>
              <a:latin typeface="Franklin Gothic Book" panose="020B0503020102020204" pitchFamily="34" charset="0"/>
            </a:endParaRPr>
          </a:p>
        </p:txBody>
      </p:sp>
      <p:sp>
        <p:nvSpPr>
          <p:cNvPr id="21" name="TextBox 43"/>
          <p:cNvSpPr txBox="1"/>
          <p:nvPr/>
        </p:nvSpPr>
        <p:spPr>
          <a:xfrm>
            <a:off x="5428905" y="4604640"/>
            <a:ext cx="2025318" cy="276999"/>
          </a:xfrm>
          <a:prstGeom prst="rect">
            <a:avLst/>
          </a:prstGeom>
          <a:solidFill>
            <a:schemeClr val="bg1"/>
          </a:solidFill>
          <a:ln>
            <a:solidFill>
              <a:srgbClr val="AED684"/>
            </a:solidFill>
            <a:prstDash val="sysDash"/>
          </a:ln>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b="1" i="0" u="none" strike="noStrike" kern="0" cap="none" spc="0" normalizeH="0" baseline="0" noProof="0" dirty="0">
                <a:ln>
                  <a:noFill/>
                </a:ln>
                <a:solidFill>
                  <a:srgbClr val="AED684"/>
                </a:solidFill>
                <a:effectLst/>
                <a:uLnTx/>
                <a:uFillTx/>
                <a:latin typeface="Franklin Gothic Book" panose="020B0503020102020204" pitchFamily="34" charset="0"/>
                <a:ea typeface="ＭＳ Ｐゴシック" charset="0"/>
                <a:cs typeface="Arial" charset="0"/>
              </a:rPr>
              <a:t>Contract Management</a:t>
            </a:r>
          </a:p>
        </p:txBody>
      </p:sp>
      <p:sp>
        <p:nvSpPr>
          <p:cNvPr id="48" name="Right Brace 47"/>
          <p:cNvSpPr/>
          <p:nvPr/>
        </p:nvSpPr>
        <p:spPr>
          <a:xfrm rot="16200000">
            <a:off x="4482000" y="2006189"/>
            <a:ext cx="180000" cy="8208000"/>
          </a:xfrm>
          <a:prstGeom prst="rightBrace">
            <a:avLst/>
          </a:prstGeom>
          <a:ln w="254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9" name="Date Placeholder 18"/>
          <p:cNvSpPr>
            <a:spLocks noGrp="1"/>
          </p:cNvSpPr>
          <p:nvPr>
            <p:ph type="dt" sz="half" idx="2"/>
          </p:nvPr>
        </p:nvSpPr>
        <p:spPr/>
        <p:txBody>
          <a:bodyPr/>
          <a:lstStyle/>
          <a:p>
            <a:fld id="{F0ED3E20-7F7E-475F-8035-D02A5F56FB72}" type="datetime3">
              <a:rPr lang="en-GB" smtClean="0"/>
              <a:t>3 January, 2020</a:t>
            </a:fld>
            <a:endParaRPr lang="en-GB" dirty="0"/>
          </a:p>
        </p:txBody>
      </p:sp>
      <p:sp>
        <p:nvSpPr>
          <p:cNvPr id="22" name="Slide Number Placeholder 21"/>
          <p:cNvSpPr>
            <a:spLocks noGrp="1"/>
          </p:cNvSpPr>
          <p:nvPr>
            <p:ph type="sldNum" sz="quarter" idx="4"/>
          </p:nvPr>
        </p:nvSpPr>
        <p:spPr/>
        <p:txBody>
          <a:bodyPr/>
          <a:lstStyle/>
          <a:p>
            <a:fld id="{71F9F866-B438-9445-8D9F-1F8FF6608833}" type="slidenum">
              <a:rPr lang="en-GB" smtClean="0"/>
              <a:pPr/>
              <a:t>6</a:t>
            </a:fld>
            <a:endParaRPr lang="en-GB" dirty="0"/>
          </a:p>
        </p:txBody>
      </p:sp>
    </p:spTree>
    <p:extLst>
      <p:ext uri="{BB962C8B-B14F-4D97-AF65-F5344CB8AC3E}">
        <p14:creationId xmlns:p14="http://schemas.microsoft.com/office/powerpoint/2010/main" val="179781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006"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n-GB" sz="20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44"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Objectives and benefits</a:t>
            </a:r>
            <a:endParaRPr lang="en-GB" dirty="0"/>
          </a:p>
        </p:txBody>
      </p:sp>
      <p:sp>
        <p:nvSpPr>
          <p:cNvPr id="45" name="TextBox 44"/>
          <p:cNvSpPr txBox="1"/>
          <p:nvPr/>
        </p:nvSpPr>
        <p:spPr>
          <a:xfrm>
            <a:off x="574673" y="726424"/>
            <a:ext cx="7705727" cy="369332"/>
          </a:xfrm>
          <a:prstGeom prst="rect">
            <a:avLst/>
          </a:prstGeom>
          <a:noFill/>
        </p:spPr>
        <p:txBody>
          <a:bodyPr wrap="square" lIns="0" rIns="0" rtlCol="0">
            <a:spAutoFit/>
          </a:bodyPr>
          <a:lstStyle/>
          <a:p>
            <a:r>
              <a:rPr lang="en-GB" sz="1800" dirty="0" smtClean="0">
                <a:solidFill>
                  <a:schemeClr val="tx1"/>
                </a:solidFill>
                <a:latin typeface="Bodoni MT" panose="02070603080606020203" pitchFamily="18" charset="0"/>
              </a:rPr>
              <a:t>Benefits of MTender</a:t>
            </a:r>
            <a:endParaRPr lang="en-GB" sz="1800" dirty="0">
              <a:solidFill>
                <a:schemeClr val="tx1"/>
              </a:solidFill>
              <a:latin typeface="Bodoni MT" panose="02070603080606020203" pitchFamily="18" charset="0"/>
            </a:endParaRPr>
          </a:p>
        </p:txBody>
      </p:sp>
      <p:grpSp>
        <p:nvGrpSpPr>
          <p:cNvPr id="49" name="Group 48"/>
          <p:cNvGrpSpPr/>
          <p:nvPr/>
        </p:nvGrpSpPr>
        <p:grpSpPr>
          <a:xfrm>
            <a:off x="4817641" y="1204936"/>
            <a:ext cx="3960000" cy="2528864"/>
            <a:chOff x="179127" y="1191870"/>
            <a:chExt cx="3960000" cy="2528864"/>
          </a:xfrm>
        </p:grpSpPr>
        <p:sp>
          <p:nvSpPr>
            <p:cNvPr id="59" name="Rounded Rectangle 58"/>
            <p:cNvSpPr/>
            <p:nvPr/>
          </p:nvSpPr>
          <p:spPr>
            <a:xfrm>
              <a:off x="179127" y="1191870"/>
              <a:ext cx="3960000" cy="683953"/>
            </a:xfrm>
            <a:prstGeom prst="roundRect">
              <a:avLst/>
            </a:prstGeom>
            <a:solidFill>
              <a:srgbClr val="AED684"/>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spcAft>
                  <a:spcPts val="0"/>
                </a:spcAft>
              </a:pPr>
              <a:r>
                <a:rPr lang="en-GB" sz="1600" b="1" dirty="0" smtClean="0">
                  <a:latin typeface="Franklin Gothic Book" panose="020B0503020102020204" pitchFamily="34" charset="0"/>
                </a:rPr>
                <a:t>ALIGNED WITH EU DIRECTIVES AND UNCITRAL MODEL LAW</a:t>
              </a:r>
            </a:p>
          </p:txBody>
        </p:sp>
        <p:sp>
          <p:nvSpPr>
            <p:cNvPr id="69" name="Rounded Rectangle 68"/>
            <p:cNvSpPr/>
            <p:nvPr/>
          </p:nvSpPr>
          <p:spPr>
            <a:xfrm>
              <a:off x="539127" y="1875823"/>
              <a:ext cx="3600000" cy="1844911"/>
            </a:xfrm>
            <a:prstGeom prst="roundRect">
              <a:avLst/>
            </a:prstGeom>
            <a:solidFill>
              <a:schemeClr val="bg1"/>
            </a:solidFill>
            <a:ln>
              <a:solidFill>
                <a:srgbClr val="AED684"/>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spcAft>
                  <a:spcPts val="600"/>
                </a:spcAft>
              </a:pPr>
              <a:r>
                <a:rPr lang="en-US" sz="1300" dirty="0" smtClean="0">
                  <a:solidFill>
                    <a:schemeClr val="accent6"/>
                  </a:solidFill>
                  <a:latin typeface="Franklin Gothic Book" panose="020B0503020102020204" pitchFamily="34" charset="0"/>
                </a:rPr>
                <a:t>The </a:t>
              </a:r>
              <a:r>
                <a:rPr lang="en-GB" sz="1400" b="1" dirty="0">
                  <a:solidFill>
                    <a:srgbClr val="00AE9E"/>
                  </a:solidFill>
                  <a:latin typeface="Franklin Gothic Book" panose="020B0503020102020204" pitchFamily="34" charset="0"/>
                  <a:cs typeface="Calibri" panose="020F0502020204030204" pitchFamily="34" charset="0"/>
                </a:rPr>
                <a:t>MTender</a:t>
              </a:r>
              <a:r>
                <a:rPr lang="en-GB" sz="1400" dirty="0">
                  <a:solidFill>
                    <a:srgbClr val="00AE9E"/>
                  </a:solidFill>
                  <a:latin typeface="Franklin Gothic Book" panose="020B0503020102020204" pitchFamily="34" charset="0"/>
                  <a:cs typeface="Calibri" panose="020F0502020204030204" pitchFamily="34" charset="0"/>
                </a:rPr>
                <a:t> </a:t>
              </a:r>
              <a:r>
                <a:rPr lang="en-US" sz="1300" dirty="0" smtClean="0">
                  <a:solidFill>
                    <a:schemeClr val="accent6"/>
                  </a:solidFill>
                  <a:latin typeface="Franklin Gothic Book" panose="020B0503020102020204" pitchFamily="34" charset="0"/>
                </a:rPr>
                <a:t>system is </a:t>
              </a:r>
              <a:r>
                <a:rPr lang="en-US" sz="1300" b="1" dirty="0" smtClean="0">
                  <a:solidFill>
                    <a:schemeClr val="accent6"/>
                  </a:solidFill>
                  <a:latin typeface="Franklin Gothic Book" panose="020B0503020102020204" pitchFamily="34" charset="0"/>
                </a:rPr>
                <a:t>fully compliant </a:t>
              </a:r>
              <a:r>
                <a:rPr lang="en-US" sz="1300" dirty="0" smtClean="0">
                  <a:solidFill>
                    <a:schemeClr val="accent6"/>
                  </a:solidFill>
                  <a:latin typeface="Franklin Gothic Book" panose="020B0503020102020204" pitchFamily="34" charset="0"/>
                </a:rPr>
                <a:t>with the EU Directives on Public Procurement 2014, in terms of </a:t>
              </a:r>
              <a:r>
                <a:rPr lang="en-US" sz="1300" b="1" dirty="0" smtClean="0">
                  <a:solidFill>
                    <a:schemeClr val="accent6"/>
                  </a:solidFill>
                  <a:latin typeface="Franklin Gothic Book" panose="020B0503020102020204" pitchFamily="34" charset="0"/>
                </a:rPr>
                <a:t>electronic processes coverage</a:t>
              </a:r>
              <a:r>
                <a:rPr lang="en-US" sz="1300" dirty="0" smtClean="0">
                  <a:solidFill>
                    <a:schemeClr val="accent6"/>
                  </a:solidFill>
                  <a:latin typeface="Franklin Gothic Book" panose="020B0503020102020204" pitchFamily="34" charset="0"/>
                </a:rPr>
                <a:t>. The </a:t>
              </a:r>
              <a:r>
                <a:rPr lang="en-US" sz="1300" b="1" dirty="0" smtClean="0">
                  <a:solidFill>
                    <a:schemeClr val="accent6"/>
                  </a:solidFill>
                  <a:latin typeface="Franklin Gothic Book" panose="020B0503020102020204" pitchFamily="34" charset="0"/>
                </a:rPr>
                <a:t>main procedures under EU Directive are already </a:t>
              </a:r>
              <a:r>
                <a:rPr lang="en-US" sz="1300" dirty="0" smtClean="0">
                  <a:solidFill>
                    <a:schemeClr val="accent6"/>
                  </a:solidFill>
                  <a:latin typeface="Franklin Gothic Book" panose="020B0503020102020204" pitchFamily="34" charset="0"/>
                </a:rPr>
                <a:t>developed, tested and </a:t>
              </a:r>
              <a:r>
                <a:rPr lang="en-US" sz="1300" b="1" dirty="0" smtClean="0">
                  <a:solidFill>
                    <a:schemeClr val="accent6"/>
                  </a:solidFill>
                  <a:latin typeface="Franklin Gothic Book" panose="020B0503020102020204" pitchFamily="34" charset="0"/>
                </a:rPr>
                <a:t>deployed in MTender</a:t>
              </a:r>
              <a:r>
                <a:rPr lang="en-US" sz="1300" dirty="0" smtClean="0">
                  <a:solidFill>
                    <a:schemeClr val="accent6"/>
                  </a:solidFill>
                  <a:latin typeface="Franklin Gothic Book" panose="020B0503020102020204" pitchFamily="34" charset="0"/>
                </a:rPr>
                <a:t>, and more modern techniques such as framework agreements, dynamic purchasing systems are being implemented.</a:t>
              </a:r>
              <a:endParaRPr lang="en-GB" sz="1300" dirty="0">
                <a:solidFill>
                  <a:schemeClr val="accent6"/>
                </a:solidFill>
                <a:latin typeface="Franklin Gothic Book" panose="020B0503020102020204" pitchFamily="34" charset="0"/>
              </a:endParaRPr>
            </a:p>
          </p:txBody>
        </p:sp>
      </p:grpSp>
      <p:grpSp>
        <p:nvGrpSpPr>
          <p:cNvPr id="48" name="Group 47"/>
          <p:cNvGrpSpPr/>
          <p:nvPr/>
        </p:nvGrpSpPr>
        <p:grpSpPr>
          <a:xfrm>
            <a:off x="359127" y="1204936"/>
            <a:ext cx="3960000" cy="2528864"/>
            <a:chOff x="4979038" y="1191823"/>
            <a:chExt cx="3960000" cy="2528864"/>
          </a:xfrm>
        </p:grpSpPr>
        <p:sp>
          <p:nvSpPr>
            <p:cNvPr id="61" name="Rounded Rectangle 60"/>
            <p:cNvSpPr/>
            <p:nvPr/>
          </p:nvSpPr>
          <p:spPr>
            <a:xfrm>
              <a:off x="4979038" y="1191823"/>
              <a:ext cx="3960000" cy="684000"/>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spcAft>
                  <a:spcPts val="0"/>
                </a:spcAft>
              </a:pPr>
              <a:r>
                <a:rPr lang="en-GB" sz="1600" b="1" dirty="0" smtClean="0">
                  <a:latin typeface="Franklin Gothic Book" panose="020B0503020102020204" pitchFamily="34" charset="0"/>
                </a:rPr>
                <a:t>INTEROPERABLE, OPEN SOURCE, OPEN ACCESS</a:t>
              </a:r>
            </a:p>
          </p:txBody>
        </p:sp>
        <p:sp>
          <p:nvSpPr>
            <p:cNvPr id="80" name="Rounded Rectangle 79"/>
            <p:cNvSpPr/>
            <p:nvPr/>
          </p:nvSpPr>
          <p:spPr>
            <a:xfrm>
              <a:off x="5339038" y="1875823"/>
              <a:ext cx="3600000" cy="1844864"/>
            </a:xfrm>
            <a:prstGeom prst="roundRect">
              <a:avLst/>
            </a:prstGeom>
            <a:solidFill>
              <a:schemeClr val="bg1"/>
            </a:solidFill>
            <a:ln>
              <a:solidFill>
                <a:srgbClr val="00AE9E"/>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spcAft>
                  <a:spcPts val="600"/>
                </a:spcAft>
              </a:pPr>
              <a:r>
                <a:rPr lang="en-GB" sz="1400" b="1" dirty="0">
                  <a:solidFill>
                    <a:srgbClr val="00AE9E"/>
                  </a:solidFill>
                  <a:latin typeface="Franklin Gothic Book" panose="020B0503020102020204" pitchFamily="34" charset="0"/>
                  <a:cs typeface="Calibri" panose="020F0502020204030204" pitchFamily="34" charset="0"/>
                </a:rPr>
                <a:t>MTender</a:t>
              </a:r>
              <a:r>
                <a:rPr lang="en-GB" sz="1400" dirty="0">
                  <a:solidFill>
                    <a:srgbClr val="00AE9E"/>
                  </a:solidFill>
                  <a:latin typeface="Franklin Gothic Book" panose="020B0503020102020204" pitchFamily="34" charset="0"/>
                  <a:cs typeface="Calibri" panose="020F0502020204030204" pitchFamily="34" charset="0"/>
                </a:rPr>
                <a:t> </a:t>
              </a:r>
              <a:r>
                <a:rPr lang="en-US" sz="1300" dirty="0" smtClean="0">
                  <a:solidFill>
                    <a:schemeClr val="accent6"/>
                  </a:solidFill>
                  <a:latin typeface="Franklin Gothic Book" panose="020B0503020102020204" pitchFamily="34" charset="0"/>
                </a:rPr>
                <a:t>is </a:t>
              </a:r>
              <a:r>
                <a:rPr lang="en-US" sz="1300" b="1" dirty="0" smtClean="0">
                  <a:solidFill>
                    <a:schemeClr val="accent6"/>
                  </a:solidFill>
                  <a:latin typeface="Franklin Gothic Book" panose="020B0503020102020204" pitchFamily="34" charset="0"/>
                </a:rPr>
                <a:t>aligned with recommendations on eProcurement and eGovernment principles</a:t>
              </a:r>
              <a:r>
                <a:rPr lang="en-US" sz="1300" dirty="0" smtClean="0">
                  <a:solidFill>
                    <a:schemeClr val="accent6"/>
                  </a:solidFill>
                  <a:latin typeface="Franklin Gothic Book" panose="020B0503020102020204" pitchFamily="34" charset="0"/>
                </a:rPr>
                <a:t>, facilitating the interoperability with other eGovernment services, in through open source solutions </a:t>
              </a:r>
              <a:r>
                <a:rPr lang="en-US" sz="1300" dirty="0">
                  <a:solidFill>
                    <a:schemeClr val="accent6"/>
                  </a:solidFill>
                  <a:latin typeface="Franklin Gothic Book" panose="020B0503020102020204" pitchFamily="34" charset="0"/>
                </a:rPr>
                <a:t>to avoid lock-in </a:t>
              </a:r>
              <a:r>
                <a:rPr lang="en-US" sz="1300" dirty="0" smtClean="0">
                  <a:solidFill>
                    <a:schemeClr val="accent6"/>
                  </a:solidFill>
                  <a:latin typeface="Franklin Gothic Book" panose="020B0503020102020204" pitchFamily="34" charset="0"/>
                </a:rPr>
                <a:t>risks, while easing the reuse of the system and facilitate the decentralization of the innovation process in regards of public procurement.</a:t>
              </a:r>
              <a:endParaRPr lang="en-GB" sz="1300" dirty="0">
                <a:solidFill>
                  <a:schemeClr val="accent6"/>
                </a:solidFill>
                <a:latin typeface="Franklin Gothic Book" panose="020B0503020102020204" pitchFamily="34" charset="0"/>
              </a:endParaRPr>
            </a:p>
          </p:txBody>
        </p:sp>
      </p:grpSp>
      <p:grpSp>
        <p:nvGrpSpPr>
          <p:cNvPr id="42" name="Group 41"/>
          <p:cNvGrpSpPr/>
          <p:nvPr/>
        </p:nvGrpSpPr>
        <p:grpSpPr>
          <a:xfrm>
            <a:off x="359127" y="4047352"/>
            <a:ext cx="3960000" cy="2534423"/>
            <a:chOff x="4979038" y="4047352"/>
            <a:chExt cx="3960000" cy="2534423"/>
          </a:xfrm>
        </p:grpSpPr>
        <p:sp>
          <p:nvSpPr>
            <p:cNvPr id="66" name="Rounded Rectangle 65"/>
            <p:cNvSpPr/>
            <p:nvPr/>
          </p:nvSpPr>
          <p:spPr>
            <a:xfrm>
              <a:off x="4979038" y="4047352"/>
              <a:ext cx="3960000" cy="684000"/>
            </a:xfrm>
            <a:prstGeom prst="roundRect">
              <a:avLst/>
            </a:prstGeom>
            <a:solidFill>
              <a:srgbClr val="00539B"/>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spcAft>
                  <a:spcPts val="0"/>
                </a:spcAft>
              </a:pPr>
              <a:r>
                <a:rPr lang="en-GB" sz="1600" b="1" dirty="0" smtClean="0">
                  <a:latin typeface="Franklin Gothic Book" panose="020B0503020102020204" pitchFamily="34" charset="0"/>
                </a:rPr>
                <a:t>CLEAN, RICH AND OPEN PROCUREMENT DATA</a:t>
              </a:r>
            </a:p>
          </p:txBody>
        </p:sp>
        <p:sp>
          <p:nvSpPr>
            <p:cNvPr id="81" name="Rounded Rectangle 80"/>
            <p:cNvSpPr/>
            <p:nvPr/>
          </p:nvSpPr>
          <p:spPr>
            <a:xfrm>
              <a:off x="5339038" y="4731352"/>
              <a:ext cx="3600000" cy="1850423"/>
            </a:xfrm>
            <a:prstGeom prst="roundRect">
              <a:avLst/>
            </a:prstGeom>
            <a:solidFill>
              <a:schemeClr val="bg1"/>
            </a:solidFill>
            <a:ln>
              <a:solidFill>
                <a:srgbClr val="235AA6"/>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spcAft>
                  <a:spcPts val="600"/>
                </a:spcAft>
              </a:pPr>
              <a:r>
                <a:rPr lang="en-US" sz="1300" dirty="0" smtClean="0">
                  <a:solidFill>
                    <a:schemeClr val="accent6"/>
                  </a:solidFill>
                  <a:latin typeface="Franklin Gothic Book" panose="020B0503020102020204" pitchFamily="34" charset="0"/>
                </a:rPr>
                <a:t>Public procurement </a:t>
              </a:r>
              <a:r>
                <a:rPr lang="en-US" sz="1300" b="1" dirty="0" smtClean="0">
                  <a:solidFill>
                    <a:schemeClr val="accent6"/>
                  </a:solidFill>
                  <a:latin typeface="Franklin Gothic Book" panose="020B0503020102020204" pitchFamily="34" charset="0"/>
                </a:rPr>
                <a:t>data</a:t>
              </a:r>
              <a:r>
                <a:rPr lang="en-US" sz="1300" dirty="0" smtClean="0">
                  <a:solidFill>
                    <a:schemeClr val="accent6"/>
                  </a:solidFill>
                  <a:latin typeface="Franklin Gothic Book" panose="020B0503020102020204" pitchFamily="34" charset="0"/>
                </a:rPr>
                <a:t> produced by </a:t>
              </a:r>
              <a:r>
                <a:rPr lang="en-GB" sz="1400" b="1" dirty="0" err="1" smtClean="0">
                  <a:solidFill>
                    <a:srgbClr val="00AE9E"/>
                  </a:solidFill>
                  <a:latin typeface="Franklin Gothic Book" panose="020B0503020102020204" pitchFamily="34" charset="0"/>
                  <a:cs typeface="Calibri" panose="020F0502020204030204" pitchFamily="34" charset="0"/>
                </a:rPr>
                <a:t>MTender</a:t>
              </a:r>
              <a:r>
                <a:rPr lang="en-US" sz="1300" dirty="0" smtClean="0">
                  <a:solidFill>
                    <a:schemeClr val="accent6"/>
                  </a:solidFill>
                  <a:latin typeface="Franklin Gothic Book" panose="020B0503020102020204" pitchFamily="34" charset="0"/>
                </a:rPr>
                <a:t>, in Open Contracting Data Standard format, is </a:t>
              </a:r>
              <a:r>
                <a:rPr lang="en-US" sz="1300" b="1" dirty="0" smtClean="0">
                  <a:solidFill>
                    <a:schemeClr val="accent6"/>
                  </a:solidFill>
                  <a:latin typeface="Franklin Gothic Book" panose="020B0503020102020204" pitchFamily="34" charset="0"/>
                </a:rPr>
                <a:t>cleaner, standardized available and fully accessible for re-use</a:t>
              </a:r>
              <a:r>
                <a:rPr lang="en-US" sz="1300" dirty="0" smtClean="0">
                  <a:solidFill>
                    <a:schemeClr val="accent6"/>
                  </a:solidFill>
                  <a:latin typeface="Franklin Gothic Book" panose="020B0503020102020204" pitchFamily="34" charset="0"/>
                </a:rPr>
                <a:t>. It facilitates both the monitoring and accountability of public procurement processes but also allows the use of data for </a:t>
              </a:r>
              <a:r>
                <a:rPr lang="en-US" sz="1300" b="1" dirty="0" smtClean="0">
                  <a:solidFill>
                    <a:schemeClr val="accent6"/>
                  </a:solidFill>
                  <a:latin typeface="Franklin Gothic Book" panose="020B0503020102020204" pitchFamily="34" charset="0"/>
                </a:rPr>
                <a:t>evidence-based policy making</a:t>
              </a:r>
              <a:r>
                <a:rPr lang="en-US" sz="1300" dirty="0" smtClean="0">
                  <a:solidFill>
                    <a:schemeClr val="accent6"/>
                  </a:solidFill>
                  <a:latin typeface="Franklin Gothic Book" panose="020B0503020102020204" pitchFamily="34" charset="0"/>
                </a:rPr>
                <a:t> and management of procurement processes.</a:t>
              </a:r>
              <a:endParaRPr lang="en-GB" sz="1300" dirty="0">
                <a:solidFill>
                  <a:schemeClr val="accent6"/>
                </a:solidFill>
                <a:latin typeface="Franklin Gothic Book" panose="020B0503020102020204" pitchFamily="34" charset="0"/>
              </a:endParaRPr>
            </a:p>
          </p:txBody>
        </p:sp>
      </p:grpSp>
      <p:grpSp>
        <p:nvGrpSpPr>
          <p:cNvPr id="47" name="Group 46"/>
          <p:cNvGrpSpPr/>
          <p:nvPr/>
        </p:nvGrpSpPr>
        <p:grpSpPr>
          <a:xfrm>
            <a:off x="4817641" y="4047352"/>
            <a:ext cx="3960000" cy="2534423"/>
            <a:chOff x="179127" y="4047352"/>
            <a:chExt cx="3960000" cy="2534423"/>
          </a:xfrm>
        </p:grpSpPr>
        <p:sp>
          <p:nvSpPr>
            <p:cNvPr id="60" name="Rounded Rectangle 59"/>
            <p:cNvSpPr/>
            <p:nvPr/>
          </p:nvSpPr>
          <p:spPr>
            <a:xfrm>
              <a:off x="179127" y="4047352"/>
              <a:ext cx="3960000" cy="684000"/>
            </a:xfrm>
            <a:prstGeom prst="roundRect">
              <a:avLst/>
            </a:prstGeom>
            <a:solidFill>
              <a:srgbClr val="2DAAE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spcAft>
                  <a:spcPts val="0"/>
                </a:spcAft>
              </a:pPr>
              <a:r>
                <a:rPr lang="en-GB" sz="1600" b="1" dirty="0" smtClean="0">
                  <a:latin typeface="Franklin Gothic Book" panose="020B0503020102020204" pitchFamily="34" charset="0"/>
                </a:rPr>
                <a:t>END-TO-END EPROCUREMENT</a:t>
              </a:r>
            </a:p>
          </p:txBody>
        </p:sp>
        <p:sp>
          <p:nvSpPr>
            <p:cNvPr id="82" name="Rounded Rectangle 81"/>
            <p:cNvSpPr/>
            <p:nvPr/>
          </p:nvSpPr>
          <p:spPr>
            <a:xfrm>
              <a:off x="539127" y="4731352"/>
              <a:ext cx="3600000" cy="1850423"/>
            </a:xfrm>
            <a:prstGeom prst="roundRect">
              <a:avLst/>
            </a:prstGeom>
            <a:solidFill>
              <a:schemeClr val="bg1"/>
            </a:solidFill>
            <a:ln>
              <a:solidFill>
                <a:srgbClr val="2DAAE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spcAft>
                  <a:spcPts val="600"/>
                </a:spcAft>
              </a:pPr>
              <a:r>
                <a:rPr lang="en-GB" sz="1400" b="1" dirty="0">
                  <a:solidFill>
                    <a:srgbClr val="00AE9E"/>
                  </a:solidFill>
                  <a:latin typeface="Franklin Gothic Book" panose="020B0503020102020204" pitchFamily="34" charset="0"/>
                  <a:cs typeface="Calibri" panose="020F0502020204030204" pitchFamily="34" charset="0"/>
                </a:rPr>
                <a:t>MTender</a:t>
              </a:r>
              <a:r>
                <a:rPr lang="en-GB" sz="1400" dirty="0">
                  <a:solidFill>
                    <a:srgbClr val="00AE9E"/>
                  </a:solidFill>
                  <a:latin typeface="Franklin Gothic Book" panose="020B0503020102020204" pitchFamily="34" charset="0"/>
                  <a:cs typeface="Calibri" panose="020F0502020204030204" pitchFamily="34" charset="0"/>
                </a:rPr>
                <a:t> </a:t>
              </a:r>
              <a:r>
                <a:rPr lang="en-US" sz="1300" dirty="0" smtClean="0">
                  <a:solidFill>
                    <a:schemeClr val="accent6"/>
                  </a:solidFill>
                  <a:latin typeface="Franklin Gothic Book" panose="020B0503020102020204" pitchFamily="34" charset="0"/>
                </a:rPr>
                <a:t>covers the </a:t>
              </a:r>
              <a:r>
                <a:rPr lang="en-US" sz="1300" b="1" dirty="0" smtClean="0">
                  <a:solidFill>
                    <a:schemeClr val="accent6"/>
                  </a:solidFill>
                  <a:latin typeface="Franklin Gothic Book" panose="020B0503020102020204" pitchFamily="34" charset="0"/>
                </a:rPr>
                <a:t>entire life cycle of public procurement processes</a:t>
              </a:r>
              <a:r>
                <a:rPr lang="en-US" sz="1300" dirty="0" smtClean="0">
                  <a:solidFill>
                    <a:schemeClr val="accent6"/>
                  </a:solidFill>
                  <a:latin typeface="Franklin Gothic Book" panose="020B0503020102020204" pitchFamily="34" charset="0"/>
                </a:rPr>
                <a:t>, from planning to contract management and even budgeting function. It implements </a:t>
              </a:r>
              <a:r>
                <a:rPr lang="en-US" sz="1300" b="1" dirty="0" smtClean="0">
                  <a:solidFill>
                    <a:schemeClr val="accent6"/>
                  </a:solidFill>
                  <a:latin typeface="Franklin Gothic Book" panose="020B0503020102020204" pitchFamily="34" charset="0"/>
                </a:rPr>
                <a:t>semi-automated processes</a:t>
              </a:r>
              <a:r>
                <a:rPr lang="en-US" sz="1300" dirty="0" smtClean="0">
                  <a:solidFill>
                    <a:schemeClr val="accent6"/>
                  </a:solidFill>
                  <a:latin typeface="Franklin Gothic Book" panose="020B0503020102020204" pitchFamily="34" charset="0"/>
                </a:rPr>
                <a:t> in order to efficient public procurement processes and facilitates the implementation of efficiency practices, such as aggregation of demand.</a:t>
              </a:r>
              <a:endParaRPr lang="en-GB" sz="1300" dirty="0">
                <a:solidFill>
                  <a:schemeClr val="accent6"/>
                </a:solidFill>
                <a:latin typeface="Franklin Gothic Book" panose="020B0503020102020204" pitchFamily="34" charset="0"/>
              </a:endParaRPr>
            </a:p>
          </p:txBody>
        </p:sp>
      </p:grpSp>
      <p:sp>
        <p:nvSpPr>
          <p:cNvPr id="6" name="Date Placeholder 5"/>
          <p:cNvSpPr>
            <a:spLocks noGrp="1"/>
          </p:cNvSpPr>
          <p:nvPr>
            <p:ph type="dt" sz="half" idx="2"/>
          </p:nvPr>
        </p:nvSpPr>
        <p:spPr/>
        <p:txBody>
          <a:bodyPr/>
          <a:lstStyle/>
          <a:p>
            <a:fld id="{B56C03C1-330D-40DF-9FC3-03FF6759749F}" type="datetime3">
              <a:rPr lang="en-GB" smtClean="0"/>
              <a:t>3 January, 2020</a:t>
            </a:fld>
            <a:endParaRPr lang="en-GB" dirty="0"/>
          </a:p>
        </p:txBody>
      </p:sp>
      <p:sp>
        <p:nvSpPr>
          <p:cNvPr id="7" name="Slide Number Placeholder 6"/>
          <p:cNvSpPr>
            <a:spLocks noGrp="1"/>
          </p:cNvSpPr>
          <p:nvPr>
            <p:ph type="sldNum" sz="quarter" idx="4"/>
          </p:nvPr>
        </p:nvSpPr>
        <p:spPr/>
        <p:txBody>
          <a:bodyPr/>
          <a:lstStyle/>
          <a:p>
            <a:fld id="{71F9F866-B438-9445-8D9F-1F8FF6608833}" type="slidenum">
              <a:rPr lang="en-GB" smtClean="0"/>
              <a:pPr/>
              <a:t>7</a:t>
            </a:fld>
            <a:endParaRPr lang="en-GB" dirty="0"/>
          </a:p>
        </p:txBody>
      </p:sp>
    </p:spTree>
    <p:extLst>
      <p:ext uri="{BB962C8B-B14F-4D97-AF65-F5344CB8AC3E}">
        <p14:creationId xmlns:p14="http://schemas.microsoft.com/office/powerpoint/2010/main" val="2169560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7881"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n-GB" sz="20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44"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Objectives and benefits</a:t>
            </a:r>
            <a:endParaRPr lang="en-GB" dirty="0"/>
          </a:p>
        </p:txBody>
      </p:sp>
      <p:sp>
        <p:nvSpPr>
          <p:cNvPr id="45" name="TextBox 44"/>
          <p:cNvSpPr txBox="1"/>
          <p:nvPr/>
        </p:nvSpPr>
        <p:spPr>
          <a:xfrm>
            <a:off x="574673" y="726424"/>
            <a:ext cx="7705727" cy="369332"/>
          </a:xfrm>
          <a:prstGeom prst="rect">
            <a:avLst/>
          </a:prstGeom>
          <a:noFill/>
        </p:spPr>
        <p:txBody>
          <a:bodyPr wrap="square" lIns="0" rIns="0" rtlCol="0">
            <a:spAutoFit/>
          </a:bodyPr>
          <a:lstStyle/>
          <a:p>
            <a:r>
              <a:rPr lang="en-GB" sz="1800" dirty="0" smtClean="0">
                <a:solidFill>
                  <a:schemeClr val="tx1"/>
                </a:solidFill>
                <a:latin typeface="Bodoni MT" panose="02070603080606020203" pitchFamily="18" charset="0"/>
              </a:rPr>
              <a:t>Business model</a:t>
            </a:r>
            <a:endParaRPr lang="en-GB" sz="1800" dirty="0">
              <a:solidFill>
                <a:schemeClr val="tx1"/>
              </a:solidFill>
              <a:latin typeface="Bodoni MT" panose="02070603080606020203" pitchFamily="18" charset="0"/>
            </a:endParaRPr>
          </a:p>
        </p:txBody>
      </p:sp>
      <p:sp>
        <p:nvSpPr>
          <p:cNvPr id="57" name="24 CuadroTexto"/>
          <p:cNvSpPr txBox="1"/>
          <p:nvPr/>
        </p:nvSpPr>
        <p:spPr>
          <a:xfrm>
            <a:off x="204137" y="1179838"/>
            <a:ext cx="8688342" cy="830997"/>
          </a:xfrm>
          <a:prstGeom prst="rect">
            <a:avLst/>
          </a:prstGeom>
          <a:noFill/>
        </p:spPr>
        <p:txBody>
          <a:bodyPr wrap="square" rtlCol="0">
            <a:spAutoFit/>
          </a:bodyPr>
          <a:lstStyle/>
          <a:p>
            <a:pPr algn="just" defTabSz="843641">
              <a:spcBef>
                <a:spcPts val="277"/>
              </a:spcBef>
              <a:buClr>
                <a:srgbClr val="9AAE04"/>
              </a:buClr>
            </a:pPr>
            <a:r>
              <a:rPr lang="en-GB" sz="1600" dirty="0">
                <a:solidFill>
                  <a:schemeClr val="accent6"/>
                </a:solidFill>
                <a:latin typeface="Franklin Gothic Book" panose="020B0503020102020204" pitchFamily="34" charset="0"/>
                <a:cs typeface="Calibri" panose="020F0502020204030204" pitchFamily="34" charset="0"/>
              </a:rPr>
              <a:t>The business model of </a:t>
            </a:r>
            <a:r>
              <a:rPr lang="en-GB" sz="1600" b="1" dirty="0" smtClean="0">
                <a:solidFill>
                  <a:srgbClr val="00AE9E"/>
                </a:solidFill>
                <a:latin typeface="Franklin Gothic Book" panose="020B0503020102020204" pitchFamily="34" charset="0"/>
                <a:cs typeface="Calibri" panose="020F0502020204030204" pitchFamily="34" charset="0"/>
              </a:rPr>
              <a:t>MTender </a:t>
            </a:r>
            <a:r>
              <a:rPr lang="en-GB" sz="1600" dirty="0" smtClean="0">
                <a:solidFill>
                  <a:schemeClr val="accent6"/>
                </a:solidFill>
                <a:latin typeface="Franklin Gothic Book" panose="020B0503020102020204" pitchFamily="34" charset="0"/>
                <a:cs typeface="Calibri" panose="020F0502020204030204" pitchFamily="34" charset="0"/>
              </a:rPr>
              <a:t>guarantees </a:t>
            </a:r>
            <a:r>
              <a:rPr lang="en-GB" sz="1600" b="1" dirty="0" smtClean="0">
                <a:solidFill>
                  <a:schemeClr val="accent6"/>
                </a:solidFill>
                <a:latin typeface="Franklin Gothic Book" panose="020B0503020102020204" pitchFamily="34" charset="0"/>
                <a:cs typeface="Calibri" panose="020F0502020204030204" pitchFamily="34" charset="0"/>
              </a:rPr>
              <a:t>a low maintenance and implementation cost on the government side</a:t>
            </a:r>
            <a:r>
              <a:rPr lang="en-GB" sz="1600" dirty="0" smtClean="0">
                <a:solidFill>
                  <a:schemeClr val="accent6"/>
                </a:solidFill>
                <a:latin typeface="Franklin Gothic Book" panose="020B0503020102020204" pitchFamily="34" charset="0"/>
                <a:cs typeface="Calibri" panose="020F0502020204030204" pitchFamily="34" charset="0"/>
              </a:rPr>
              <a:t>. Cost are distributed amongst all participants in </a:t>
            </a:r>
            <a:r>
              <a:rPr lang="en-GB" sz="1600" b="1" dirty="0" smtClean="0">
                <a:solidFill>
                  <a:srgbClr val="00AE9E"/>
                </a:solidFill>
                <a:latin typeface="Franklin Gothic Book" panose="020B0503020102020204" pitchFamily="34" charset="0"/>
                <a:cs typeface="Calibri" panose="020F0502020204030204" pitchFamily="34" charset="0"/>
              </a:rPr>
              <a:t>MTender,</a:t>
            </a:r>
            <a:r>
              <a:rPr lang="en-GB" sz="1600" dirty="0" smtClean="0">
                <a:solidFill>
                  <a:schemeClr val="accent6"/>
                </a:solidFill>
                <a:latin typeface="Franklin Gothic Book" panose="020B0503020102020204" pitchFamily="34" charset="0"/>
                <a:cs typeface="Calibri" panose="020F0502020204030204" pitchFamily="34" charset="0"/>
              </a:rPr>
              <a:t> except contracting authorities</a:t>
            </a:r>
            <a:endParaRPr lang="en-GB" sz="1600" kern="0" dirty="0">
              <a:solidFill>
                <a:schemeClr val="accent6"/>
              </a:solidFill>
              <a:latin typeface="Franklin Gothic Book" panose="020B0503020102020204" pitchFamily="34" charset="0"/>
            </a:endParaRPr>
          </a:p>
        </p:txBody>
      </p:sp>
      <p:grpSp>
        <p:nvGrpSpPr>
          <p:cNvPr id="42" name="Group 41"/>
          <p:cNvGrpSpPr/>
          <p:nvPr/>
        </p:nvGrpSpPr>
        <p:grpSpPr>
          <a:xfrm>
            <a:off x="2789282" y="3111501"/>
            <a:ext cx="177800" cy="3251199"/>
            <a:chOff x="2907932" y="3136901"/>
            <a:chExt cx="177800" cy="3251199"/>
          </a:xfrm>
        </p:grpSpPr>
        <p:sp>
          <p:nvSpPr>
            <p:cNvPr id="8" name="Isosceles Triangle 7"/>
            <p:cNvSpPr/>
            <p:nvPr/>
          </p:nvSpPr>
          <p:spPr>
            <a:xfrm rot="16200000" flipV="1">
              <a:off x="2749182" y="3295651"/>
              <a:ext cx="495300" cy="177800"/>
            </a:xfrm>
            <a:prstGeom prst="triangle">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smtClean="0"/>
            </a:p>
          </p:txBody>
        </p:sp>
        <p:cxnSp>
          <p:nvCxnSpPr>
            <p:cNvPr id="39" name="Straight Connector 38"/>
            <p:cNvCxnSpPr/>
            <p:nvPr/>
          </p:nvCxnSpPr>
          <p:spPr>
            <a:xfrm>
              <a:off x="2996832" y="4064000"/>
              <a:ext cx="0" cy="2324100"/>
            </a:xfrm>
            <a:prstGeom prst="line">
              <a:avLst/>
            </a:prstGeom>
            <a:ln w="9525">
              <a:solidFill>
                <a:srgbClr val="AED684"/>
              </a:solidFill>
              <a:prstDash val="sysDash"/>
              <a:tailEnd type="none"/>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5809884" y="3111501"/>
            <a:ext cx="177800" cy="3251199"/>
            <a:chOff x="5821850" y="3136901"/>
            <a:chExt cx="177800" cy="3251199"/>
          </a:xfrm>
        </p:grpSpPr>
        <p:sp>
          <p:nvSpPr>
            <p:cNvPr id="66" name="Isosceles Triangle 65"/>
            <p:cNvSpPr/>
            <p:nvPr/>
          </p:nvSpPr>
          <p:spPr>
            <a:xfrm rot="16200000" flipV="1">
              <a:off x="5663100" y="3295651"/>
              <a:ext cx="495300" cy="177800"/>
            </a:xfrm>
            <a:prstGeom prst="triangle">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smtClean="0"/>
            </a:p>
          </p:txBody>
        </p:sp>
        <p:cxnSp>
          <p:nvCxnSpPr>
            <p:cNvPr id="69" name="Straight Connector 68"/>
            <p:cNvCxnSpPr/>
            <p:nvPr/>
          </p:nvCxnSpPr>
          <p:spPr>
            <a:xfrm>
              <a:off x="5910750" y="4064000"/>
              <a:ext cx="0" cy="2324100"/>
            </a:xfrm>
            <a:prstGeom prst="line">
              <a:avLst/>
            </a:prstGeom>
            <a:ln w="9525">
              <a:solidFill>
                <a:srgbClr val="AED684"/>
              </a:solidFill>
              <a:prstDash val="sysDash"/>
              <a:tailEnd type="none"/>
            </a:ln>
            <a:effectLst/>
          </p:spPr>
          <p:style>
            <a:lnRef idx="2">
              <a:schemeClr val="accent1"/>
            </a:lnRef>
            <a:fillRef idx="0">
              <a:schemeClr val="accent1"/>
            </a:fillRef>
            <a:effectRef idx="1">
              <a:schemeClr val="accent1"/>
            </a:effectRef>
            <a:fontRef idx="minor">
              <a:schemeClr val="tx1"/>
            </a:fontRef>
          </p:style>
        </p:cxnSp>
      </p:grpSp>
      <p:grpSp>
        <p:nvGrpSpPr>
          <p:cNvPr id="48" name="Group 47"/>
          <p:cNvGrpSpPr/>
          <p:nvPr/>
        </p:nvGrpSpPr>
        <p:grpSpPr>
          <a:xfrm>
            <a:off x="53881" y="2552700"/>
            <a:ext cx="2628000" cy="3937000"/>
            <a:chOff x="599981" y="2578100"/>
            <a:chExt cx="2628000" cy="3937000"/>
          </a:xfrm>
        </p:grpSpPr>
        <p:sp>
          <p:nvSpPr>
            <p:cNvPr id="5" name="Rectangle 4"/>
            <p:cNvSpPr/>
            <p:nvPr/>
          </p:nvSpPr>
          <p:spPr>
            <a:xfrm>
              <a:off x="898165" y="2578100"/>
              <a:ext cx="2031632" cy="1612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b="1" dirty="0" smtClean="0">
                  <a:solidFill>
                    <a:schemeClr val="accent6"/>
                  </a:solidFill>
                  <a:latin typeface="Franklin Gothic Book" panose="020B0503020102020204" pitchFamily="34" charset="0"/>
                </a:rPr>
                <a:t>Fees are collected from economic operators</a:t>
              </a:r>
              <a:endParaRPr lang="en-GB" sz="1800" dirty="0" smtClean="0">
                <a:solidFill>
                  <a:schemeClr val="accent6"/>
                </a:solidFill>
                <a:latin typeface="Franklin Gothic Book" panose="020B0503020102020204" pitchFamily="34" charset="0"/>
              </a:endParaRPr>
            </a:p>
          </p:txBody>
        </p:sp>
        <p:sp>
          <p:nvSpPr>
            <p:cNvPr id="80" name="Rectangle 79"/>
            <p:cNvSpPr/>
            <p:nvPr/>
          </p:nvSpPr>
          <p:spPr>
            <a:xfrm>
              <a:off x="599981" y="4191000"/>
              <a:ext cx="2628000" cy="2324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600" dirty="0" smtClean="0">
                  <a:solidFill>
                    <a:schemeClr val="accent6"/>
                  </a:solidFill>
                  <a:latin typeface="Franklin Gothic Book" panose="020B0503020102020204" pitchFamily="34" charset="0"/>
                </a:rPr>
                <a:t>Economic operators contribute with small fees upon participation on tenders. Fees vary depending on the estimated value of the tender</a:t>
              </a:r>
            </a:p>
          </p:txBody>
        </p:sp>
      </p:grpSp>
      <p:grpSp>
        <p:nvGrpSpPr>
          <p:cNvPr id="49" name="Group 48"/>
          <p:cNvGrpSpPr/>
          <p:nvPr/>
        </p:nvGrpSpPr>
        <p:grpSpPr>
          <a:xfrm>
            <a:off x="3074483" y="2552700"/>
            <a:ext cx="2628000" cy="3937000"/>
            <a:chOff x="3276600" y="2578100"/>
            <a:chExt cx="2628000" cy="3937000"/>
          </a:xfrm>
        </p:grpSpPr>
        <p:sp>
          <p:nvSpPr>
            <p:cNvPr id="59" name="Rectangle 58"/>
            <p:cNvSpPr/>
            <p:nvPr/>
          </p:nvSpPr>
          <p:spPr>
            <a:xfrm>
              <a:off x="3574784" y="2578100"/>
              <a:ext cx="2031632" cy="1612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b="1" dirty="0" smtClean="0">
                  <a:solidFill>
                    <a:schemeClr val="accent6"/>
                  </a:solidFill>
                  <a:latin typeface="Franklin Gothic Book" panose="020B0503020102020204" pitchFamily="34" charset="0"/>
                </a:rPr>
                <a:t>NEPPs use the fees for their operations</a:t>
              </a:r>
            </a:p>
          </p:txBody>
        </p:sp>
        <p:sp>
          <p:nvSpPr>
            <p:cNvPr id="81" name="Rectangle 80"/>
            <p:cNvSpPr/>
            <p:nvPr/>
          </p:nvSpPr>
          <p:spPr>
            <a:xfrm>
              <a:off x="3276600" y="4191000"/>
              <a:ext cx="2628000" cy="2324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600" dirty="0" smtClean="0">
                  <a:solidFill>
                    <a:schemeClr val="accent6"/>
                  </a:solidFill>
                  <a:latin typeface="Franklin Gothic Book" panose="020B0503020102020204" pitchFamily="34" charset="0"/>
                </a:rPr>
                <a:t>Part of the fees collected are allocated to the NEPPs maintenance and operation of their platforms, including further development as required by the MTender operator</a:t>
              </a:r>
            </a:p>
          </p:txBody>
        </p:sp>
      </p:grpSp>
      <p:grpSp>
        <p:nvGrpSpPr>
          <p:cNvPr id="50" name="Group 49"/>
          <p:cNvGrpSpPr/>
          <p:nvPr/>
        </p:nvGrpSpPr>
        <p:grpSpPr>
          <a:xfrm>
            <a:off x="6095084" y="2552700"/>
            <a:ext cx="2628000" cy="3937000"/>
            <a:chOff x="6095084" y="2578100"/>
            <a:chExt cx="2628000" cy="3937000"/>
          </a:xfrm>
        </p:grpSpPr>
        <p:sp>
          <p:nvSpPr>
            <p:cNvPr id="60" name="Rectangle 59"/>
            <p:cNvSpPr/>
            <p:nvPr/>
          </p:nvSpPr>
          <p:spPr>
            <a:xfrm>
              <a:off x="6393268" y="2578100"/>
              <a:ext cx="2031632" cy="1612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b="1" dirty="0" smtClean="0">
                  <a:solidFill>
                    <a:schemeClr val="accent6"/>
                  </a:solidFill>
                  <a:latin typeface="Franklin Gothic Book" panose="020B0503020102020204" pitchFamily="34" charset="0"/>
                </a:rPr>
                <a:t>The CDU is maintained with the fees</a:t>
              </a:r>
              <a:endParaRPr lang="en-GB" sz="1800" dirty="0" smtClean="0">
                <a:solidFill>
                  <a:schemeClr val="accent6"/>
                </a:solidFill>
                <a:latin typeface="Franklin Gothic Book" panose="020B0503020102020204" pitchFamily="34" charset="0"/>
              </a:endParaRPr>
            </a:p>
          </p:txBody>
        </p:sp>
        <p:sp>
          <p:nvSpPr>
            <p:cNvPr id="82" name="Rectangle 81"/>
            <p:cNvSpPr/>
            <p:nvPr/>
          </p:nvSpPr>
          <p:spPr>
            <a:xfrm>
              <a:off x="6095084" y="4191000"/>
              <a:ext cx="2628000" cy="2324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600" dirty="0" smtClean="0">
                  <a:solidFill>
                    <a:schemeClr val="accent6"/>
                  </a:solidFill>
                  <a:latin typeface="Franklin Gothic Book" panose="020B0503020102020204" pitchFamily="34" charset="0"/>
                </a:rPr>
                <a:t>Part of the fees collected through NEPPs are destined for the maintenance and further development of the CDU, as well as the coverage of costs of the MTender system operator (personnel, equipment, etc.)</a:t>
              </a:r>
            </a:p>
          </p:txBody>
        </p:sp>
      </p:grpSp>
      <p:sp>
        <p:nvSpPr>
          <p:cNvPr id="51" name="Rectangle 50"/>
          <p:cNvSpPr/>
          <p:nvPr/>
        </p:nvSpPr>
        <p:spPr>
          <a:xfrm>
            <a:off x="793750" y="2286001"/>
            <a:ext cx="7556500" cy="330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800" b="1" dirty="0" smtClean="0">
                <a:solidFill>
                  <a:srgbClr val="00AE9E"/>
                </a:solidFill>
                <a:latin typeface="Franklin Gothic Book" panose="020B0503020102020204" pitchFamily="34" charset="0"/>
              </a:rPr>
              <a:t>MTender is a self-sustainable system operated with low government funding</a:t>
            </a:r>
          </a:p>
        </p:txBody>
      </p:sp>
      <p:sp>
        <p:nvSpPr>
          <p:cNvPr id="7" name="Date Placeholder 6"/>
          <p:cNvSpPr>
            <a:spLocks noGrp="1"/>
          </p:cNvSpPr>
          <p:nvPr>
            <p:ph type="dt" sz="half" idx="2"/>
          </p:nvPr>
        </p:nvSpPr>
        <p:spPr/>
        <p:txBody>
          <a:bodyPr/>
          <a:lstStyle/>
          <a:p>
            <a:fld id="{75B80DB3-DC67-4C94-BE3D-D033F749AA13}" type="datetime3">
              <a:rPr lang="en-GB" smtClean="0"/>
              <a:t>3 January, 2020</a:t>
            </a:fld>
            <a:endParaRPr lang="en-GB" dirty="0"/>
          </a:p>
        </p:txBody>
      </p:sp>
      <p:sp>
        <p:nvSpPr>
          <p:cNvPr id="9" name="Slide Number Placeholder 8"/>
          <p:cNvSpPr>
            <a:spLocks noGrp="1"/>
          </p:cNvSpPr>
          <p:nvPr>
            <p:ph type="sldNum" sz="quarter" idx="4"/>
          </p:nvPr>
        </p:nvSpPr>
        <p:spPr/>
        <p:txBody>
          <a:bodyPr/>
          <a:lstStyle/>
          <a:p>
            <a:fld id="{71F9F866-B438-9445-8D9F-1F8FF6608833}" type="slidenum">
              <a:rPr lang="en-GB" smtClean="0"/>
              <a:pPr/>
              <a:t>8</a:t>
            </a:fld>
            <a:endParaRPr lang="en-GB" dirty="0"/>
          </a:p>
        </p:txBody>
      </p:sp>
    </p:spTree>
    <p:extLst>
      <p:ext uri="{BB962C8B-B14F-4D97-AF65-F5344CB8AC3E}">
        <p14:creationId xmlns:p14="http://schemas.microsoft.com/office/powerpoint/2010/main" val="1418425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29306866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585"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Rectángulo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5" name="4 Título"/>
          <p:cNvSpPr>
            <a:spLocks noGrp="1"/>
          </p:cNvSpPr>
          <p:nvPr>
            <p:ph type="title"/>
          </p:nvPr>
        </p:nvSpPr>
        <p:spPr/>
        <p:txBody>
          <a:bodyPr>
            <a:noAutofit/>
          </a:bodyPr>
          <a:lstStyle/>
          <a:p>
            <a:r>
              <a:rPr lang="en-GB" dirty="0" smtClean="0"/>
              <a:t>MTender approach</a:t>
            </a:r>
            <a:endParaRPr lang="en-GB" sz="2000" dirty="0">
              <a:solidFill>
                <a:schemeClr val="accent2"/>
              </a:solidFill>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endParaRPr>
          </a:p>
        </p:txBody>
      </p:sp>
      <p:sp>
        <p:nvSpPr>
          <p:cNvPr id="21" name="TextBox 20"/>
          <p:cNvSpPr txBox="1"/>
          <p:nvPr/>
        </p:nvSpPr>
        <p:spPr>
          <a:xfrm>
            <a:off x="574673" y="726424"/>
            <a:ext cx="7705727" cy="369332"/>
          </a:xfrm>
          <a:prstGeom prst="rect">
            <a:avLst/>
          </a:prstGeom>
          <a:noFill/>
        </p:spPr>
        <p:txBody>
          <a:bodyPr wrap="square" lIns="0" rIns="0" rtlCol="0">
            <a:spAutoFit/>
          </a:bodyPr>
          <a:lstStyle/>
          <a:p>
            <a:r>
              <a:rPr lang="en-GB" sz="1800" dirty="0" smtClean="0">
                <a:solidFill>
                  <a:schemeClr val="tx1"/>
                </a:solidFill>
                <a:latin typeface="Bodoni MT" panose="02070603080606020203" pitchFamily="18" charset="0"/>
              </a:rPr>
              <a:t>How is MTender built?</a:t>
            </a:r>
            <a:endParaRPr lang="en-GB" sz="1800" dirty="0">
              <a:solidFill>
                <a:schemeClr val="tx1"/>
              </a:solidFill>
              <a:latin typeface="Bodoni MT" panose="02070603080606020203" pitchFamily="18" charset="0"/>
            </a:endParaRPr>
          </a:p>
        </p:txBody>
      </p:sp>
      <p:sp>
        <p:nvSpPr>
          <p:cNvPr id="22" name="24 CuadroTexto"/>
          <p:cNvSpPr txBox="1"/>
          <p:nvPr/>
        </p:nvSpPr>
        <p:spPr>
          <a:xfrm>
            <a:off x="204137" y="1179838"/>
            <a:ext cx="8688342" cy="523220"/>
          </a:xfrm>
          <a:prstGeom prst="rect">
            <a:avLst/>
          </a:prstGeom>
          <a:noFill/>
        </p:spPr>
        <p:txBody>
          <a:bodyPr wrap="square" rtlCol="0">
            <a:spAutoFit/>
          </a:bodyPr>
          <a:lstStyle/>
          <a:p>
            <a:pPr algn="just" defTabSz="843641">
              <a:spcBef>
                <a:spcPts val="277"/>
              </a:spcBef>
              <a:buClr>
                <a:srgbClr val="9AAE04"/>
              </a:buClr>
            </a:pPr>
            <a:r>
              <a:rPr lang="en-GB" sz="1400" b="1" dirty="0">
                <a:solidFill>
                  <a:srgbClr val="00AE9E"/>
                </a:solidFill>
                <a:latin typeface="Franklin Gothic Book" panose="020B0503020102020204" pitchFamily="34" charset="0"/>
                <a:cs typeface="Calibri" panose="020F0502020204030204" pitchFamily="34" charset="0"/>
              </a:rPr>
              <a:t>MTender</a:t>
            </a:r>
            <a:r>
              <a:rPr lang="en-GB" sz="1400" dirty="0">
                <a:solidFill>
                  <a:srgbClr val="00AE9E"/>
                </a:solidFill>
                <a:latin typeface="Franklin Gothic Book" panose="020B0503020102020204" pitchFamily="34" charset="0"/>
                <a:cs typeface="Calibri" panose="020F0502020204030204" pitchFamily="34" charset="0"/>
              </a:rPr>
              <a:t> </a:t>
            </a:r>
            <a:r>
              <a:rPr lang="en-GB" sz="1400" kern="0" dirty="0" smtClean="0">
                <a:solidFill>
                  <a:sysClr val="windowText" lastClr="000000"/>
                </a:solidFill>
                <a:latin typeface="Franklin Gothic Book" panose="020B0503020102020204" pitchFamily="34" charset="0"/>
              </a:rPr>
              <a:t>is built based on a six pillar scheme that brings forward a very innovative approach towards digital procurement while providing a cost efficient system that can be quickly adopted</a:t>
            </a:r>
            <a:endParaRPr lang="en-GB" sz="1400" kern="0" dirty="0">
              <a:solidFill>
                <a:sysClr val="windowText" lastClr="000000"/>
              </a:solidFill>
              <a:latin typeface="Franklin Gothic Book" panose="020B0503020102020204" pitchFamily="34" charset="0"/>
            </a:endParaRPr>
          </a:p>
        </p:txBody>
      </p:sp>
      <p:grpSp>
        <p:nvGrpSpPr>
          <p:cNvPr id="4" name="Group 3"/>
          <p:cNvGrpSpPr/>
          <p:nvPr/>
        </p:nvGrpSpPr>
        <p:grpSpPr>
          <a:xfrm>
            <a:off x="95435" y="1935196"/>
            <a:ext cx="8991175" cy="4674287"/>
            <a:chOff x="95435" y="1935196"/>
            <a:chExt cx="8991175" cy="4674287"/>
          </a:xfrm>
        </p:grpSpPr>
        <p:sp>
          <p:nvSpPr>
            <p:cNvPr id="25" name="Rectángulo 24"/>
            <p:cNvSpPr/>
            <p:nvPr/>
          </p:nvSpPr>
          <p:spPr>
            <a:xfrm>
              <a:off x="3649121" y="3930825"/>
              <a:ext cx="1597169" cy="830997"/>
            </a:xfrm>
            <a:prstGeom prst="rect">
              <a:avLst/>
            </a:prstGeom>
            <a:noFill/>
            <a:ln>
              <a:noFill/>
            </a:ln>
          </p:spPr>
          <p:txBody>
            <a:bodyPr wrap="square" lIns="0" rIns="0">
              <a:spAutoFit/>
            </a:bodyPr>
            <a:lstStyle/>
            <a:p>
              <a:pPr algn="ctr"/>
              <a:r>
                <a:rPr lang="en-GB" sz="1600" b="1" dirty="0">
                  <a:solidFill>
                    <a:schemeClr val="tx2"/>
                  </a:solidFill>
                  <a:latin typeface="Franklin Gothic Book" panose="020B0503020102020204" pitchFamily="34" charset="0"/>
                  <a:cs typeface="Calibri" panose="020F0502020204030204" pitchFamily="34" charset="0"/>
                </a:rPr>
                <a:t>Key features of the eProcurement model</a:t>
              </a:r>
            </a:p>
          </p:txBody>
        </p:sp>
        <p:sp>
          <p:nvSpPr>
            <p:cNvPr id="27" name="1 Elipse"/>
            <p:cNvSpPr/>
            <p:nvPr/>
          </p:nvSpPr>
          <p:spPr>
            <a:xfrm>
              <a:off x="2822575" y="2623609"/>
              <a:ext cx="3312000" cy="3312000"/>
            </a:xfrm>
            <a:prstGeom prst="ellipse">
              <a:avLst/>
            </a:prstGeom>
            <a:noFill/>
            <a:ln w="762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sp>
          <p:nvSpPr>
            <p:cNvPr id="28" name="14 Elipse"/>
            <p:cNvSpPr/>
            <p:nvPr/>
          </p:nvSpPr>
          <p:spPr>
            <a:xfrm>
              <a:off x="4806678" y="1995599"/>
              <a:ext cx="1430620" cy="1430620"/>
            </a:xfrm>
            <a:prstGeom prst="ellipse">
              <a:avLst/>
            </a:prstGeom>
            <a:solidFill>
              <a:srgbClr val="235AA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lvl="0" algn="ctr">
                <a:spcAft>
                  <a:spcPts val="600"/>
                </a:spcAft>
              </a:pPr>
              <a:r>
                <a:rPr lang="en-GB" b="1" kern="0" dirty="0">
                  <a:solidFill>
                    <a:srgbClr val="FFFFFF"/>
                  </a:solidFill>
                  <a:latin typeface="Franklin Gothic Book" panose="020B0503020102020204" pitchFamily="34" charset="0"/>
                  <a:ea typeface="ＭＳ Ｐゴシック" charset="0"/>
                  <a:cs typeface="Arial" panose="020B0604020202020204" pitchFamily="34" charset="0"/>
                </a:rPr>
                <a:t>Multi-platform networking model</a:t>
              </a:r>
            </a:p>
          </p:txBody>
        </p:sp>
        <p:sp>
          <p:nvSpPr>
            <p:cNvPr id="29" name="16 Elipse"/>
            <p:cNvSpPr/>
            <p:nvPr/>
          </p:nvSpPr>
          <p:spPr>
            <a:xfrm>
              <a:off x="1957377" y="3553089"/>
              <a:ext cx="1430620" cy="1430620"/>
            </a:xfrm>
            <a:prstGeom prst="ellipse">
              <a:avLst/>
            </a:prstGeom>
            <a:solidFill>
              <a:srgbClr val="2DAAE2"/>
            </a:solid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spcAft>
                  <a:spcPts val="600"/>
                </a:spcAft>
              </a:pPr>
              <a:r>
                <a:rPr lang="en-GB" b="1" dirty="0">
                  <a:latin typeface="Franklin Gothic Book" panose="020B0503020102020204" pitchFamily="34" charset="0"/>
                  <a:cs typeface="Calibri" panose="020F0502020204030204" pitchFamily="34" charset="0"/>
                </a:rPr>
                <a:t>Cost-and-time efficient </a:t>
              </a:r>
              <a:r>
                <a:rPr lang="en-GB" sz="1150" b="1" dirty="0">
                  <a:latin typeface="Franklin Gothic Book" panose="020B0503020102020204" pitchFamily="34" charset="0"/>
                  <a:cs typeface="Calibri" panose="020F0502020204030204" pitchFamily="34" charset="0"/>
                </a:rPr>
                <a:t>implementation</a:t>
              </a:r>
            </a:p>
          </p:txBody>
        </p:sp>
        <p:sp>
          <p:nvSpPr>
            <p:cNvPr id="30" name="17 Elipse"/>
            <p:cNvSpPr/>
            <p:nvPr/>
          </p:nvSpPr>
          <p:spPr>
            <a:xfrm>
              <a:off x="5470627" y="3553089"/>
              <a:ext cx="1430620" cy="1430620"/>
            </a:xfrm>
            <a:prstGeom prst="ellipse">
              <a:avLst/>
            </a:prstGeom>
            <a:solidFill>
              <a:srgbClr val="AED68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n-GB" b="1" dirty="0" smtClean="0">
                  <a:latin typeface="Franklin Gothic Book" panose="020B0503020102020204" pitchFamily="34" charset="0"/>
                  <a:cs typeface="Calibri" panose="020F0502020204030204" pitchFamily="34" charset="0"/>
                </a:rPr>
                <a:t>Open Source Open Data Open Contracting Data Standard </a:t>
              </a:r>
              <a:endParaRPr lang="en-GB" b="1" dirty="0">
                <a:latin typeface="Franklin Gothic Book" panose="020B0503020102020204" pitchFamily="34" charset="0"/>
                <a:cs typeface="Calibri" panose="020F0502020204030204" pitchFamily="34" charset="0"/>
              </a:endParaRPr>
            </a:p>
          </p:txBody>
        </p:sp>
        <p:sp>
          <p:nvSpPr>
            <p:cNvPr id="37" name="18 Elipse"/>
            <p:cNvSpPr/>
            <p:nvPr/>
          </p:nvSpPr>
          <p:spPr>
            <a:xfrm>
              <a:off x="2754238" y="5178863"/>
              <a:ext cx="1430620" cy="1430620"/>
            </a:xfrm>
            <a:prstGeom prst="ellipse">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n-GB" b="1" dirty="0" smtClean="0">
                  <a:solidFill>
                    <a:schemeClr val="bg1"/>
                  </a:solidFill>
                  <a:latin typeface="Franklin Gothic Book" panose="020B0503020102020204" pitchFamily="34" charset="0"/>
                  <a:cs typeface="Calibri" panose="020F0502020204030204" pitchFamily="34" charset="0"/>
                </a:rPr>
                <a:t>End-to-end electronic public procurement</a:t>
              </a:r>
              <a:endParaRPr lang="en-GB" b="1" dirty="0">
                <a:solidFill>
                  <a:schemeClr val="bg1"/>
                </a:solidFill>
                <a:latin typeface="Franklin Gothic Book" panose="020B0503020102020204" pitchFamily="34" charset="0"/>
                <a:cs typeface="Calibri" panose="020F0502020204030204" pitchFamily="34" charset="0"/>
              </a:endParaRPr>
            </a:p>
          </p:txBody>
        </p:sp>
        <p:sp>
          <p:nvSpPr>
            <p:cNvPr id="38" name="30 Elipse"/>
            <p:cNvSpPr/>
            <p:nvPr/>
          </p:nvSpPr>
          <p:spPr>
            <a:xfrm>
              <a:off x="4806678" y="5178863"/>
              <a:ext cx="1430620" cy="1430620"/>
            </a:xfrm>
            <a:prstGeom prst="ellipse">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n-GB" b="1" dirty="0">
                  <a:solidFill>
                    <a:schemeClr val="bg1"/>
                  </a:solidFill>
                  <a:latin typeface="Franklin Gothic Book" panose="020B0503020102020204" pitchFamily="34" charset="0"/>
                  <a:cs typeface="Calibri" panose="020F0502020204030204" pitchFamily="34" charset="0"/>
                </a:rPr>
                <a:t>High level interoperability</a:t>
              </a:r>
            </a:p>
          </p:txBody>
        </p:sp>
        <p:sp>
          <p:nvSpPr>
            <p:cNvPr id="39" name="24 CuadroTexto"/>
            <p:cNvSpPr txBox="1"/>
            <p:nvPr/>
          </p:nvSpPr>
          <p:spPr>
            <a:xfrm>
              <a:off x="6547143" y="1995599"/>
              <a:ext cx="2539467" cy="1557490"/>
            </a:xfrm>
            <a:prstGeom prst="accentCallout1">
              <a:avLst>
                <a:gd name="adj1" fmla="val 36784"/>
                <a:gd name="adj2" fmla="val -636"/>
                <a:gd name="adj3" fmla="val 36930"/>
                <a:gd name="adj4" fmla="val -25596"/>
              </a:avLst>
            </a:prstGeom>
            <a:noFill/>
            <a:ln w="19050">
              <a:solidFill>
                <a:srgbClr val="235AA6"/>
              </a:solidFill>
            </a:ln>
          </p:spPr>
          <p:txBody>
            <a:bodyPr wrap="square" lIns="108000" tIns="72000" rIns="216000" rtlCol="0" anchor="ctr">
              <a:noAutofit/>
            </a:bodyPr>
            <a:lstStyle/>
            <a:p>
              <a:r>
                <a:rPr lang="en-GB" b="1" dirty="0">
                  <a:solidFill>
                    <a:srgbClr val="00AE9E"/>
                  </a:solidFill>
                  <a:latin typeface="Franklin Gothic Book" panose="020B0503020102020204" pitchFamily="34" charset="0"/>
                  <a:cs typeface="Calibri" panose="020F0502020204030204" pitchFamily="34" charset="0"/>
                </a:rPr>
                <a:t>MTender</a:t>
              </a:r>
              <a:r>
                <a:rPr lang="en-GB" dirty="0">
                  <a:solidFill>
                    <a:srgbClr val="00AE9E"/>
                  </a:solidFill>
                  <a:latin typeface="Franklin Gothic Book" panose="020B0503020102020204" pitchFamily="34" charset="0"/>
                  <a:cs typeface="Calibri" panose="020F0502020204030204" pitchFamily="34" charset="0"/>
                </a:rPr>
                <a:t> </a:t>
              </a:r>
              <a:r>
                <a:rPr lang="en-GB" sz="1200" dirty="0" smtClean="0">
                  <a:solidFill>
                    <a:srgbClr val="000000"/>
                  </a:solidFill>
                  <a:latin typeface="Franklin Gothic Book" panose="020B0503020102020204" pitchFamily="34" charset="0"/>
                  <a:cs typeface="Calibri" panose="020F0502020204030204" pitchFamily="34" charset="0"/>
                </a:rPr>
                <a:t>is a </a:t>
              </a:r>
              <a:r>
                <a:rPr lang="en-GB" sz="1200" b="1" dirty="0" smtClean="0">
                  <a:solidFill>
                    <a:srgbClr val="000000"/>
                  </a:solidFill>
                  <a:latin typeface="Franklin Gothic Book" panose="020B0503020102020204" pitchFamily="34" charset="0"/>
                  <a:cs typeface="Calibri" panose="020F0502020204030204" pitchFamily="34" charset="0"/>
                </a:rPr>
                <a:t>multi-platform</a:t>
              </a:r>
              <a:r>
                <a:rPr lang="en-GB" sz="1200" dirty="0">
                  <a:solidFill>
                    <a:srgbClr val="000000"/>
                  </a:solidFill>
                  <a:latin typeface="Franklin Gothic Book" panose="020B0503020102020204" pitchFamily="34" charset="0"/>
                  <a:cs typeface="Calibri" panose="020F0502020204030204" pitchFamily="34" charset="0"/>
                </a:rPr>
                <a:t>, involving </a:t>
              </a:r>
              <a:r>
                <a:rPr lang="en-GB" dirty="0">
                  <a:solidFill>
                    <a:srgbClr val="000000"/>
                  </a:solidFill>
                  <a:latin typeface="Franklin Gothic Book" panose="020B0503020102020204" pitchFamily="34" charset="0"/>
                  <a:cs typeface="Calibri" panose="020F0502020204030204" pitchFamily="34" charset="0"/>
                </a:rPr>
                <a:t>Networking Electronic Procurement Platform </a:t>
              </a:r>
              <a:r>
                <a:rPr lang="en-GB" sz="1200" dirty="0">
                  <a:solidFill>
                    <a:srgbClr val="000000"/>
                  </a:solidFill>
                  <a:latin typeface="Franklin Gothic Book" panose="020B0503020102020204" pitchFamily="34" charset="0"/>
                  <a:cs typeface="Calibri" panose="020F0502020204030204" pitchFamily="34" charset="0"/>
                </a:rPr>
                <a:t>operators communicating in </a:t>
              </a:r>
              <a:r>
                <a:rPr lang="en-GB" sz="1200" b="1" dirty="0">
                  <a:solidFill>
                    <a:srgbClr val="000000"/>
                  </a:solidFill>
                  <a:latin typeface="Franklin Gothic Book" panose="020B0503020102020204" pitchFamily="34" charset="0"/>
                  <a:cs typeface="Calibri" panose="020F0502020204030204" pitchFamily="34" charset="0"/>
                </a:rPr>
                <a:t>real time</a:t>
              </a:r>
              <a:r>
                <a:rPr lang="en-GB" sz="1200" dirty="0">
                  <a:solidFill>
                    <a:srgbClr val="000000"/>
                  </a:solidFill>
                  <a:latin typeface="Franklin Gothic Book" panose="020B0503020102020204" pitchFamily="34" charset="0"/>
                  <a:cs typeface="Calibri" panose="020F0502020204030204" pitchFamily="34" charset="0"/>
                </a:rPr>
                <a:t> </a:t>
              </a:r>
              <a:r>
                <a:rPr lang="en-GB" sz="1200" dirty="0" smtClean="0">
                  <a:solidFill>
                    <a:srgbClr val="000000"/>
                  </a:solidFill>
                  <a:latin typeface="Franklin Gothic Book" panose="020B0503020102020204" pitchFamily="34" charset="0"/>
                  <a:cs typeface="Calibri" panose="020F0502020204030204" pitchFamily="34" charset="0"/>
                </a:rPr>
                <a:t>via </a:t>
              </a:r>
              <a:r>
                <a:rPr lang="en-GB" sz="1200" dirty="0">
                  <a:solidFill>
                    <a:srgbClr val="000000"/>
                  </a:solidFill>
                  <a:latin typeface="Franklin Gothic Book" panose="020B0503020102020204" pitchFamily="34" charset="0"/>
                  <a:cs typeface="Calibri" panose="020F0502020204030204" pitchFamily="34" charset="0"/>
                </a:rPr>
                <a:t>a central unit with </a:t>
              </a:r>
              <a:r>
                <a:rPr lang="en-GB" sz="1200" b="1" dirty="0">
                  <a:solidFill>
                    <a:srgbClr val="000000"/>
                  </a:solidFill>
                  <a:latin typeface="Franklin Gothic Book" panose="020B0503020102020204" pitchFamily="34" charset="0"/>
                  <a:cs typeface="Calibri" panose="020F0502020204030204" pitchFamily="34" charset="0"/>
                </a:rPr>
                <a:t>contracting entities and suppliers and the e-government services</a:t>
              </a:r>
            </a:p>
          </p:txBody>
        </p:sp>
        <p:sp>
          <p:nvSpPr>
            <p:cNvPr id="40" name="32 CuadroTexto"/>
            <p:cNvSpPr txBox="1"/>
            <p:nvPr/>
          </p:nvSpPr>
          <p:spPr>
            <a:xfrm>
              <a:off x="95435" y="3742509"/>
              <a:ext cx="1658738" cy="1556303"/>
            </a:xfrm>
            <a:prstGeom prst="accentCallout1">
              <a:avLst>
                <a:gd name="adj1" fmla="val 41716"/>
                <a:gd name="adj2" fmla="val 101309"/>
                <a:gd name="adj3" fmla="val 41734"/>
                <a:gd name="adj4" fmla="val 124943"/>
              </a:avLst>
            </a:prstGeom>
            <a:noFill/>
            <a:ln w="19050">
              <a:solidFill>
                <a:srgbClr val="2DAAE2"/>
              </a:solidFill>
            </a:ln>
          </p:spPr>
          <p:txBody>
            <a:bodyPr wrap="square" lIns="36000" rIns="108000" rtlCol="0" anchor="ctr">
              <a:noAutofit/>
            </a:bodyPr>
            <a:lstStyle>
              <a:defPPr>
                <a:defRPr lang="en-US"/>
              </a:defPPr>
              <a:lvl1pPr>
                <a:defRPr sz="1400">
                  <a:solidFill>
                    <a:srgbClr val="000000"/>
                  </a:solidFill>
                  <a:latin typeface="Franklin Gothic Book" panose="020B0503020102020204" pitchFamily="34" charset="0"/>
                  <a:cs typeface="Arial" panose="020B0604020202020204" pitchFamily="34" charset="0"/>
                </a:defRPr>
              </a:lvl1pPr>
            </a:lstStyle>
            <a:p>
              <a:pPr algn="r"/>
              <a:r>
                <a:rPr lang="en-GB" sz="1200" b="1" dirty="0" smtClean="0">
                  <a:solidFill>
                    <a:srgbClr val="00AE9E"/>
                  </a:solidFill>
                  <a:cs typeface="Calibri" panose="020F0502020204030204" pitchFamily="34" charset="0"/>
                </a:rPr>
                <a:t>MTender</a:t>
              </a:r>
              <a:r>
                <a:rPr lang="en-GB" sz="1200" dirty="0" smtClean="0">
                  <a:solidFill>
                    <a:srgbClr val="00AE9E"/>
                  </a:solidFill>
                  <a:cs typeface="Calibri" panose="020F0502020204030204" pitchFamily="34" charset="0"/>
                </a:rPr>
                <a:t> </a:t>
              </a:r>
              <a:r>
                <a:rPr lang="en-GB" sz="1200" dirty="0" smtClean="0">
                  <a:cs typeface="Calibri" panose="020F0502020204030204" pitchFamily="34" charset="0"/>
                </a:rPr>
                <a:t>seeks </a:t>
              </a:r>
              <a:r>
                <a:rPr lang="en-GB" sz="1200" b="1" dirty="0" smtClean="0">
                  <a:cs typeface="Calibri" panose="020F0502020204030204" pitchFamily="34" charset="0"/>
                </a:rPr>
                <a:t>efficiency</a:t>
              </a:r>
              <a:r>
                <a:rPr lang="en-GB" sz="1200" dirty="0" smtClean="0">
                  <a:cs typeface="Calibri" panose="020F0502020204030204" pitchFamily="34" charset="0"/>
                </a:rPr>
                <a:t> by a) high-level standardisation of procurement process; b) modular design of electronic workflows; c) the re-use of existing OCDS-based tools and services </a:t>
              </a:r>
              <a:endParaRPr lang="en-GB" sz="1200" b="1" dirty="0">
                <a:cs typeface="Calibri" panose="020F0502020204030204" pitchFamily="34" charset="0"/>
              </a:endParaRPr>
            </a:p>
          </p:txBody>
        </p:sp>
        <p:sp>
          <p:nvSpPr>
            <p:cNvPr id="41" name="24 CuadroTexto"/>
            <p:cNvSpPr txBox="1"/>
            <p:nvPr/>
          </p:nvSpPr>
          <p:spPr>
            <a:xfrm>
              <a:off x="7219877" y="3787742"/>
              <a:ext cx="1764000" cy="1179413"/>
            </a:xfrm>
            <a:prstGeom prst="accentCallout1">
              <a:avLst>
                <a:gd name="adj1" fmla="val 34202"/>
                <a:gd name="adj2" fmla="val -1601"/>
                <a:gd name="adj3" fmla="val 34020"/>
                <a:gd name="adj4" fmla="val -20587"/>
              </a:avLst>
            </a:prstGeom>
            <a:noFill/>
            <a:ln w="19050">
              <a:solidFill>
                <a:srgbClr val="AED684"/>
              </a:solidFill>
            </a:ln>
          </p:spPr>
          <p:txBody>
            <a:bodyPr wrap="square" lIns="108000" rIns="36000" rtlCol="0" anchor="ctr">
              <a:noAutofit/>
            </a:bodyPr>
            <a:lstStyle>
              <a:defPPr>
                <a:defRPr lang="en-US"/>
              </a:defPPr>
              <a:lvl1pPr>
                <a:defRPr sz="1400">
                  <a:solidFill>
                    <a:srgbClr val="000000"/>
                  </a:solidFill>
                  <a:latin typeface="Franklin Gothic Book" panose="020B0503020102020204" pitchFamily="34" charset="0"/>
                  <a:cs typeface="Arial" panose="020B0604020202020204" pitchFamily="34" charset="0"/>
                </a:defRPr>
              </a:lvl1pPr>
            </a:lstStyle>
            <a:p>
              <a:r>
                <a:rPr lang="en-GB" sz="1200" b="1" dirty="0">
                  <a:solidFill>
                    <a:srgbClr val="00AE9E"/>
                  </a:solidFill>
                  <a:cs typeface="Calibri" panose="020F0502020204030204" pitchFamily="34" charset="0"/>
                </a:rPr>
                <a:t>MTender</a:t>
              </a:r>
              <a:r>
                <a:rPr lang="en-GB" sz="1200" dirty="0">
                  <a:solidFill>
                    <a:srgbClr val="00AE9E"/>
                  </a:solidFill>
                  <a:cs typeface="Calibri" panose="020F0502020204030204" pitchFamily="34" charset="0"/>
                </a:rPr>
                <a:t> </a:t>
              </a:r>
              <a:r>
                <a:rPr lang="en-GB" sz="1200" dirty="0" smtClean="0">
                  <a:cs typeface="Calibri" panose="020F0502020204030204" pitchFamily="34" charset="0"/>
                </a:rPr>
                <a:t>is based on </a:t>
              </a:r>
              <a:r>
                <a:rPr lang="en-GB" sz="1200" b="1" dirty="0">
                  <a:cs typeface="Calibri" panose="020F0502020204030204" pitchFamily="34" charset="0"/>
                </a:rPr>
                <a:t>open source</a:t>
              </a:r>
              <a:r>
                <a:rPr lang="en-GB" sz="1200" dirty="0">
                  <a:cs typeface="Calibri" panose="020F0502020204030204" pitchFamily="34" charset="0"/>
                </a:rPr>
                <a:t> and </a:t>
              </a:r>
              <a:r>
                <a:rPr lang="en-GB" sz="1200" dirty="0" smtClean="0">
                  <a:cs typeface="Calibri" panose="020F0502020204030204" pitchFamily="34" charset="0"/>
                </a:rPr>
                <a:t>fosters </a:t>
              </a:r>
              <a:r>
                <a:rPr lang="en-GB" sz="1200" b="1" dirty="0">
                  <a:cs typeface="Calibri" panose="020F0502020204030204" pitchFamily="34" charset="0"/>
                </a:rPr>
                <a:t>transparency and accountability</a:t>
              </a:r>
              <a:r>
                <a:rPr lang="en-GB" sz="1200" dirty="0">
                  <a:cs typeface="Calibri" panose="020F0502020204030204" pitchFamily="34" charset="0"/>
                </a:rPr>
                <a:t> by incorporating </a:t>
              </a:r>
              <a:r>
                <a:rPr lang="en-GB" sz="1200" b="1" dirty="0">
                  <a:cs typeface="Calibri" panose="020F0502020204030204" pitchFamily="34" charset="0"/>
                </a:rPr>
                <a:t>Open Data and Open Contracting Data Standard (OCDS)</a:t>
              </a:r>
            </a:p>
          </p:txBody>
        </p:sp>
        <p:sp>
          <p:nvSpPr>
            <p:cNvPr id="43" name="24 CuadroTexto"/>
            <p:cNvSpPr txBox="1"/>
            <p:nvPr/>
          </p:nvSpPr>
          <p:spPr>
            <a:xfrm>
              <a:off x="238820" y="5535767"/>
              <a:ext cx="2012709" cy="799683"/>
            </a:xfrm>
            <a:prstGeom prst="accentCallout1">
              <a:avLst>
                <a:gd name="adj1" fmla="val 50166"/>
                <a:gd name="adj2" fmla="val 98474"/>
                <a:gd name="adj3" fmla="val 50087"/>
                <a:gd name="adj4" fmla="val 132916"/>
              </a:avLst>
            </a:prstGeom>
            <a:noFill/>
            <a:ln w="19050">
              <a:solidFill>
                <a:schemeClr val="accent4">
                  <a:lumMod val="60000"/>
                  <a:lumOff val="40000"/>
                </a:schemeClr>
              </a:solidFill>
            </a:ln>
          </p:spPr>
          <p:txBody>
            <a:bodyPr wrap="square" lIns="36000" rIns="108000" rtlCol="0" anchor="ctr">
              <a:noAutofit/>
            </a:bodyPr>
            <a:lstStyle>
              <a:defPPr>
                <a:defRPr lang="en-US"/>
              </a:defPPr>
              <a:lvl1pPr>
                <a:defRPr sz="1400">
                  <a:solidFill>
                    <a:srgbClr val="000000"/>
                  </a:solidFill>
                  <a:latin typeface="Franklin Gothic Book" panose="020B0503020102020204" pitchFamily="34" charset="0"/>
                  <a:cs typeface="Arial" panose="020B0604020202020204" pitchFamily="34" charset="0"/>
                </a:defRPr>
              </a:lvl1pPr>
            </a:lstStyle>
            <a:p>
              <a:pPr algn="r"/>
              <a:r>
                <a:rPr lang="en-GB" sz="1200" b="1" dirty="0">
                  <a:solidFill>
                    <a:srgbClr val="00AE9E"/>
                  </a:solidFill>
                  <a:cs typeface="Calibri" panose="020F0502020204030204" pitchFamily="34" charset="0"/>
                </a:rPr>
                <a:t>MTender</a:t>
              </a:r>
              <a:r>
                <a:rPr lang="en-GB" sz="1200" dirty="0">
                  <a:solidFill>
                    <a:srgbClr val="00AE9E"/>
                  </a:solidFill>
                  <a:cs typeface="Calibri" panose="020F0502020204030204" pitchFamily="34" charset="0"/>
                </a:rPr>
                <a:t> </a:t>
              </a:r>
              <a:r>
                <a:rPr lang="en-GB" sz="1200" dirty="0" smtClean="0">
                  <a:cs typeface="Calibri" panose="020F0502020204030204" pitchFamily="34" charset="0"/>
                </a:rPr>
                <a:t>covers </a:t>
              </a:r>
              <a:r>
                <a:rPr lang="en-GB" sz="1200" dirty="0">
                  <a:cs typeface="Calibri" panose="020F0502020204030204" pitchFamily="34" charset="0"/>
                </a:rPr>
                <a:t>the </a:t>
              </a:r>
              <a:r>
                <a:rPr lang="en-GB" sz="1200" b="1" dirty="0">
                  <a:cs typeface="Calibri" panose="020F0502020204030204" pitchFamily="34" charset="0"/>
                </a:rPr>
                <a:t>entire public procurement process</a:t>
              </a:r>
              <a:r>
                <a:rPr lang="en-GB" sz="1200" dirty="0">
                  <a:cs typeface="Calibri" panose="020F0502020204030204" pitchFamily="34" charset="0"/>
                </a:rPr>
                <a:t>, from procurement planning to invoicing and payments under public contracts</a:t>
              </a:r>
            </a:p>
          </p:txBody>
        </p:sp>
        <p:sp>
          <p:nvSpPr>
            <p:cNvPr id="44" name="24 CuadroTexto"/>
            <p:cNvSpPr txBox="1"/>
            <p:nvPr/>
          </p:nvSpPr>
          <p:spPr>
            <a:xfrm>
              <a:off x="6624334" y="5298813"/>
              <a:ext cx="2268145" cy="944129"/>
            </a:xfrm>
            <a:prstGeom prst="accentCallout1">
              <a:avLst>
                <a:gd name="adj1" fmla="val 51897"/>
                <a:gd name="adj2" fmla="val -3053"/>
                <a:gd name="adj3" fmla="val 51876"/>
                <a:gd name="adj4" fmla="val -21582"/>
              </a:avLst>
            </a:prstGeom>
            <a:noFill/>
            <a:ln w="19050">
              <a:solidFill>
                <a:srgbClr val="00AE9E"/>
              </a:solidFill>
            </a:ln>
          </p:spPr>
          <p:txBody>
            <a:bodyPr wrap="square" lIns="108000" rIns="36000" rtlCol="0" anchor="ctr">
              <a:noAutofit/>
            </a:bodyPr>
            <a:lstStyle>
              <a:defPPr>
                <a:defRPr lang="en-US"/>
              </a:defPPr>
              <a:lvl1pPr>
                <a:defRPr sz="1400">
                  <a:solidFill>
                    <a:srgbClr val="000000"/>
                  </a:solidFill>
                  <a:latin typeface="Franklin Gothic Book" panose="020B0503020102020204" pitchFamily="34" charset="0"/>
                  <a:cs typeface="Arial" panose="020B0604020202020204" pitchFamily="34" charset="0"/>
                </a:defRPr>
              </a:lvl1pPr>
            </a:lstStyle>
            <a:p>
              <a:r>
                <a:rPr lang="en-GB" sz="1200" b="1" dirty="0">
                  <a:solidFill>
                    <a:srgbClr val="00AE9E"/>
                  </a:solidFill>
                  <a:cs typeface="Calibri" panose="020F0502020204030204" pitchFamily="34" charset="0"/>
                </a:rPr>
                <a:t>MTender</a:t>
              </a:r>
              <a:r>
                <a:rPr lang="en-GB" sz="1200" dirty="0">
                  <a:solidFill>
                    <a:srgbClr val="00AE9E"/>
                  </a:solidFill>
                  <a:cs typeface="Calibri" panose="020F0502020204030204" pitchFamily="34" charset="0"/>
                </a:rPr>
                <a:t> </a:t>
              </a:r>
              <a:r>
                <a:rPr lang="en-GB" sz="1200" dirty="0" smtClean="0">
                  <a:cs typeface="Calibri" panose="020F0502020204030204" pitchFamily="34" charset="0"/>
                </a:rPr>
                <a:t>is designed </a:t>
              </a:r>
              <a:r>
                <a:rPr lang="en-GB" sz="1200" dirty="0">
                  <a:cs typeface="Calibri" panose="020F0502020204030204" pitchFamily="34" charset="0"/>
                </a:rPr>
                <a:t>to </a:t>
              </a:r>
              <a:r>
                <a:rPr lang="en-GB" sz="1200" b="1" dirty="0">
                  <a:cs typeface="Calibri" panose="020F0502020204030204" pitchFamily="34" charset="0"/>
                </a:rPr>
                <a:t>ensure interoperability</a:t>
              </a:r>
              <a:r>
                <a:rPr lang="en-GB" sz="1200" dirty="0">
                  <a:cs typeface="Calibri" panose="020F0502020204030204" pitchFamily="34" charset="0"/>
                </a:rPr>
                <a:t> with </a:t>
              </a:r>
              <a:r>
                <a:rPr lang="en-GB" sz="1200" b="1" dirty="0">
                  <a:cs typeface="Calibri" panose="020F0502020204030204" pitchFamily="34" charset="0"/>
                </a:rPr>
                <a:t>existing and future </a:t>
              </a:r>
              <a:r>
                <a:rPr lang="en-GB" sz="1200" dirty="0">
                  <a:cs typeface="Calibri" panose="020F0502020204030204" pitchFamily="34" charset="0"/>
                </a:rPr>
                <a:t>e-Government services and national public registers</a:t>
              </a:r>
            </a:p>
          </p:txBody>
        </p:sp>
        <p:sp>
          <p:nvSpPr>
            <p:cNvPr id="24" name="17 Elipse"/>
            <p:cNvSpPr/>
            <p:nvPr/>
          </p:nvSpPr>
          <p:spPr>
            <a:xfrm>
              <a:off x="2754948" y="1997019"/>
              <a:ext cx="1429200" cy="1429200"/>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n-GB" b="1" kern="0" dirty="0">
                  <a:solidFill>
                    <a:srgbClr val="FFFFFF"/>
                  </a:solidFill>
                  <a:latin typeface="Franklin Gothic Book" panose="020B0503020102020204" pitchFamily="34" charset="0"/>
                  <a:ea typeface="ＭＳ Ｐゴシック" charset="0"/>
                  <a:cs typeface="Arial" panose="020B0604020202020204" pitchFamily="34" charset="0"/>
                </a:rPr>
                <a:t>Sustainable digital government service</a:t>
              </a:r>
            </a:p>
          </p:txBody>
        </p:sp>
        <p:sp>
          <p:nvSpPr>
            <p:cNvPr id="26" name="32 CuadroTexto"/>
            <p:cNvSpPr txBox="1"/>
            <p:nvPr/>
          </p:nvSpPr>
          <p:spPr>
            <a:xfrm>
              <a:off x="95435" y="1935196"/>
              <a:ext cx="2348248" cy="1422739"/>
            </a:xfrm>
            <a:prstGeom prst="accentCallout1">
              <a:avLst>
                <a:gd name="adj1" fmla="val 41716"/>
                <a:gd name="adj2" fmla="val 101309"/>
                <a:gd name="adj3" fmla="val 41734"/>
                <a:gd name="adj4" fmla="val 124943"/>
              </a:avLst>
            </a:prstGeom>
            <a:noFill/>
            <a:ln w="19050">
              <a:solidFill>
                <a:schemeClr val="bg1">
                  <a:lumMod val="65000"/>
                </a:schemeClr>
              </a:solidFill>
            </a:ln>
          </p:spPr>
          <p:txBody>
            <a:bodyPr wrap="square" lIns="36000" rIns="108000" rtlCol="0" anchor="ctr">
              <a:noAutofit/>
            </a:bodyPr>
            <a:lstStyle>
              <a:defPPr>
                <a:defRPr lang="en-US"/>
              </a:defPPr>
              <a:lvl1pPr>
                <a:defRPr sz="1400">
                  <a:solidFill>
                    <a:srgbClr val="000000"/>
                  </a:solidFill>
                  <a:latin typeface="Franklin Gothic Book" panose="020B0503020102020204" pitchFamily="34" charset="0"/>
                  <a:cs typeface="Arial" panose="020B0604020202020204" pitchFamily="34" charset="0"/>
                </a:defRPr>
              </a:lvl1pPr>
            </a:lstStyle>
            <a:p>
              <a:pPr algn="r"/>
              <a:r>
                <a:rPr lang="en-GB" sz="1200" b="1" dirty="0">
                  <a:solidFill>
                    <a:srgbClr val="00AE9E"/>
                  </a:solidFill>
                  <a:cs typeface="Calibri" panose="020F0502020204030204" pitchFamily="34" charset="0"/>
                </a:rPr>
                <a:t>MTender</a:t>
              </a:r>
              <a:r>
                <a:rPr lang="en-GB" sz="1200" dirty="0">
                  <a:solidFill>
                    <a:srgbClr val="00AE9E"/>
                  </a:solidFill>
                  <a:cs typeface="Calibri" panose="020F0502020204030204" pitchFamily="34" charset="0"/>
                </a:rPr>
                <a:t> </a:t>
              </a:r>
              <a:r>
                <a:rPr lang="en-GB" sz="1200" dirty="0" smtClean="0"/>
                <a:t>should be </a:t>
              </a:r>
              <a:r>
                <a:rPr lang="en-GB" sz="1200" b="1" dirty="0" smtClean="0"/>
                <a:t>fully </a:t>
              </a:r>
              <a:r>
                <a:rPr lang="en-GB" sz="1200" b="1" dirty="0"/>
                <a:t>funded from commercial users’ fees </a:t>
              </a:r>
              <a:r>
                <a:rPr lang="en-GB" sz="1200" dirty="0"/>
                <a:t>for digital procurement services; no initial funding from state budget and no later exposure of state budget is envisaged and no fees are charged to public sector </a:t>
              </a:r>
              <a:r>
                <a:rPr lang="en-GB" sz="1200" dirty="0" smtClean="0"/>
                <a:t>users </a:t>
              </a:r>
              <a:endParaRPr lang="en-GB" sz="1200" b="1" dirty="0">
                <a:cs typeface="Calibri" panose="020F0502020204030204" pitchFamily="34" charset="0"/>
              </a:endParaRPr>
            </a:p>
          </p:txBody>
        </p:sp>
      </p:grpSp>
      <p:sp>
        <p:nvSpPr>
          <p:cNvPr id="5" name="Date Placeholder 4"/>
          <p:cNvSpPr>
            <a:spLocks noGrp="1"/>
          </p:cNvSpPr>
          <p:nvPr>
            <p:ph type="dt" sz="half" idx="2"/>
          </p:nvPr>
        </p:nvSpPr>
        <p:spPr/>
        <p:txBody>
          <a:bodyPr/>
          <a:lstStyle/>
          <a:p>
            <a:fld id="{A63E4914-B82A-485F-9D8E-9BDACD32544F}" type="datetime3">
              <a:rPr lang="en-GB" smtClean="0"/>
              <a:t>3 January, 2020</a:t>
            </a:fld>
            <a:endParaRPr lang="en-GB" dirty="0"/>
          </a:p>
        </p:txBody>
      </p:sp>
      <p:sp>
        <p:nvSpPr>
          <p:cNvPr id="9" name="Slide Number Placeholder 8"/>
          <p:cNvSpPr>
            <a:spLocks noGrp="1"/>
          </p:cNvSpPr>
          <p:nvPr>
            <p:ph type="sldNum" sz="quarter" idx="4"/>
          </p:nvPr>
        </p:nvSpPr>
        <p:spPr/>
        <p:txBody>
          <a:bodyPr/>
          <a:lstStyle/>
          <a:p>
            <a:fld id="{71F9F866-B438-9445-8D9F-1F8FF6608833}" type="slidenum">
              <a:rPr lang="en-GB" smtClean="0"/>
              <a:pPr/>
              <a:t>9</a:t>
            </a:fld>
            <a:endParaRPr lang="en-GB" dirty="0"/>
          </a:p>
        </p:txBody>
      </p:sp>
    </p:spTree>
    <p:extLst>
      <p:ext uri="{BB962C8B-B14F-4D97-AF65-F5344CB8AC3E}">
        <p14:creationId xmlns:p14="http://schemas.microsoft.com/office/powerpoint/2010/main" val="12416323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1GcYjHIdShWtYG7T27Vcr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1qUkJBpdMaPvFfS1mFd1F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bE6MEuZE0s1ZgFJDW1lg.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AAW.rf4PSL2Raffe2_nS6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OgWoP.lK7RY5CoCwiwjG2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OgWoP.lK7RY5CoCwiwjG2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MJ.Kmb0uSmeNmWrdTJDKy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cYeQo20XPY2gvqYxgjJEl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cYeQo20XPY2gvqYxgjJEl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cYeQo20XPY2gvqYxgjJEl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cYeQo20XPY2gvqYxgjJEl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Roh7.sVZvrt_VqW5z9At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cYeQo20XPY2gvqYxgjJElw"/>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aqaUJuMYliYG8Qu1S4mSIg"/>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Ckk5a6W3Ov3iqUZ9EBe.iA"/>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2m3DHlRrQx88eMo8DJMSTg"/>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7lYKI3OsEqqUoQrz6yK0UA"/>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OMDq8iAf.3.oyE.Qi3apAw"/>
</p:tagLst>
</file>

<file path=ppt/tags/tag2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id9JyHxQRGetDilvwY0wJ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jUlmBkW9zrwxeGTQu3oGbQ"/>
</p:tagLst>
</file>

<file path=ppt/tags/tag3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427LK3h4yR6Qu4146Ho6YQ"/>
</p:tagLst>
</file>

<file path=ppt/tags/tag3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vH0zD0QvI8aqc1SVtXghTg"/>
</p:tagLst>
</file>

<file path=ppt/tags/tag3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8bdlpPvOVVzh0XvAoHB_y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YIg1jdR377VVWWL23An.dQ"/>
</p:tagLst>
</file>

<file path=ppt/tags/tag4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sU4DEBjs_Mvk746MeyX.4w"/>
</p:tagLst>
</file>

<file path=ppt/tags/tag4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PQFC1LVpzIqzwVOdbmsA1Q"/>
</p:tagLst>
</file>

<file path=ppt/tags/tag4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x1I4kpx_QB6YPGmsgheOn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ZzrQ.syyFcGpzpYfqQn8gA"/>
</p:tagLst>
</file>

<file path=ppt/tags/tag5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3MS3OoWtC6LlXTZTuBUnTg"/>
</p:tagLst>
</file>

<file path=ppt/tags/tag5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T6.KqpFWmwQGnEW2DNyuA"/>
</p:tagLst>
</file>

<file path=ppt/tags/tag5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rX_QHdEb.Xlrw6uiOchuk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YyOHhQhnWj56tmPb82mGN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1W7WvniViOv6WZblL.JpqQ"/>
</p:tagLst>
</file>

<file path=ppt/tags/tag6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894u4e4_Q1hI2itHzfWrPQ"/>
</p:tagLst>
</file>

<file path=ppt/tags/tag6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VsSGeF6Az81MmZX9FUxNTg"/>
</p:tagLst>
</file>

<file path=ppt/tags/tag7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TM6W.MtWJnfJOpmvxLjEN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6yzFq2APSx.wuuc18aTwLQ"/>
</p:tagLst>
</file>

<file path=ppt/tags/tag8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eTxmwNtPcUjyZQn_kX1p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eTxmwNtPcUjyZQn_kX1p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eTxmwNtPcUjyZQn_kX1p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eTxmwNtPcUjyZQn_kX1p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KtQFdxW5xv5jDFgcNCJBU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KtQFdxW5xv5jDFgcNCJBU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KtQFdxW5xv5jDFgcNCJBU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BQthIumYRj2ZwJjWwDQDe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plate-english-4.3">
  <a:themeElements>
    <a:clrScheme name="EBRD colours">
      <a:dk1>
        <a:srgbClr val="58595B"/>
      </a:dk1>
      <a:lt1>
        <a:srgbClr val="FFFFFF"/>
      </a:lt1>
      <a:dk2>
        <a:srgbClr val="0079C1"/>
      </a:dk2>
      <a:lt2>
        <a:srgbClr val="7EA6D7"/>
      </a:lt2>
      <a:accent1>
        <a:srgbClr val="00539B"/>
      </a:accent1>
      <a:accent2>
        <a:srgbClr val="00AE9E"/>
      </a:accent2>
      <a:accent3>
        <a:srgbClr val="0079C1"/>
      </a:accent3>
      <a:accent4>
        <a:srgbClr val="7EA6D7"/>
      </a:accent4>
      <a:accent5>
        <a:srgbClr val="00747A"/>
      </a:accent5>
      <a:accent6>
        <a:srgbClr val="000000"/>
      </a:accent6>
      <a:hlink>
        <a:srgbClr val="00539B"/>
      </a:hlink>
      <a:folHlink>
        <a:srgbClr val="0079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t"/>
      <a:lstStyle>
        <a:defPPr>
          <a:spcAft>
            <a:spcPts val="600"/>
          </a:spcAft>
          <a:defRPr dirty="0" smtClean="0"/>
        </a:defPPr>
      </a:lstStyle>
      <a:style>
        <a:lnRef idx="1">
          <a:schemeClr val="accent1"/>
        </a:lnRef>
        <a:fillRef idx="3">
          <a:schemeClr val="accent1"/>
        </a:fillRef>
        <a:effectRef idx="2">
          <a:schemeClr val="accent1"/>
        </a:effectRef>
        <a:fontRef idx="minor">
          <a:schemeClr val="lt1"/>
        </a:fontRef>
      </a:style>
    </a:spDef>
    <a:lnDef>
      <a:spPr>
        <a:ln w="25400">
          <a:solidFill>
            <a:schemeClr val="tx1"/>
          </a:solidFill>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smtClean="0">
            <a:solidFill>
              <a:schemeClr val="bg1">
                <a:lumMod val="50000"/>
              </a:schemeClr>
            </a:solidFill>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A8D333B2CEF194CB6B3E62827184063" ma:contentTypeVersion="12" ma:contentTypeDescription="Crear nuevo documento." ma:contentTypeScope="" ma:versionID="ade57ba623d6c6f1e998e9e1f8f9f24e">
  <xsd:schema xmlns:xsd="http://www.w3.org/2001/XMLSchema" xmlns:xs="http://www.w3.org/2001/XMLSchema" xmlns:p="http://schemas.microsoft.com/office/2006/metadata/properties" xmlns:ns2="0164212b-1d17-4b44-8df4-ce9df8ea03e1" xmlns:ns3="b4822bb7-ddf6-482e-8c72-6321e42379e9" targetNamespace="http://schemas.microsoft.com/office/2006/metadata/properties" ma:root="true" ma:fieldsID="e074e18d8b4f6f8aafdf83347a81e933" ns2:_="" ns3:_="">
    <xsd:import namespace="0164212b-1d17-4b44-8df4-ce9df8ea03e1"/>
    <xsd:import namespace="b4822bb7-ddf6-482e-8c72-6321e42379e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64212b-1d17-4b44-8df4-ce9df8ea03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822bb7-ddf6-482e-8c72-6321e42379e9"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sisl xmlns:xsi="http://www.w3.org/2001/XMLSchema-instance" xmlns:xsd="http://www.w3.org/2001/XMLSchema" xmlns="http://www.boldonjames.com/2008/01/sie/internal/label" sislVersion="0" policy="1d45786f-a737-4735-8af6-df12fb6939a2">
  <element uid="id_classification_generalbusiness" value=""/>
  <element uid="214105f6-acd4-485a-afa0-a0b988f7534c" value=""/>
</sis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83D8E1-06F2-426E-A784-DDD670D2BEF8}"/>
</file>

<file path=customXml/itemProps2.xml><?xml version="1.0" encoding="utf-8"?>
<ds:datastoreItem xmlns:ds="http://schemas.openxmlformats.org/officeDocument/2006/customXml" ds:itemID="{56E6B479-BD5F-4B3E-A734-3A113E2EDF30}">
  <ds:schemaRefs>
    <ds:schemaRef ds:uri="http://www.w3.org/2001/XMLSchema"/>
    <ds:schemaRef ds:uri="http://www.boldonjames.com/2008/01/sie/internal/label"/>
  </ds:schemaRefs>
</ds:datastoreItem>
</file>

<file path=customXml/itemProps3.xml><?xml version="1.0" encoding="utf-8"?>
<ds:datastoreItem xmlns:ds="http://schemas.openxmlformats.org/officeDocument/2006/customXml" ds:itemID="{755CCA92-737C-44F8-BD08-C17CE14B06EF}">
  <ds:schemaRefs>
    <ds:schemaRef ds:uri="http://schemas.microsoft.com/sharepoint/v3/contenttype/forms"/>
  </ds:schemaRefs>
</ds:datastoreItem>
</file>

<file path=customXml/itemProps4.xml><?xml version="1.0" encoding="utf-8"?>
<ds:datastoreItem xmlns:ds="http://schemas.openxmlformats.org/officeDocument/2006/customXml" ds:itemID="{657132BE-3917-4219-8C71-39F32E537BA0}">
  <ds:schemaRefs>
    <ds:schemaRef ds:uri="http://purl.org/dc/terms/"/>
    <ds:schemaRef ds:uri="http://schemas.microsoft.com/office/2006/documentManagement/types"/>
    <ds:schemaRef ds:uri="0164212b-1d17-4b44-8df4-ce9df8ea03e1"/>
    <ds:schemaRef ds:uri="http://schemas.openxmlformats.org/package/2006/metadata/core-properties"/>
    <ds:schemaRef ds:uri="http://purl.org/dc/elements/1.1/"/>
    <ds:schemaRef ds:uri="b4822bb7-ddf6-482e-8c72-6321e42379e9"/>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5871</TotalTime>
  <Words>2775</Words>
  <Application>Microsoft Office PowerPoint</Application>
  <PresentationFormat>On-screen Show (4:3)</PresentationFormat>
  <Paragraphs>373</Paragraphs>
  <Slides>20</Slides>
  <Notes>20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2" baseType="lpstr">
      <vt:lpstr>ＭＳ Ｐゴシック</vt:lpstr>
      <vt:lpstr>Arial</vt:lpstr>
      <vt:lpstr>Bodoni MT</vt:lpstr>
      <vt:lpstr>Calibri</vt:lpstr>
      <vt:lpstr>Century Gothic</vt:lpstr>
      <vt:lpstr>Franklin Gothic Book</vt:lpstr>
      <vt:lpstr>Franklin Gothic Medium</vt:lpstr>
      <vt:lpstr>Helvetica Neue</vt:lpstr>
      <vt:lpstr>Libre Franklin</vt:lpstr>
      <vt:lpstr>Times New Roman</vt:lpstr>
      <vt:lpstr>template-english-4.3</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MTender approach</vt:lpstr>
      <vt:lpstr>MTender approach</vt:lpstr>
      <vt:lpstr>MTender approach</vt:lpstr>
      <vt:lpstr>PowerPoint Presentation</vt:lpstr>
      <vt:lpstr>PowerPoint Presentation</vt:lpstr>
      <vt:lpstr>PowerPoint Presentation</vt:lpstr>
      <vt:lpstr>MTender deployment</vt:lpstr>
      <vt:lpstr>PowerPoint Presentation</vt:lpstr>
      <vt:lpstr>PowerPoint Presentation</vt:lpstr>
      <vt:lpstr>PowerPoint Presentation</vt:lpstr>
      <vt:lpstr>PowerPoint Presentation</vt:lpstr>
      <vt:lpstr>PowerPoint Presentation</vt:lpstr>
    </vt:vector>
  </TitlesOfParts>
  <Company>EBRD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the EBRD</dc:title>
  <dc:creator>everis996@everis.com</dc:creator>
  <cp:keywords>[EBRD/OFFICIAL USE]</cp:keywords>
  <cp:lastModifiedBy>Daniel Arosa Otero</cp:lastModifiedBy>
  <cp:revision>552</cp:revision>
  <cp:lastPrinted>2019-11-29T16:16:47Z</cp:lastPrinted>
  <dcterms:created xsi:type="dcterms:W3CDTF">2017-03-10T11:12:50Z</dcterms:created>
  <dcterms:modified xsi:type="dcterms:W3CDTF">2020-01-03T15:42:55Z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251ca206-c4b9-4ea5-95c6-2fc231a980c1</vt:lpwstr>
  </property>
  <property fmtid="{D5CDD505-2E9C-101B-9397-08002B2CF9AE}" pid="3" name="bjSaver">
    <vt:lpwstr>+VyEgiTPZD3qRfLBjwXeeDHgZGrKM6Ez</vt:lpwstr>
  </property>
  <property fmtid="{D5CDD505-2E9C-101B-9397-08002B2CF9AE}" pid="4" name="bjDocumentLabelXML">
    <vt:lpwstr>&lt;?xml version="1.0" encoding="us-ascii"?&gt;&lt;sisl xmlns:xsi="http://www.w3.org/2001/XMLSchema-instance" xmlns:xsd="http://www.w3.org/2001/XMLSchema" sislVersion="0" policy="1d45786f-a737-4735-8af6-df12fb6939a2" xmlns="http://www.boldonjames.com/2008/01/sie/i</vt:lpwstr>
  </property>
  <property fmtid="{D5CDD505-2E9C-101B-9397-08002B2CF9AE}" pid="5" name="bjDocumentLabelXML-0">
    <vt:lpwstr>nternal/label"&gt;&lt;element uid="id_classification_generalbusiness" value="" /&gt;&lt;element uid="214105f6-acd4-485a-afa0-a0b988f7534c" value="" /&gt;&lt;/sisl&gt;</vt:lpwstr>
  </property>
  <property fmtid="{D5CDD505-2E9C-101B-9397-08002B2CF9AE}" pid="6" name="bjDocumentSecurityLabel">
    <vt:lpwstr>OFFICIAL USE</vt:lpwstr>
  </property>
  <property fmtid="{D5CDD505-2E9C-101B-9397-08002B2CF9AE}" pid="7" name="ContentTypeId">
    <vt:lpwstr>0x0101009A8D333B2CEF194CB6B3E62827184063</vt:lpwstr>
  </property>
</Properties>
</file>