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2583-540C-1348-8CC7-3E9EC017A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0E2CA-6C9E-724E-BAAF-410C61888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D8823-DD71-FC4D-8903-583E92F5E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16A5-1D0E-0E49-A2B2-0645C4A3E4A2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726EB-1488-224C-9862-4512637CD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2534E-9A5D-654C-AD65-7F374A3F2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2CFB-A925-1F4B-BB95-BA75FE06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6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952BC-CFE0-2644-8B4B-5A253E87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BF19E-3AF4-1041-952A-6D16A5D64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B0BB7-5B7A-4E42-8574-DE6F9251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16A5-1D0E-0E49-A2B2-0645C4A3E4A2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9D3D8-B0DE-034C-AE29-3F8E26FB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FD413-1E3A-694E-821D-3FA5FC2F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2CFB-A925-1F4B-BB95-BA75FE06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7B6154-088F-6E4E-BDBF-23CA0228D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8796E-197C-264E-9B71-279AACA38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5CCE2-D5D7-8144-A557-57680A25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16A5-1D0E-0E49-A2B2-0645C4A3E4A2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78DDB-5847-5B47-8BF6-C7AE69C76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12CB2-21CD-9A4B-988F-F5029924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2CFB-A925-1F4B-BB95-BA75FE06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0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81FE4-D9E0-1540-93CD-E0F643628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E2A3B-488B-3541-B4CB-C8E745264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C12A1-E541-D342-A888-91C8F6C1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16A5-1D0E-0E49-A2B2-0645C4A3E4A2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8509E-CB74-0446-8F3F-322AB845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DFFE1-9411-6345-A4BC-34179F94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2CFB-A925-1F4B-BB95-BA75FE06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0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FE2FA-BC3C-B44B-B050-FD94153B7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B8E4F-6157-DE4C-8BF3-E06BDD98A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EC1A3-4A69-7B4E-B71C-46C39CEF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16A5-1D0E-0E49-A2B2-0645C4A3E4A2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8B9F3-A7E8-1946-A59E-3C77FE11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05E9C-652E-8648-8881-61C5027BA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2CFB-A925-1F4B-BB95-BA75FE06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2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AC6E-4F11-2844-842B-57F2816E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81E99-9F06-A74A-986D-B8AC57DE4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2B89C-D3BD-0A44-8B3C-005DDC297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39C30-C694-AD43-BA0E-CA670670E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16A5-1D0E-0E49-A2B2-0645C4A3E4A2}" type="datetimeFigureOut">
              <a:rPr lang="en-US" smtClean="0"/>
              <a:t>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BE5BE-DC46-0741-ABD3-433E1C96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88A37-E9C6-7B43-9F9D-5CEB7FEB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2CFB-A925-1F4B-BB95-BA75FE06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DE7B-15B0-074D-B7CF-7AA9DBA3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6F94F-FCC2-FF48-8A14-BB5E27001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51CD4-B086-654E-8678-6FDC3B165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4166A-7BCD-4547-BB02-BB94D23E9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2C360-9D28-6F44-9C85-1708DF1E3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A12BA5-BD9E-8C48-8A61-BE1FDAAE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16A5-1D0E-0E49-A2B2-0645C4A3E4A2}" type="datetimeFigureOut">
              <a:rPr lang="en-US" smtClean="0"/>
              <a:t>1/2/20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F77884-6B18-904E-B370-BA885924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E53BB-5BD2-2A47-B971-77683B88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2CFB-A925-1F4B-BB95-BA75FE06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0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347D5-A46D-AB4F-A930-F319B838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416064-37D3-754D-87C7-C7C0D2E9E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16A5-1D0E-0E49-A2B2-0645C4A3E4A2}" type="datetimeFigureOut">
              <a:rPr lang="en-US" smtClean="0"/>
              <a:t>1/2/20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E467B-9BC3-0C4E-9BBD-490288FA0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1E2DB-BE7A-2948-B1F7-39202C74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2CFB-A925-1F4B-BB95-BA75FE06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6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900A84-0B53-BC4C-9D96-D22EB3650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16A5-1D0E-0E49-A2B2-0645C4A3E4A2}" type="datetimeFigureOut">
              <a:rPr lang="en-US" smtClean="0"/>
              <a:t>1/2/20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103CB-682F-B443-8BF6-97256077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2A044-78BB-8A4C-B3D0-DA4A1142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2CFB-A925-1F4B-BB95-BA75FE06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8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D3B06-712C-A44A-A0A1-F4D082BC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F988A-9E44-1742-BAAD-3F147801E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46BC0-3D66-324D-8422-B3CE278A6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45BD9-ED64-814B-BE71-67924E5B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16A5-1D0E-0E49-A2B2-0645C4A3E4A2}" type="datetimeFigureOut">
              <a:rPr lang="en-US" smtClean="0"/>
              <a:t>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BD68F-2BF0-AE47-817F-E10140ECF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E71A6-7F0B-1D47-B4D6-37F3EC8B4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2CFB-A925-1F4B-BB95-BA75FE06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4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639A-41E7-4C41-A46A-B90EFB83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7EC869-8F08-C943-BFBD-1EED28D8D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929FC-088A-1B45-B734-E749D3EAC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EEBBC-708D-174F-B360-DE8A9DAE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16A5-1D0E-0E49-A2B2-0645C4A3E4A2}" type="datetimeFigureOut">
              <a:rPr lang="en-US" smtClean="0"/>
              <a:t>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2BAA0-81F5-7B45-871F-9C77491EA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C763A-EF44-834F-A8B0-EDE884F8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2CFB-A925-1F4B-BB95-BA75FE06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2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3ADBF5-14A8-C14C-8B3A-ACE3F6DE0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F38D-BFCE-B046-8182-7FB63DA1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A9750-4DD3-7949-949D-DB9EA8BFA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F16A5-1D0E-0E49-A2B2-0645C4A3E4A2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19D9-38B4-6445-B97B-DC743E244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C4E20-9009-9049-8CC1-4E03FFDE9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42CFB-A925-1F4B-BB95-BA75FE06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3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10DE7-85A4-184E-85C4-A66CB5093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Hui-wen </a:t>
            </a:r>
            <a:r>
              <a:rPr lang="en-US" sz="5400" dirty="0" err="1"/>
              <a:t>Opac</a:t>
            </a:r>
            <a:r>
              <a:rPr lang="en-US" sz="5400" dirty="0"/>
              <a:t> Widget – Deploy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329DC-222E-564C-9286-7464610F1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1370"/>
            <a:ext cx="9144000" cy="816429"/>
          </a:xfrm>
        </p:spPr>
        <p:txBody>
          <a:bodyPr/>
          <a:lstStyle/>
          <a:p>
            <a:r>
              <a:rPr lang="en-US" dirty="0"/>
              <a:t>V 2.0</a:t>
            </a:r>
          </a:p>
        </p:txBody>
      </p:sp>
    </p:spTree>
    <p:extLst>
      <p:ext uri="{BB962C8B-B14F-4D97-AF65-F5344CB8AC3E}">
        <p14:creationId xmlns:p14="http://schemas.microsoft.com/office/powerpoint/2010/main" val="317880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C9A4D-0EE2-1142-8433-B50B3CB4C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8C822-8EF3-3143-ACB3-D5EF106A8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Must Have: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opac.php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rtac.php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univ.json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File Explanation:</a:t>
            </a:r>
          </a:p>
          <a:p>
            <a:pPr lvl="1"/>
            <a:r>
              <a:rPr lang="en-US" dirty="0" err="1"/>
              <a:t>opac.php</a:t>
            </a:r>
            <a:r>
              <a:rPr lang="en-US" dirty="0"/>
              <a:t>: Get the real </a:t>
            </a:r>
            <a:r>
              <a:rPr lang="en-US" dirty="0" err="1"/>
              <a:t>url</a:t>
            </a:r>
            <a:r>
              <a:rPr lang="en-US" dirty="0"/>
              <a:t> from Hui-wen OPAC system</a:t>
            </a:r>
          </a:p>
          <a:p>
            <a:pPr lvl="1"/>
            <a:r>
              <a:rPr lang="en-US" dirty="0" err="1"/>
              <a:t>rtac.php</a:t>
            </a:r>
            <a:r>
              <a:rPr lang="en-US" dirty="0"/>
              <a:t>: Get the RTAC info</a:t>
            </a:r>
          </a:p>
          <a:p>
            <a:pPr lvl="1"/>
            <a:r>
              <a:rPr lang="en-US" dirty="0" err="1"/>
              <a:t>univ.json</a:t>
            </a:r>
            <a:r>
              <a:rPr lang="en-US" dirty="0"/>
              <a:t>: Set the hui-wen info</a:t>
            </a:r>
          </a:p>
          <a:p>
            <a:pPr lvl="1"/>
            <a:r>
              <a:rPr lang="en-US" dirty="0" err="1"/>
              <a:t>index.html</a:t>
            </a:r>
            <a:r>
              <a:rPr lang="en-US" dirty="0"/>
              <a:t>: Adding the connection info of Hui-wen OPAC System</a:t>
            </a:r>
          </a:p>
          <a:p>
            <a:pPr lvl="1"/>
            <a:r>
              <a:rPr lang="en-US" dirty="0" err="1"/>
              <a:t>add.php</a:t>
            </a:r>
            <a:r>
              <a:rPr lang="en-US" dirty="0"/>
              <a:t>: Dependence on </a:t>
            </a:r>
            <a:r>
              <a:rPr lang="en-US" dirty="0" err="1"/>
              <a:t>index.html</a:t>
            </a:r>
            <a:r>
              <a:rPr lang="en-US" dirty="0"/>
              <a:t>. Write the connection info in </a:t>
            </a:r>
            <a:r>
              <a:rPr lang="en-US" dirty="0" err="1"/>
              <a:t>univ.json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4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3071A-8433-2C4D-86EE-40B232D7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37A41-11AE-8549-9BA9-109FBFB3C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opac.js</a:t>
            </a:r>
            <a:r>
              <a:rPr lang="en-US" dirty="0"/>
              <a:t>: connect to back-end, scratch the keyword and replace the data</a:t>
            </a:r>
          </a:p>
        </p:txBody>
      </p:sp>
    </p:spTree>
    <p:extLst>
      <p:ext uri="{BB962C8B-B14F-4D97-AF65-F5344CB8AC3E}">
        <p14:creationId xmlns:p14="http://schemas.microsoft.com/office/powerpoint/2010/main" val="2101929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99A0-8EF3-0E45-96C1-BF080BC0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– Back-end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A4A22-7461-914D-B8A7-EC4E44516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above back-end files put in a directory you want</a:t>
            </a:r>
          </a:p>
          <a:p>
            <a:r>
              <a:rPr lang="en-US" dirty="0"/>
              <a:t>Adding connection info of the OPAC system in </a:t>
            </a:r>
            <a:r>
              <a:rPr lang="en-US" dirty="0" err="1"/>
              <a:t>univ.json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83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3C46-0D21-CB4A-8C4B-F0AB94D4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univ.json</a:t>
            </a:r>
            <a:r>
              <a:rPr lang="en-US" dirty="0"/>
              <a:t>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7310A-E3E9-1148-A279-49F9DE303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id</a:t>
            </a:r>
            <a:r>
              <a:rPr lang="en-US" dirty="0"/>
              <a:t>: EBSCO ID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appID</a:t>
            </a:r>
            <a:r>
              <a:rPr lang="en-US" dirty="0"/>
              <a:t>: Hui-wen or Liberian provide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appKey</a:t>
            </a:r>
            <a:r>
              <a:rPr lang="en-US" dirty="0"/>
              <a:t>: Hui-wen or Liberian provide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connectingUrl</a:t>
            </a:r>
            <a:r>
              <a:rPr lang="en-US" dirty="0"/>
              <a:t>: The server location</a:t>
            </a:r>
          </a:p>
          <a:p>
            <a:pPr lvl="1"/>
            <a:r>
              <a:rPr lang="en-US" dirty="0"/>
              <a:t>Domain Name/IP + 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itemgo.php</a:t>
            </a:r>
            <a:endParaRPr lang="en-US" dirty="0"/>
          </a:p>
          <a:p>
            <a:pPr lvl="1"/>
            <a:r>
              <a:rPr lang="en-US" dirty="0"/>
              <a:t>e.g.: </a:t>
            </a:r>
            <a:r>
              <a:rPr lang="en-US" dirty="0" err="1"/>
              <a:t>This.is.server.domain.or.IP:port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itemgo.php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06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E8F3-8872-3D44-BCDD-6AB0C1946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– Front-end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2C469-C5D6-D84C-A4B1-8BC707031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Parameters:</a:t>
            </a:r>
          </a:p>
          <a:p>
            <a:pPr lvl="1"/>
            <a:r>
              <a:rPr lang="en-US" dirty="0" err="1"/>
              <a:t>univAcronym</a:t>
            </a:r>
            <a:r>
              <a:rPr lang="en-US" dirty="0"/>
              <a:t>: The university abbreviation</a:t>
            </a:r>
          </a:p>
          <a:p>
            <a:pPr lvl="1"/>
            <a:r>
              <a:rPr lang="en-US" dirty="0" err="1"/>
              <a:t>anchorKeyword</a:t>
            </a:r>
            <a:r>
              <a:rPr lang="en-US" dirty="0"/>
              <a:t>: The </a:t>
            </a:r>
            <a:r>
              <a:rPr lang="en-US" dirty="0" err="1"/>
              <a:t>coneection</a:t>
            </a:r>
            <a:r>
              <a:rPr lang="en-US" dirty="0"/>
              <a:t> keyword on the EDS page</a:t>
            </a:r>
          </a:p>
          <a:p>
            <a:pPr lvl="1"/>
            <a:r>
              <a:rPr lang="en-US" dirty="0" err="1"/>
              <a:t>sid</a:t>
            </a:r>
            <a:r>
              <a:rPr lang="en-US" dirty="0"/>
              <a:t>: EBSCO ID</a:t>
            </a:r>
          </a:p>
          <a:p>
            <a:r>
              <a:rPr lang="en-US" dirty="0"/>
              <a:t>Change AJAX position </a:t>
            </a:r>
            <a:r>
              <a:rPr lang="en-US" dirty="0">
                <a:solidFill>
                  <a:schemeClr val="accent1"/>
                </a:solidFill>
              </a:rPr>
              <a:t>(If back-end code deploy on local server)</a:t>
            </a:r>
          </a:p>
          <a:p>
            <a:pPr lvl="1"/>
            <a:r>
              <a:rPr lang="en-US" dirty="0"/>
              <a:t>There are two places need a change in this JS</a:t>
            </a:r>
          </a:p>
        </p:txBody>
      </p:sp>
    </p:spTree>
    <p:extLst>
      <p:ext uri="{BB962C8B-B14F-4D97-AF65-F5344CB8AC3E}">
        <p14:creationId xmlns:p14="http://schemas.microsoft.com/office/powerpoint/2010/main" val="557377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FF1AB-4A80-AE4B-9038-5D31F2714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Univ Acronym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24722-8C6E-2D41-B7ED-A007218B3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Search “data-</a:t>
            </a:r>
            <a:r>
              <a:rPr lang="en-US" dirty="0" err="1"/>
              <a:t>hoverpreviewjson</a:t>
            </a:r>
            <a:r>
              <a:rPr lang="en-US" dirty="0"/>
              <a:t>” on your browser (note. </a:t>
            </a:r>
            <a:r>
              <a:rPr lang="en-US" dirty="0">
                <a:solidFill>
                  <a:schemeClr val="accent1"/>
                </a:solidFill>
              </a:rPr>
              <a:t>This block have to include OPAC info</a:t>
            </a:r>
            <a:r>
              <a:rPr lang="en-US" dirty="0"/>
              <a:t>)</a:t>
            </a:r>
          </a:p>
          <a:p>
            <a:r>
              <a:rPr lang="en-US" dirty="0"/>
              <a:t>Find the “term” and get the </a:t>
            </a:r>
            <a:r>
              <a:rPr lang="en-US" dirty="0" err="1"/>
              <a:t>abbrivation</a:t>
            </a:r>
            <a:r>
              <a:rPr lang="en-US" dirty="0"/>
              <a:t> “hit” as below picture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2A364A-E3CE-5045-9AA6-6A3AB48D87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25647" y="3429000"/>
            <a:ext cx="7740706" cy="3031588"/>
          </a:xfrm>
        </p:spPr>
      </p:pic>
    </p:spTree>
    <p:extLst>
      <p:ext uri="{BB962C8B-B14F-4D97-AF65-F5344CB8AC3E}">
        <p14:creationId xmlns:p14="http://schemas.microsoft.com/office/powerpoint/2010/main" val="3221708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8B8F-C125-9247-BF26-4CCBC717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dirty="0" err="1"/>
              <a:t>anchorKeyword</a:t>
            </a:r>
            <a:endParaRPr lang="en-US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89C3F8-0091-914B-A4B0-C4F83880A6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01081"/>
            <a:ext cx="5181600" cy="3400425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299476-3B4A-8A48-904D-DC7E13F7F7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As picture, this </a:t>
            </a:r>
            <a:r>
              <a:rPr lang="en-US" dirty="0" err="1"/>
              <a:t>anchorKeyword</a:t>
            </a:r>
            <a:r>
              <a:rPr lang="en-US" dirty="0"/>
              <a:t> is “</a:t>
            </a:r>
            <a:r>
              <a:rPr lang="zh-CN" altLang="en-US" dirty="0"/>
              <a:t>访问馆藏目录</a:t>
            </a:r>
            <a:r>
              <a:rPr lang="en-US" dirty="0"/>
              <a:t>”. The keyword is depends on EDS system setting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2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1C771-D4B9-1E4F-9532-F55D7AA3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06722-AD1F-0E40-B5DB-4E8ADE488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multiple acronym</a:t>
            </a:r>
          </a:p>
          <a:p>
            <a:r>
              <a:rPr lang="en-US" dirty="0"/>
              <a:t>Sort the status</a:t>
            </a:r>
          </a:p>
          <a:p>
            <a:r>
              <a:rPr lang="en-US" dirty="0"/>
              <a:t>Add toggle to expand/close the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5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302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Hui-wen Opac Widget – Deploy</vt:lpstr>
      <vt:lpstr>Back-end Files</vt:lpstr>
      <vt:lpstr>Front-end File</vt:lpstr>
      <vt:lpstr>Deploy – Back-end</vt:lpstr>
      <vt:lpstr>univ.json configuration</vt:lpstr>
      <vt:lpstr>Deploy – Front-end</vt:lpstr>
      <vt:lpstr>Get Univ Acronym</vt:lpstr>
      <vt:lpstr>Get anchorKeyword</vt:lpstr>
      <vt:lpstr>V 2.0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Huiwen Opac Widget – Deploy</dc:title>
  <dc:creator>Jay Chang</dc:creator>
  <cp:lastModifiedBy>Jay Chang</cp:lastModifiedBy>
  <cp:revision>8</cp:revision>
  <dcterms:created xsi:type="dcterms:W3CDTF">2019-09-18T01:28:51Z</dcterms:created>
  <dcterms:modified xsi:type="dcterms:W3CDTF">2020-01-02T09:11:10Z</dcterms:modified>
</cp:coreProperties>
</file>