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801600" cy="9601200" type="A3"/>
  <p:notesSz cx="7104063" cy="10234613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16" autoAdjust="0"/>
  </p:normalViewPr>
  <p:slideViewPr>
    <p:cSldViewPr snapToGrid="0">
      <p:cViewPr varScale="1">
        <p:scale>
          <a:sx n="58" d="100"/>
          <a:sy n="58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0781-444D-4816-983B-185F1846EE17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E071-3FE4-4773-A186-9AB5DFFBDE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4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6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2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8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2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1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66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7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5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3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3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13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314C-FDE3-4689-B95C-08BA7BCB1571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AC7E-0580-4BCC-85BE-1EAE3B495F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70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29119" y="304801"/>
            <a:ext cx="5994400" cy="86812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281984" y="2118806"/>
            <a:ext cx="12284821" cy="52832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4315259" y="588184"/>
            <a:ext cx="1320055" cy="97474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de-CH" sz="1200" dirty="0" smtClean="0"/>
              <a:t>A2</a:t>
            </a:r>
          </a:p>
          <a:p>
            <a:pPr algn="ctr"/>
            <a:r>
              <a:rPr lang="de-CH" sz="1200" dirty="0" smtClean="0"/>
              <a:t>Beobachter</a:t>
            </a:r>
          </a:p>
          <a:p>
            <a:pPr algn="ctr"/>
            <a:r>
              <a:rPr lang="fr-CH" sz="1200" dirty="0" smtClean="0"/>
              <a:t>(</a:t>
            </a:r>
            <a:r>
              <a:rPr lang="fr-CH" sz="1200" dirty="0" err="1" smtClean="0"/>
              <a:t>ebx_Monitor</a:t>
            </a:r>
            <a:r>
              <a:rPr lang="fr-CH" sz="1200" dirty="0" smtClean="0"/>
              <a:t>)</a:t>
            </a:r>
            <a:endParaRPr lang="de-CH" sz="1200" dirty="0"/>
          </a:p>
        </p:txBody>
      </p:sp>
      <p:cxnSp>
        <p:nvCxnSpPr>
          <p:cNvPr id="7" name="Gewinkelte Verbindung 14"/>
          <p:cNvCxnSpPr>
            <a:stCxn id="6" idx="1"/>
            <a:endCxn id="9" idx="5"/>
          </p:cNvCxnSpPr>
          <p:nvPr/>
        </p:nvCxnSpPr>
        <p:spPr>
          <a:xfrm flipH="1" flipV="1">
            <a:off x="4386059" y="616153"/>
            <a:ext cx="122518" cy="1147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89133" y="305055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100" dirty="0"/>
              <a:t>B</a:t>
            </a:r>
            <a:r>
              <a:rPr lang="de-CH" sz="1100" dirty="0" smtClean="0"/>
              <a:t>1</a:t>
            </a:r>
            <a:endParaRPr lang="de-CH" sz="1100" dirty="0"/>
          </a:p>
        </p:txBody>
      </p:sp>
      <p:sp>
        <p:nvSpPr>
          <p:cNvPr id="9" name="Ellipse 8"/>
          <p:cNvSpPr/>
          <p:nvPr/>
        </p:nvSpPr>
        <p:spPr>
          <a:xfrm>
            <a:off x="4201691" y="431785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100" dirty="0"/>
              <a:t>Z</a:t>
            </a:r>
            <a:r>
              <a:rPr lang="de-CH" sz="1100" dirty="0" smtClean="0"/>
              <a:t>1</a:t>
            </a:r>
            <a:endParaRPr lang="de-CH" sz="11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028415" y="1735035"/>
            <a:ext cx="504323" cy="569291"/>
            <a:chOff x="2577578" y="5231990"/>
            <a:chExt cx="504323" cy="56929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18" name="Rechteck 17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15" name="Rechteck 14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7" name="Rechteck 16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12" name="Rechteck 11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C2.1</a:t>
              </a:r>
              <a:endParaRPr lang="de-CH" sz="1200" dirty="0"/>
            </a:p>
          </p:txBody>
        </p:sp>
      </p:grpSp>
      <p:sp>
        <p:nvSpPr>
          <p:cNvPr id="20" name="Ellipse 19"/>
          <p:cNvSpPr/>
          <p:nvPr/>
        </p:nvSpPr>
        <p:spPr>
          <a:xfrm>
            <a:off x="2258990" y="3276825"/>
            <a:ext cx="1170125" cy="67937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smtClean="0"/>
              <a:t>A1</a:t>
            </a:r>
          </a:p>
          <a:p>
            <a:pPr algn="ctr"/>
            <a:r>
              <a:rPr lang="de-CH" sz="1200" dirty="0" smtClean="0"/>
              <a:t>DRIVER</a:t>
            </a:r>
          </a:p>
          <a:p>
            <a:pPr algn="ctr"/>
            <a:r>
              <a:rPr lang="de-CH" sz="1200" dirty="0" smtClean="0"/>
              <a:t>(UVCVIDEO)</a:t>
            </a:r>
            <a:endParaRPr lang="de-CH" sz="1200" dirty="0"/>
          </a:p>
        </p:txBody>
      </p:sp>
      <p:cxnSp>
        <p:nvCxnSpPr>
          <p:cNvPr id="34" name="Gewinkelte Verbindung 14"/>
          <p:cNvCxnSpPr>
            <a:stCxn id="58" idx="6"/>
            <a:endCxn id="45" idx="3"/>
          </p:cNvCxnSpPr>
          <p:nvPr/>
        </p:nvCxnSpPr>
        <p:spPr>
          <a:xfrm flipV="1">
            <a:off x="1831048" y="3103888"/>
            <a:ext cx="293753" cy="41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14"/>
          <p:cNvCxnSpPr>
            <a:stCxn id="52" idx="3"/>
            <a:endCxn id="60" idx="6"/>
          </p:cNvCxnSpPr>
          <p:nvPr/>
        </p:nvCxnSpPr>
        <p:spPr>
          <a:xfrm rot="10800000">
            <a:off x="1831049" y="3654263"/>
            <a:ext cx="293449" cy="351200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499427" y="3408140"/>
            <a:ext cx="1331621" cy="360000"/>
            <a:chOff x="231970" y="2668600"/>
            <a:chExt cx="1331621" cy="360000"/>
          </a:xfrm>
        </p:grpSpPr>
        <p:sp>
          <p:nvSpPr>
            <p:cNvPr id="36" name="Abgerundetes Rechteck 35"/>
            <p:cNvSpPr/>
            <p:nvPr/>
          </p:nvSpPr>
          <p:spPr>
            <a:xfrm>
              <a:off x="231970" y="2668600"/>
              <a:ext cx="126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WEBCAM</a:t>
              </a:r>
              <a:endParaRPr lang="de-CH" sz="1200" dirty="0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1491591" y="2680578"/>
              <a:ext cx="72000" cy="335009"/>
              <a:chOff x="1671199" y="504825"/>
              <a:chExt cx="201728" cy="335009"/>
            </a:xfrm>
          </p:grpSpPr>
          <p:grpSp>
            <p:nvGrpSpPr>
              <p:cNvPr id="56" name="Gruppieren 55"/>
              <p:cNvGrpSpPr/>
              <p:nvPr/>
            </p:nvGrpSpPr>
            <p:grpSpPr>
              <a:xfrm>
                <a:off x="1671199" y="638106"/>
                <a:ext cx="201728" cy="201728"/>
                <a:chOff x="6733592" y="1916071"/>
                <a:chExt cx="201728" cy="201728"/>
              </a:xfrm>
              <a:noFill/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6733592" y="1916071"/>
                  <a:ext cx="201728" cy="2017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61" name="Gewinkelte Verbindung 14"/>
                <p:cNvCxnSpPr>
                  <a:stCxn id="60" idx="2"/>
                  <a:endCxn id="60" idx="6"/>
                </p:cNvCxnSpPr>
                <p:nvPr/>
              </p:nvCxnSpPr>
              <p:spPr>
                <a:xfrm>
                  <a:off x="6733592" y="2016935"/>
                  <a:ext cx="201728" cy="0"/>
                </a:xfrm>
                <a:prstGeom prst="straightConnector1">
                  <a:avLst/>
                </a:prstGeom>
                <a:grpFill/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uppieren 56"/>
              <p:cNvGrpSpPr/>
              <p:nvPr/>
            </p:nvGrpSpPr>
            <p:grpSpPr>
              <a:xfrm>
                <a:off x="1671199" y="504825"/>
                <a:ext cx="201728" cy="201728"/>
                <a:chOff x="6733592" y="1916071"/>
                <a:chExt cx="201728" cy="201728"/>
              </a:xfrm>
              <a:noFill/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6733592" y="1916071"/>
                  <a:ext cx="201728" cy="2017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59" name="Gewinkelte Verbindung 14"/>
                <p:cNvCxnSpPr>
                  <a:stCxn id="58" idx="2"/>
                  <a:endCxn id="58" idx="6"/>
                </p:cNvCxnSpPr>
                <p:nvPr/>
              </p:nvCxnSpPr>
              <p:spPr>
                <a:xfrm>
                  <a:off x="6733592" y="2016935"/>
                  <a:ext cx="201728" cy="0"/>
                </a:xfrm>
                <a:prstGeom prst="straightConnector1">
                  <a:avLst/>
                </a:prstGeom>
                <a:grpFill/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2" name="Gruppieren 91"/>
          <p:cNvGrpSpPr/>
          <p:nvPr/>
        </p:nvGrpSpPr>
        <p:grpSpPr>
          <a:xfrm>
            <a:off x="1883134" y="3824344"/>
            <a:ext cx="504323" cy="557327"/>
            <a:chOff x="1647462" y="4912453"/>
            <a:chExt cx="504323" cy="557327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1823422" y="4912453"/>
              <a:ext cx="152402" cy="359574"/>
              <a:chOff x="7101060" y="700254"/>
              <a:chExt cx="152402" cy="359574"/>
            </a:xfrm>
          </p:grpSpPr>
          <p:grpSp>
            <p:nvGrpSpPr>
              <p:cNvPr id="49" name="Gruppieren 48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54" name="Rechteck 53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5" name="Rechteck 54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50" name="Gruppieren 49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51" name="Rechteck 50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2" name="Rechteck 51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3" name="Rechteck 52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39" name="Rechteck 38"/>
            <p:cNvSpPr/>
            <p:nvPr/>
          </p:nvSpPr>
          <p:spPr>
            <a:xfrm>
              <a:off x="1647462" y="5223277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C1.1</a:t>
              </a:r>
              <a:endParaRPr lang="de-CH" sz="1200" dirty="0"/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1883438" y="2922769"/>
            <a:ext cx="504323" cy="562557"/>
            <a:chOff x="1647462" y="4036369"/>
            <a:chExt cx="504323" cy="562557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1823422" y="4036369"/>
              <a:ext cx="152402" cy="359574"/>
              <a:chOff x="7101060" y="700254"/>
              <a:chExt cx="152402" cy="359574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47" name="Rechteck 46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8" name="Rechteck 47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3" name="Gruppieren 42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4" name="Rechteck 43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5" name="Rechteck 44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6" name="Rechteck 45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1" name="Rechteck 40"/>
            <p:cNvSpPr/>
            <p:nvPr/>
          </p:nvSpPr>
          <p:spPr>
            <a:xfrm>
              <a:off x="1647462" y="4352423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C1.2</a:t>
              </a:r>
              <a:endParaRPr lang="de-CH" sz="1200" dirty="0"/>
            </a:p>
          </p:txBody>
        </p:sp>
      </p:grpSp>
      <p:cxnSp>
        <p:nvCxnSpPr>
          <p:cNvPr id="64" name="Gewinkelte Verbindung 14"/>
          <p:cNvCxnSpPr>
            <a:stCxn id="52" idx="1"/>
            <a:endCxn id="20" idx="3"/>
          </p:cNvCxnSpPr>
          <p:nvPr/>
        </p:nvCxnSpPr>
        <p:spPr>
          <a:xfrm flipV="1">
            <a:off x="2146097" y="3856704"/>
            <a:ext cx="284254" cy="148759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14"/>
          <p:cNvCxnSpPr>
            <a:stCxn id="45" idx="1"/>
            <a:endCxn id="20" idx="1"/>
          </p:cNvCxnSpPr>
          <p:nvPr/>
        </p:nvCxnSpPr>
        <p:spPr>
          <a:xfrm>
            <a:off x="2146401" y="3103888"/>
            <a:ext cx="283950" cy="272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14"/>
          <p:cNvCxnSpPr>
            <a:stCxn id="20" idx="0"/>
            <a:endCxn id="16" idx="3"/>
          </p:cNvCxnSpPr>
          <p:nvPr/>
        </p:nvCxnSpPr>
        <p:spPr>
          <a:xfrm rot="5400000" flipH="1" flipV="1">
            <a:off x="2376580" y="2383628"/>
            <a:ext cx="1360671" cy="4257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 Verbindung 14"/>
          <p:cNvCxnSpPr>
            <a:stCxn id="8" idx="4"/>
            <a:endCxn id="6" idx="1"/>
          </p:cNvCxnSpPr>
          <p:nvPr/>
        </p:nvCxnSpPr>
        <p:spPr>
          <a:xfrm flipH="1">
            <a:off x="4508577" y="521055"/>
            <a:ext cx="88556" cy="2098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winkelte Verbindung 14"/>
          <p:cNvCxnSpPr>
            <a:stCxn id="16" idx="1"/>
            <a:endCxn id="6" idx="2"/>
          </p:cNvCxnSpPr>
          <p:nvPr/>
        </p:nvCxnSpPr>
        <p:spPr>
          <a:xfrm flipV="1">
            <a:off x="3291378" y="1075557"/>
            <a:ext cx="1023881" cy="8405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4739527" y="1796038"/>
            <a:ext cx="538424" cy="324853"/>
            <a:chOff x="7210122" y="5791393"/>
            <a:chExt cx="538424" cy="324853"/>
          </a:xfrm>
        </p:grpSpPr>
        <p:sp>
          <p:nvSpPr>
            <p:cNvPr id="123" name="Rechteck 122"/>
            <p:cNvSpPr/>
            <p:nvPr/>
          </p:nvSpPr>
          <p:spPr>
            <a:xfrm>
              <a:off x="7216472" y="5917394"/>
              <a:ext cx="532074" cy="198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P1</a:t>
              </a:r>
              <a:endParaRPr lang="de-CH" sz="1200" dirty="0"/>
            </a:p>
          </p:txBody>
        </p:sp>
        <p:grpSp>
          <p:nvGrpSpPr>
            <p:cNvPr id="124" name="Gruppieren 123"/>
            <p:cNvGrpSpPr/>
            <p:nvPr/>
          </p:nvGrpSpPr>
          <p:grpSpPr>
            <a:xfrm>
              <a:off x="7210122" y="5791393"/>
              <a:ext cx="532074" cy="72000"/>
              <a:chOff x="7230347" y="5697482"/>
              <a:chExt cx="532074" cy="72000"/>
            </a:xfrm>
          </p:grpSpPr>
          <p:sp>
            <p:nvSpPr>
              <p:cNvPr id="125" name="Rechteck 124"/>
              <p:cNvSpPr/>
              <p:nvPr/>
            </p:nvSpPr>
            <p:spPr>
              <a:xfrm>
                <a:off x="72306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26" name="Gruppieren 125"/>
              <p:cNvGrpSpPr/>
              <p:nvPr/>
            </p:nvGrpSpPr>
            <p:grpSpPr>
              <a:xfrm>
                <a:off x="7230347" y="5697482"/>
                <a:ext cx="532074" cy="72000"/>
                <a:chOff x="7230347" y="5697482"/>
                <a:chExt cx="532074" cy="72000"/>
              </a:xfrm>
            </p:grpSpPr>
            <p:sp>
              <p:nvSpPr>
                <p:cNvPr id="129" name="Rechteck 128"/>
                <p:cNvSpPr/>
                <p:nvPr/>
              </p:nvSpPr>
              <p:spPr>
                <a:xfrm rot="16200000">
                  <a:off x="7717421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130" name="Rechteck 129"/>
                <p:cNvSpPr/>
                <p:nvPr/>
              </p:nvSpPr>
              <p:spPr>
                <a:xfrm rot="16200000">
                  <a:off x="7203347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7" name="Rechteck 126"/>
              <p:cNvSpPr/>
              <p:nvPr/>
            </p:nvSpPr>
            <p:spPr>
              <a:xfrm>
                <a:off x="740792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75851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  <p:cxnSp>
        <p:nvCxnSpPr>
          <p:cNvPr id="131" name="Gewinkelte Verbindung 14"/>
          <p:cNvCxnSpPr>
            <a:stCxn id="6" idx="3"/>
          </p:cNvCxnSpPr>
          <p:nvPr/>
        </p:nvCxnSpPr>
        <p:spPr>
          <a:xfrm rot="16200000" flipH="1">
            <a:off x="4465727" y="1463032"/>
            <a:ext cx="405598" cy="31989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6074514" y="8183881"/>
            <a:ext cx="855294" cy="7458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A10</a:t>
            </a:r>
          </a:p>
          <a:p>
            <a:pPr algn="ctr"/>
            <a:r>
              <a:rPr lang="de-CH" sz="1200" dirty="0" smtClean="0"/>
              <a:t>Zeit</a:t>
            </a:r>
          </a:p>
        </p:txBody>
      </p:sp>
      <p:sp>
        <p:nvSpPr>
          <p:cNvPr id="147" name="Ellipse 146"/>
          <p:cNvSpPr/>
          <p:nvPr/>
        </p:nvSpPr>
        <p:spPr>
          <a:xfrm>
            <a:off x="7333769" y="8313919"/>
            <a:ext cx="1004233" cy="500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A10.2</a:t>
            </a:r>
          </a:p>
          <a:p>
            <a:pPr algn="ctr"/>
            <a:r>
              <a:rPr lang="de-CH" sz="1200" dirty="0" smtClean="0"/>
              <a:t>Wecker</a:t>
            </a:r>
            <a:endParaRPr lang="de-CH" sz="1200" dirty="0"/>
          </a:p>
        </p:txBody>
      </p:sp>
      <p:grpSp>
        <p:nvGrpSpPr>
          <p:cNvPr id="148" name="Gruppieren 147"/>
          <p:cNvGrpSpPr/>
          <p:nvPr/>
        </p:nvGrpSpPr>
        <p:grpSpPr>
          <a:xfrm flipH="1">
            <a:off x="7021173" y="8383352"/>
            <a:ext cx="152402" cy="359574"/>
            <a:chOff x="3156858" y="2582089"/>
            <a:chExt cx="1186542" cy="1371602"/>
          </a:xfrm>
        </p:grpSpPr>
        <p:sp>
          <p:nvSpPr>
            <p:cNvPr id="149" name="Rechteck 148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cxnSp>
        <p:nvCxnSpPr>
          <p:cNvPr id="152" name="Gewinkelte Verbindung 14"/>
          <p:cNvCxnSpPr>
            <a:stCxn id="151" idx="1"/>
            <a:endCxn id="147" idx="2"/>
          </p:cNvCxnSpPr>
          <p:nvPr/>
        </p:nvCxnSpPr>
        <p:spPr>
          <a:xfrm>
            <a:off x="7108560" y="8561143"/>
            <a:ext cx="225209" cy="2977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4"/>
          <p:cNvCxnSpPr>
            <a:stCxn id="146" idx="6"/>
            <a:endCxn id="151" idx="3"/>
          </p:cNvCxnSpPr>
          <p:nvPr/>
        </p:nvCxnSpPr>
        <p:spPr>
          <a:xfrm>
            <a:off x="6929808" y="8556803"/>
            <a:ext cx="156380" cy="4339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 Verbindung 14"/>
          <p:cNvCxnSpPr>
            <a:stCxn id="159" idx="1"/>
            <a:endCxn id="147" idx="1"/>
          </p:cNvCxnSpPr>
          <p:nvPr/>
        </p:nvCxnSpPr>
        <p:spPr>
          <a:xfrm rot="5400000">
            <a:off x="7369902" y="8219334"/>
            <a:ext cx="278801" cy="569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4"/>
          <p:cNvCxnSpPr>
            <a:stCxn id="147" idx="7"/>
            <a:endCxn id="165" idx="1"/>
          </p:cNvCxnSpPr>
          <p:nvPr/>
        </p:nvCxnSpPr>
        <p:spPr>
          <a:xfrm rot="16200000" flipV="1">
            <a:off x="8000565" y="8196831"/>
            <a:ext cx="278801" cy="101941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uppieren 155"/>
          <p:cNvGrpSpPr/>
          <p:nvPr/>
        </p:nvGrpSpPr>
        <p:grpSpPr>
          <a:xfrm rot="5400000" flipH="1">
            <a:off x="7459569" y="7917427"/>
            <a:ext cx="152402" cy="359574"/>
            <a:chOff x="3156858" y="2582089"/>
            <a:chExt cx="1186542" cy="1371602"/>
          </a:xfrm>
        </p:grpSpPr>
        <p:sp>
          <p:nvSpPr>
            <p:cNvPr id="157" name="Rechteck 156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sp>
        <p:nvSpPr>
          <p:cNvPr id="160" name="Ellipse 159"/>
          <p:cNvSpPr/>
          <p:nvPr/>
        </p:nvSpPr>
        <p:spPr>
          <a:xfrm>
            <a:off x="7609467" y="7481250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err="1"/>
              <a:t>Tx</a:t>
            </a:r>
            <a:endParaRPr lang="de-CH" sz="1200" dirty="0"/>
          </a:p>
        </p:txBody>
      </p:sp>
      <p:cxnSp>
        <p:nvCxnSpPr>
          <p:cNvPr id="161" name="Gewinkelte Verbindung 14"/>
          <p:cNvCxnSpPr>
            <a:stCxn id="160" idx="4"/>
            <a:endCxn id="159" idx="3"/>
          </p:cNvCxnSpPr>
          <p:nvPr/>
        </p:nvCxnSpPr>
        <p:spPr>
          <a:xfrm rot="5400000">
            <a:off x="7433228" y="7801789"/>
            <a:ext cx="388779" cy="179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uppieren 161"/>
          <p:cNvGrpSpPr/>
          <p:nvPr/>
        </p:nvGrpSpPr>
        <p:grpSpPr>
          <a:xfrm rot="5400000" flipH="1">
            <a:off x="8010795" y="7917427"/>
            <a:ext cx="152402" cy="359574"/>
            <a:chOff x="3156858" y="2582089"/>
            <a:chExt cx="1186542" cy="1371602"/>
          </a:xfrm>
        </p:grpSpPr>
        <p:sp>
          <p:nvSpPr>
            <p:cNvPr id="163" name="Rechteck 162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sp>
        <p:nvSpPr>
          <p:cNvPr id="166" name="Ellipse 165"/>
          <p:cNvSpPr/>
          <p:nvPr/>
        </p:nvSpPr>
        <p:spPr>
          <a:xfrm>
            <a:off x="7824465" y="7481250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err="1"/>
              <a:t>Sx</a:t>
            </a:r>
            <a:endParaRPr lang="de-CH" sz="1200" dirty="0"/>
          </a:p>
        </p:txBody>
      </p:sp>
      <p:cxnSp>
        <p:nvCxnSpPr>
          <p:cNvPr id="167" name="Gewinkelte Verbindung 14"/>
          <p:cNvCxnSpPr>
            <a:stCxn id="165" idx="3"/>
            <a:endCxn id="166" idx="4"/>
          </p:cNvCxnSpPr>
          <p:nvPr/>
        </p:nvCxnSpPr>
        <p:spPr>
          <a:xfrm rot="16200000" flipV="1">
            <a:off x="7816340" y="7813376"/>
            <a:ext cx="388779" cy="1565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/>
          <p:cNvSpPr/>
          <p:nvPr/>
        </p:nvSpPr>
        <p:spPr>
          <a:xfrm>
            <a:off x="6841124" y="8739581"/>
            <a:ext cx="504323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C10.4</a:t>
            </a:r>
            <a:endParaRPr lang="de-CH" sz="1200" dirty="0"/>
          </a:p>
        </p:txBody>
      </p:sp>
      <p:sp>
        <p:nvSpPr>
          <p:cNvPr id="169" name="Rechteck 168"/>
          <p:cNvSpPr/>
          <p:nvPr/>
        </p:nvSpPr>
        <p:spPr>
          <a:xfrm>
            <a:off x="6953301" y="7972532"/>
            <a:ext cx="389554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C10.5</a:t>
            </a:r>
            <a:endParaRPr lang="de-CH" sz="1200" dirty="0"/>
          </a:p>
        </p:txBody>
      </p:sp>
      <p:sp>
        <p:nvSpPr>
          <p:cNvPr id="170" name="Rechteck 169"/>
          <p:cNvSpPr/>
          <p:nvPr/>
        </p:nvSpPr>
        <p:spPr>
          <a:xfrm>
            <a:off x="8266783" y="7973962"/>
            <a:ext cx="377260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C10.6</a:t>
            </a:r>
            <a:endParaRPr lang="de-CH" sz="1200" dirty="0"/>
          </a:p>
        </p:txBody>
      </p:sp>
      <p:sp>
        <p:nvSpPr>
          <p:cNvPr id="97" name="Ellipse 96"/>
          <p:cNvSpPr/>
          <p:nvPr/>
        </p:nvSpPr>
        <p:spPr>
          <a:xfrm>
            <a:off x="6424395" y="588557"/>
            <a:ext cx="1866251" cy="97474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A3</a:t>
            </a:r>
          </a:p>
          <a:p>
            <a:pPr algn="ctr"/>
            <a:r>
              <a:rPr lang="de-CH" sz="1200" dirty="0" smtClean="0"/>
              <a:t>Auswertung  und Beobachter</a:t>
            </a:r>
          </a:p>
          <a:p>
            <a:pPr algn="ctr"/>
            <a:r>
              <a:rPr lang="fr-CH" sz="1200" dirty="0" smtClean="0"/>
              <a:t>(</a:t>
            </a:r>
            <a:r>
              <a:rPr lang="fr-CH" sz="1200" dirty="0" err="1" smtClean="0"/>
              <a:t>ebxMonitorWorker</a:t>
            </a:r>
            <a:r>
              <a:rPr lang="fr-CH" sz="1200" dirty="0" smtClean="0"/>
              <a:t>)</a:t>
            </a:r>
            <a:endParaRPr lang="de-CH" sz="120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5798236" y="395277"/>
            <a:ext cx="504323" cy="569291"/>
            <a:chOff x="2577578" y="5231990"/>
            <a:chExt cx="504323" cy="569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106" name="Gruppieren 105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107" name="Gruppieren 106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108" name="Rechteck 107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09" name="Rechteck 108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11" name="Rechteck 110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103" name="Rechteck 102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C3.1</a:t>
              </a:r>
              <a:endParaRPr lang="de-CH" sz="1200" dirty="0"/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5798236" y="1436464"/>
            <a:ext cx="504323" cy="569291"/>
            <a:chOff x="2577578" y="5231990"/>
            <a:chExt cx="504323" cy="569291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133" name="Rechteck 132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34" name="Rechteck 133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118" name="Gruppieren 117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120" name="Rechteck 119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132" name="Rechteck 131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116" name="Rechteck 115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C2.2</a:t>
              </a:r>
              <a:endParaRPr lang="de-CH" sz="1200" dirty="0"/>
            </a:p>
          </p:txBody>
        </p:sp>
      </p:grpSp>
      <p:cxnSp>
        <p:nvCxnSpPr>
          <p:cNvPr id="135" name="Gewinkelte Verbindung 14"/>
          <p:cNvCxnSpPr>
            <a:stCxn id="6" idx="6"/>
            <a:endCxn id="109" idx="3"/>
          </p:cNvCxnSpPr>
          <p:nvPr/>
        </p:nvCxnSpPr>
        <p:spPr>
          <a:xfrm flipV="1">
            <a:off x="5635314" y="576396"/>
            <a:ext cx="404285" cy="49916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4"/>
          <p:cNvCxnSpPr>
            <a:stCxn id="109" idx="1"/>
            <a:endCxn id="97" idx="2"/>
          </p:cNvCxnSpPr>
          <p:nvPr/>
        </p:nvCxnSpPr>
        <p:spPr>
          <a:xfrm>
            <a:off x="6061199" y="576396"/>
            <a:ext cx="363196" cy="49953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4"/>
          <p:cNvCxnSpPr>
            <a:stCxn id="97" idx="2"/>
            <a:endCxn id="121" idx="1"/>
          </p:cNvCxnSpPr>
          <p:nvPr/>
        </p:nvCxnSpPr>
        <p:spPr>
          <a:xfrm rot="10800000" flipV="1">
            <a:off x="6061199" y="1075929"/>
            <a:ext cx="363196" cy="5416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4"/>
          <p:cNvCxnSpPr>
            <a:stCxn id="121" idx="3"/>
            <a:endCxn id="6" idx="6"/>
          </p:cNvCxnSpPr>
          <p:nvPr/>
        </p:nvCxnSpPr>
        <p:spPr>
          <a:xfrm rot="10800000">
            <a:off x="5635315" y="1075557"/>
            <a:ext cx="404285" cy="5420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4"/>
          <p:cNvCxnSpPr>
            <a:stCxn id="128" idx="0"/>
            <a:endCxn id="6" idx="5"/>
          </p:cNvCxnSpPr>
          <p:nvPr/>
        </p:nvCxnSpPr>
        <p:spPr>
          <a:xfrm rot="5400000" flipH="1" flipV="1">
            <a:off x="5097558" y="1505600"/>
            <a:ext cx="429856" cy="2590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pieren 171"/>
          <p:cNvGrpSpPr/>
          <p:nvPr/>
        </p:nvGrpSpPr>
        <p:grpSpPr>
          <a:xfrm>
            <a:off x="7089592" y="1796038"/>
            <a:ext cx="538424" cy="324853"/>
            <a:chOff x="7210122" y="5791393"/>
            <a:chExt cx="538424" cy="324853"/>
          </a:xfrm>
        </p:grpSpPr>
        <p:sp>
          <p:nvSpPr>
            <p:cNvPr id="173" name="Rechteck 172"/>
            <p:cNvSpPr/>
            <p:nvPr/>
          </p:nvSpPr>
          <p:spPr>
            <a:xfrm>
              <a:off x="7216472" y="5917394"/>
              <a:ext cx="532074" cy="198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P2</a:t>
              </a:r>
              <a:endParaRPr lang="de-CH" sz="1200" dirty="0"/>
            </a:p>
          </p:txBody>
        </p:sp>
        <p:grpSp>
          <p:nvGrpSpPr>
            <p:cNvPr id="174" name="Gruppieren 173"/>
            <p:cNvGrpSpPr/>
            <p:nvPr/>
          </p:nvGrpSpPr>
          <p:grpSpPr>
            <a:xfrm>
              <a:off x="7210122" y="5791393"/>
              <a:ext cx="532074" cy="72000"/>
              <a:chOff x="7230347" y="5697482"/>
              <a:chExt cx="532074" cy="72000"/>
            </a:xfrm>
          </p:grpSpPr>
          <p:sp>
            <p:nvSpPr>
              <p:cNvPr id="175" name="Rechteck 174"/>
              <p:cNvSpPr/>
              <p:nvPr/>
            </p:nvSpPr>
            <p:spPr>
              <a:xfrm>
                <a:off x="72306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76" name="Gruppieren 175"/>
              <p:cNvGrpSpPr/>
              <p:nvPr/>
            </p:nvGrpSpPr>
            <p:grpSpPr>
              <a:xfrm>
                <a:off x="7230347" y="5697482"/>
                <a:ext cx="532074" cy="72000"/>
                <a:chOff x="7230347" y="5697482"/>
                <a:chExt cx="532074" cy="72000"/>
              </a:xfrm>
            </p:grpSpPr>
            <p:sp>
              <p:nvSpPr>
                <p:cNvPr id="179" name="Rechteck 178"/>
                <p:cNvSpPr/>
                <p:nvPr/>
              </p:nvSpPr>
              <p:spPr>
                <a:xfrm rot="16200000">
                  <a:off x="7717421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180" name="Rechteck 179"/>
                <p:cNvSpPr/>
                <p:nvPr/>
              </p:nvSpPr>
              <p:spPr>
                <a:xfrm rot="16200000">
                  <a:off x="7203347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77" name="Rechteck 176"/>
              <p:cNvSpPr/>
              <p:nvPr/>
            </p:nvSpPr>
            <p:spPr>
              <a:xfrm>
                <a:off x="740792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78" name="Rechteck 177"/>
              <p:cNvSpPr/>
              <p:nvPr/>
            </p:nvSpPr>
            <p:spPr>
              <a:xfrm>
                <a:off x="75851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  <p:cxnSp>
        <p:nvCxnSpPr>
          <p:cNvPr id="181" name="Gewinkelte Verbindung 14"/>
          <p:cNvCxnSpPr>
            <a:stCxn id="97" idx="3"/>
            <a:endCxn id="175" idx="0"/>
          </p:cNvCxnSpPr>
          <p:nvPr/>
        </p:nvCxnSpPr>
        <p:spPr>
          <a:xfrm rot="16200000" flipH="1">
            <a:off x="6723380" y="1394876"/>
            <a:ext cx="429483" cy="48084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winkelte Verbindung 14"/>
          <p:cNvCxnSpPr>
            <a:stCxn id="177" idx="0"/>
            <a:endCxn id="97" idx="4"/>
          </p:cNvCxnSpPr>
          <p:nvPr/>
        </p:nvCxnSpPr>
        <p:spPr>
          <a:xfrm rot="5400000" flipH="1" flipV="1">
            <a:off x="7213289" y="1705806"/>
            <a:ext cx="286735" cy="173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4"/>
          <p:cNvCxnSpPr>
            <a:stCxn id="97" idx="7"/>
            <a:endCxn id="187" idx="4"/>
          </p:cNvCxnSpPr>
          <p:nvPr/>
        </p:nvCxnSpPr>
        <p:spPr>
          <a:xfrm flipH="1" flipV="1">
            <a:off x="7997773" y="583524"/>
            <a:ext cx="19567" cy="1477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/>
          <p:cNvSpPr/>
          <p:nvPr/>
        </p:nvSpPr>
        <p:spPr>
          <a:xfrm>
            <a:off x="8194796" y="431785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smtClean="0"/>
              <a:t>S1</a:t>
            </a:r>
            <a:endParaRPr lang="de-CH" sz="1200" dirty="0"/>
          </a:p>
        </p:txBody>
      </p:sp>
      <p:sp>
        <p:nvSpPr>
          <p:cNvPr id="187" name="Ellipse 186"/>
          <p:cNvSpPr/>
          <p:nvPr/>
        </p:nvSpPr>
        <p:spPr>
          <a:xfrm>
            <a:off x="7889773" y="367524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smtClean="0"/>
              <a:t>T1</a:t>
            </a:r>
            <a:endParaRPr lang="de-CH" sz="1200" dirty="0"/>
          </a:p>
        </p:txBody>
      </p:sp>
      <p:cxnSp>
        <p:nvCxnSpPr>
          <p:cNvPr id="188" name="Gewinkelte Verbindung 14"/>
          <p:cNvCxnSpPr>
            <a:stCxn id="186" idx="3"/>
            <a:endCxn id="97" idx="7"/>
          </p:cNvCxnSpPr>
          <p:nvPr/>
        </p:nvCxnSpPr>
        <p:spPr>
          <a:xfrm flipH="1">
            <a:off x="8017340" y="616153"/>
            <a:ext cx="209088" cy="1151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2258990" y="6336655"/>
            <a:ext cx="1170125" cy="67937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smtClean="0"/>
              <a:t>A7</a:t>
            </a:r>
          </a:p>
        </p:txBody>
      </p:sp>
      <p:cxnSp>
        <p:nvCxnSpPr>
          <p:cNvPr id="140" name="Gewinkelte Verbindung 14"/>
          <p:cNvCxnSpPr>
            <a:stCxn id="190" idx="6"/>
            <a:endCxn id="210" idx="3"/>
          </p:cNvCxnSpPr>
          <p:nvPr/>
        </p:nvCxnSpPr>
        <p:spPr>
          <a:xfrm flipV="1">
            <a:off x="1831048" y="6163718"/>
            <a:ext cx="293753" cy="41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4"/>
          <p:cNvCxnSpPr>
            <a:stCxn id="200" idx="3"/>
            <a:endCxn id="192" idx="6"/>
          </p:cNvCxnSpPr>
          <p:nvPr/>
        </p:nvCxnSpPr>
        <p:spPr>
          <a:xfrm rot="10800000">
            <a:off x="1831049" y="6714093"/>
            <a:ext cx="293449" cy="351200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499427" y="6467970"/>
            <a:ext cx="1331621" cy="360000"/>
            <a:chOff x="231970" y="2668600"/>
            <a:chExt cx="1331621" cy="360000"/>
          </a:xfrm>
        </p:grpSpPr>
        <p:sp>
          <p:nvSpPr>
            <p:cNvPr id="143" name="Abgerundetes Rechteck 142"/>
            <p:cNvSpPr/>
            <p:nvPr/>
          </p:nvSpPr>
          <p:spPr>
            <a:xfrm>
              <a:off x="231970" y="2668600"/>
              <a:ext cx="126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Touch-sensor</a:t>
              </a:r>
              <a:endParaRPr lang="de-CH" sz="1200" dirty="0"/>
            </a:p>
          </p:txBody>
        </p:sp>
        <p:grpSp>
          <p:nvGrpSpPr>
            <p:cNvPr id="144" name="Gruppieren 143"/>
            <p:cNvGrpSpPr/>
            <p:nvPr/>
          </p:nvGrpSpPr>
          <p:grpSpPr>
            <a:xfrm>
              <a:off x="1491591" y="2680578"/>
              <a:ext cx="72000" cy="335009"/>
              <a:chOff x="1671199" y="504825"/>
              <a:chExt cx="201728" cy="335009"/>
            </a:xfrm>
          </p:grpSpPr>
          <p:grpSp>
            <p:nvGrpSpPr>
              <p:cNvPr id="145" name="Gruppieren 144"/>
              <p:cNvGrpSpPr/>
              <p:nvPr/>
            </p:nvGrpSpPr>
            <p:grpSpPr>
              <a:xfrm>
                <a:off x="1671199" y="638106"/>
                <a:ext cx="201728" cy="201728"/>
                <a:chOff x="6733592" y="1916071"/>
                <a:chExt cx="201728" cy="201728"/>
              </a:xfrm>
              <a:noFill/>
            </p:grpSpPr>
            <p:sp>
              <p:nvSpPr>
                <p:cNvPr id="192" name="Ellipse 191"/>
                <p:cNvSpPr/>
                <p:nvPr/>
              </p:nvSpPr>
              <p:spPr>
                <a:xfrm>
                  <a:off x="6733592" y="1916071"/>
                  <a:ext cx="201728" cy="2017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193" name="Gewinkelte Verbindung 14"/>
                <p:cNvCxnSpPr>
                  <a:stCxn id="192" idx="2"/>
                  <a:endCxn id="192" idx="6"/>
                </p:cNvCxnSpPr>
                <p:nvPr/>
              </p:nvCxnSpPr>
              <p:spPr>
                <a:xfrm>
                  <a:off x="6733592" y="2016935"/>
                  <a:ext cx="201728" cy="0"/>
                </a:xfrm>
                <a:prstGeom prst="straightConnector1">
                  <a:avLst/>
                </a:prstGeom>
                <a:grpFill/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88"/>
              <p:cNvGrpSpPr/>
              <p:nvPr/>
            </p:nvGrpSpPr>
            <p:grpSpPr>
              <a:xfrm>
                <a:off x="1671199" y="504825"/>
                <a:ext cx="201728" cy="201728"/>
                <a:chOff x="6733592" y="1916071"/>
                <a:chExt cx="201728" cy="201728"/>
              </a:xfrm>
              <a:noFill/>
            </p:grpSpPr>
            <p:sp>
              <p:nvSpPr>
                <p:cNvPr id="190" name="Ellipse 189"/>
                <p:cNvSpPr/>
                <p:nvPr/>
              </p:nvSpPr>
              <p:spPr>
                <a:xfrm>
                  <a:off x="6733592" y="1916071"/>
                  <a:ext cx="201728" cy="2017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191" name="Gewinkelte Verbindung 14"/>
                <p:cNvCxnSpPr>
                  <a:stCxn id="190" idx="2"/>
                  <a:endCxn id="190" idx="6"/>
                </p:cNvCxnSpPr>
                <p:nvPr/>
              </p:nvCxnSpPr>
              <p:spPr>
                <a:xfrm>
                  <a:off x="6733592" y="2016935"/>
                  <a:ext cx="201728" cy="0"/>
                </a:xfrm>
                <a:prstGeom prst="straightConnector1">
                  <a:avLst/>
                </a:prstGeom>
                <a:grpFill/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4" name="Gruppieren 193"/>
          <p:cNvGrpSpPr/>
          <p:nvPr/>
        </p:nvGrpSpPr>
        <p:grpSpPr>
          <a:xfrm>
            <a:off x="1883134" y="6884174"/>
            <a:ext cx="504323" cy="557327"/>
            <a:chOff x="1647462" y="4912453"/>
            <a:chExt cx="504323" cy="557327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1823422" y="4912453"/>
              <a:ext cx="152402" cy="359574"/>
              <a:chOff x="7101060" y="700254"/>
              <a:chExt cx="152402" cy="359574"/>
            </a:xfrm>
          </p:grpSpPr>
          <p:grpSp>
            <p:nvGrpSpPr>
              <p:cNvPr id="197" name="Gruppieren 196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02" name="Rechteck 201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03" name="Rechteck 202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198" name="Gruppieren 197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199" name="Rechteck 198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00" name="Rechteck 199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01" name="Rechteck 200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196" name="Rechteck 195"/>
            <p:cNvSpPr/>
            <p:nvPr/>
          </p:nvSpPr>
          <p:spPr>
            <a:xfrm>
              <a:off x="1647462" y="5223277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C7.1</a:t>
              </a:r>
              <a:endParaRPr lang="de-CH" sz="1200" dirty="0"/>
            </a:p>
          </p:txBody>
        </p:sp>
      </p:grpSp>
      <p:grpSp>
        <p:nvGrpSpPr>
          <p:cNvPr id="204" name="Gruppieren 203"/>
          <p:cNvGrpSpPr/>
          <p:nvPr/>
        </p:nvGrpSpPr>
        <p:grpSpPr>
          <a:xfrm>
            <a:off x="1883438" y="5982599"/>
            <a:ext cx="504323" cy="562557"/>
            <a:chOff x="1647462" y="4036369"/>
            <a:chExt cx="504323" cy="562557"/>
          </a:xfrm>
        </p:grpSpPr>
        <p:grpSp>
          <p:nvGrpSpPr>
            <p:cNvPr id="205" name="Gruppieren 204"/>
            <p:cNvGrpSpPr/>
            <p:nvPr/>
          </p:nvGrpSpPr>
          <p:grpSpPr>
            <a:xfrm>
              <a:off x="1823422" y="4036369"/>
              <a:ext cx="152402" cy="359574"/>
              <a:chOff x="7101060" y="700254"/>
              <a:chExt cx="152402" cy="359574"/>
            </a:xfrm>
          </p:grpSpPr>
          <p:grpSp>
            <p:nvGrpSpPr>
              <p:cNvPr id="207" name="Gruppieren 206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12" name="Rechteck 211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13" name="Rechteck 212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208" name="Gruppieren 207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209" name="Rechteck 208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11" name="Rechteck 210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206" name="Rechteck 205"/>
            <p:cNvSpPr/>
            <p:nvPr/>
          </p:nvSpPr>
          <p:spPr>
            <a:xfrm>
              <a:off x="1647462" y="4352423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C7.2</a:t>
              </a:r>
              <a:endParaRPr lang="de-CH" sz="1200" dirty="0"/>
            </a:p>
          </p:txBody>
        </p:sp>
      </p:grpSp>
      <p:cxnSp>
        <p:nvCxnSpPr>
          <p:cNvPr id="214" name="Gewinkelte Verbindung 14"/>
          <p:cNvCxnSpPr>
            <a:stCxn id="200" idx="1"/>
            <a:endCxn id="139" idx="3"/>
          </p:cNvCxnSpPr>
          <p:nvPr/>
        </p:nvCxnSpPr>
        <p:spPr>
          <a:xfrm flipV="1">
            <a:off x="2146097" y="6916534"/>
            <a:ext cx="284254" cy="148759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winkelte Verbindung 14"/>
          <p:cNvCxnSpPr>
            <a:stCxn id="210" idx="1"/>
            <a:endCxn id="139" idx="1"/>
          </p:cNvCxnSpPr>
          <p:nvPr/>
        </p:nvCxnSpPr>
        <p:spPr>
          <a:xfrm>
            <a:off x="2146401" y="6163718"/>
            <a:ext cx="283950" cy="272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uppieren 215"/>
          <p:cNvGrpSpPr/>
          <p:nvPr/>
        </p:nvGrpSpPr>
        <p:grpSpPr>
          <a:xfrm>
            <a:off x="3874267" y="6500575"/>
            <a:ext cx="504323" cy="569291"/>
            <a:chOff x="2577578" y="5231990"/>
            <a:chExt cx="504323" cy="569291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219" name="Gruppieren 218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24" name="Rechteck 223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25" name="Rechteck 224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220" name="Gruppieren 219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221" name="Rechteck 220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22" name="Rechteck 221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23" name="Rechteck 222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218" name="Rechteck 217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C8.1</a:t>
              </a:r>
              <a:endParaRPr lang="de-CH" sz="1200" dirty="0"/>
            </a:p>
          </p:txBody>
        </p:sp>
      </p:grpSp>
      <p:sp>
        <p:nvSpPr>
          <p:cNvPr id="228" name="Abgerundetes Rechteck 227"/>
          <p:cNvSpPr/>
          <p:nvPr/>
        </p:nvSpPr>
        <p:spPr>
          <a:xfrm>
            <a:off x="11122975" y="5877111"/>
            <a:ext cx="126000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Bildschirm</a:t>
            </a:r>
            <a:endParaRPr lang="de-CH" sz="1200" dirty="0"/>
          </a:p>
        </p:txBody>
      </p:sp>
      <p:grpSp>
        <p:nvGrpSpPr>
          <p:cNvPr id="236" name="Gruppieren 235"/>
          <p:cNvGrpSpPr/>
          <p:nvPr/>
        </p:nvGrpSpPr>
        <p:grpSpPr>
          <a:xfrm>
            <a:off x="10635016" y="5875206"/>
            <a:ext cx="504323" cy="569291"/>
            <a:chOff x="2577578" y="5231990"/>
            <a:chExt cx="504323" cy="569291"/>
          </a:xfrm>
        </p:grpSpPr>
        <p:grpSp>
          <p:nvGrpSpPr>
            <p:cNvPr id="237" name="Gruppieren 236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239" name="Gruppieren 238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240" name="Gruppieren 239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241" name="Rechteck 240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42" name="Rechteck 241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238" name="Rechteck 237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C9.2</a:t>
              </a:r>
              <a:endParaRPr lang="de-CH" sz="1200" dirty="0"/>
            </a:p>
          </p:txBody>
        </p:sp>
      </p:grpSp>
      <p:cxnSp>
        <p:nvCxnSpPr>
          <p:cNvPr id="246" name="Gewinkelte Verbindung 14"/>
          <p:cNvCxnSpPr>
            <a:stCxn id="242" idx="3"/>
            <a:endCxn id="226" idx="6"/>
          </p:cNvCxnSpPr>
          <p:nvPr/>
        </p:nvCxnSpPr>
        <p:spPr>
          <a:xfrm rot="10800000" flipV="1">
            <a:off x="10669613" y="6056325"/>
            <a:ext cx="206766" cy="78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winkelte Verbindung 14"/>
          <p:cNvCxnSpPr>
            <a:stCxn id="228" idx="1"/>
            <a:endCxn id="242" idx="1"/>
          </p:cNvCxnSpPr>
          <p:nvPr/>
        </p:nvCxnSpPr>
        <p:spPr>
          <a:xfrm rot="10800000">
            <a:off x="10897979" y="6056325"/>
            <a:ext cx="224996" cy="78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lipse 247"/>
          <p:cNvSpPr/>
          <p:nvPr/>
        </p:nvSpPr>
        <p:spPr>
          <a:xfrm>
            <a:off x="6033944" y="5834243"/>
            <a:ext cx="1866251" cy="97474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A8</a:t>
            </a:r>
          </a:p>
          <a:p>
            <a:pPr algn="ctr"/>
            <a:r>
              <a:rPr lang="de-CH" sz="1200" dirty="0"/>
              <a:t>Benutzeroberfläche </a:t>
            </a:r>
            <a:endParaRPr lang="de-CH" sz="1200" dirty="0" smtClean="0"/>
          </a:p>
          <a:p>
            <a:pPr algn="ctr"/>
            <a:r>
              <a:rPr lang="fr-CH" sz="1200" dirty="0" smtClean="0"/>
              <a:t>(QT)</a:t>
            </a:r>
            <a:endParaRPr lang="de-CH" sz="1200" dirty="0"/>
          </a:p>
        </p:txBody>
      </p:sp>
      <p:cxnSp>
        <p:nvCxnSpPr>
          <p:cNvPr id="249" name="Gewinkelte Verbindung 14"/>
          <p:cNvCxnSpPr>
            <a:stCxn id="139" idx="6"/>
            <a:endCxn id="222" idx="3"/>
          </p:cNvCxnSpPr>
          <p:nvPr/>
        </p:nvCxnSpPr>
        <p:spPr>
          <a:xfrm>
            <a:off x="3429115" y="6676340"/>
            <a:ext cx="686515" cy="5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winkelte Verbindung 14"/>
          <p:cNvCxnSpPr>
            <a:stCxn id="222" idx="1"/>
            <a:endCxn id="248" idx="3"/>
          </p:cNvCxnSpPr>
          <p:nvPr/>
        </p:nvCxnSpPr>
        <p:spPr>
          <a:xfrm flipV="1">
            <a:off x="4137230" y="6666241"/>
            <a:ext cx="2170020" cy="15453"/>
          </a:xfrm>
          <a:prstGeom prst="curvedConnector4">
            <a:avLst>
              <a:gd name="adj1" fmla="val 43703"/>
              <a:gd name="adj2" fmla="val -1379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/>
          <p:cNvGrpSpPr/>
          <p:nvPr/>
        </p:nvGrpSpPr>
        <p:grpSpPr>
          <a:xfrm>
            <a:off x="9428516" y="5877993"/>
            <a:ext cx="504323" cy="569291"/>
            <a:chOff x="2577578" y="5231990"/>
            <a:chExt cx="504323" cy="569291"/>
          </a:xfrm>
        </p:grpSpPr>
        <p:grpSp>
          <p:nvGrpSpPr>
            <p:cNvPr id="252" name="Gruppieren 251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254" name="Gruppieren 253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59" name="Rechteck 258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60" name="Rechteck 259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255" name="Gruppieren 254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256" name="Rechteck 255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57" name="Rechteck 256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58" name="Rechteck 257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253" name="Rechteck 252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C9.1</a:t>
              </a:r>
              <a:endParaRPr lang="de-CH" sz="1200" dirty="0"/>
            </a:p>
          </p:txBody>
        </p:sp>
      </p:grpSp>
      <p:cxnSp>
        <p:nvCxnSpPr>
          <p:cNvPr id="261" name="Gewinkelte Verbindung 14"/>
          <p:cNvCxnSpPr>
            <a:stCxn id="248" idx="6"/>
            <a:endCxn id="257" idx="3"/>
          </p:cNvCxnSpPr>
          <p:nvPr/>
        </p:nvCxnSpPr>
        <p:spPr>
          <a:xfrm flipV="1">
            <a:off x="7900195" y="6059112"/>
            <a:ext cx="1769684" cy="262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winkelte Verbindung 14"/>
          <p:cNvCxnSpPr>
            <a:stCxn id="257" idx="1"/>
            <a:endCxn id="226" idx="2"/>
          </p:cNvCxnSpPr>
          <p:nvPr/>
        </p:nvCxnSpPr>
        <p:spPr>
          <a:xfrm flipV="1">
            <a:off x="9691479" y="6057111"/>
            <a:ext cx="321131" cy="2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uppieren 264"/>
          <p:cNvGrpSpPr/>
          <p:nvPr/>
        </p:nvGrpSpPr>
        <p:grpSpPr>
          <a:xfrm>
            <a:off x="6699880" y="7042529"/>
            <a:ext cx="538424" cy="324853"/>
            <a:chOff x="7210122" y="5791393"/>
            <a:chExt cx="538424" cy="324853"/>
          </a:xfrm>
        </p:grpSpPr>
        <p:sp>
          <p:nvSpPr>
            <p:cNvPr id="266" name="Rechteck 265"/>
            <p:cNvSpPr/>
            <p:nvPr/>
          </p:nvSpPr>
          <p:spPr>
            <a:xfrm>
              <a:off x="7216472" y="5917394"/>
              <a:ext cx="532074" cy="198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P4</a:t>
              </a:r>
              <a:endParaRPr lang="de-CH" sz="1200" dirty="0"/>
            </a:p>
          </p:txBody>
        </p:sp>
        <p:grpSp>
          <p:nvGrpSpPr>
            <p:cNvPr id="267" name="Gruppieren 266"/>
            <p:cNvGrpSpPr/>
            <p:nvPr/>
          </p:nvGrpSpPr>
          <p:grpSpPr>
            <a:xfrm>
              <a:off x="7210122" y="5791393"/>
              <a:ext cx="532074" cy="72000"/>
              <a:chOff x="7230347" y="5697482"/>
              <a:chExt cx="532074" cy="72000"/>
            </a:xfrm>
          </p:grpSpPr>
          <p:sp>
            <p:nvSpPr>
              <p:cNvPr id="268" name="Rechteck 267"/>
              <p:cNvSpPr/>
              <p:nvPr/>
            </p:nvSpPr>
            <p:spPr>
              <a:xfrm>
                <a:off x="72306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269" name="Gruppieren 268"/>
              <p:cNvGrpSpPr/>
              <p:nvPr/>
            </p:nvGrpSpPr>
            <p:grpSpPr>
              <a:xfrm>
                <a:off x="7230347" y="5697482"/>
                <a:ext cx="532074" cy="72000"/>
                <a:chOff x="7230347" y="5697482"/>
                <a:chExt cx="532074" cy="72000"/>
              </a:xfrm>
            </p:grpSpPr>
            <p:sp>
              <p:nvSpPr>
                <p:cNvPr id="272" name="Rechteck 271"/>
                <p:cNvSpPr/>
                <p:nvPr/>
              </p:nvSpPr>
              <p:spPr>
                <a:xfrm rot="16200000">
                  <a:off x="7717421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273" name="Rechteck 272"/>
                <p:cNvSpPr/>
                <p:nvPr/>
              </p:nvSpPr>
              <p:spPr>
                <a:xfrm rot="16200000">
                  <a:off x="7203347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270" name="Rechteck 269"/>
              <p:cNvSpPr/>
              <p:nvPr/>
            </p:nvSpPr>
            <p:spPr>
              <a:xfrm>
                <a:off x="740792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271" name="Rechteck 270"/>
              <p:cNvSpPr/>
              <p:nvPr/>
            </p:nvSpPr>
            <p:spPr>
              <a:xfrm>
                <a:off x="75851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  <p:sp>
        <p:nvSpPr>
          <p:cNvPr id="276" name="Ellipse 275"/>
          <p:cNvSpPr/>
          <p:nvPr/>
        </p:nvSpPr>
        <p:spPr>
          <a:xfrm>
            <a:off x="8874655" y="5711173"/>
            <a:ext cx="216000" cy="2160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/>
              <a:t>N</a:t>
            </a:r>
          </a:p>
        </p:txBody>
      </p:sp>
      <p:cxnSp>
        <p:nvCxnSpPr>
          <p:cNvPr id="277" name="Gewinkelte Verbindung 14"/>
          <p:cNvCxnSpPr>
            <a:stCxn id="285" idx="3"/>
            <a:endCxn id="248" idx="7"/>
          </p:cNvCxnSpPr>
          <p:nvPr/>
        </p:nvCxnSpPr>
        <p:spPr>
          <a:xfrm rot="10800000" flipV="1">
            <a:off x="7626890" y="5819897"/>
            <a:ext cx="1045079" cy="1570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uppieren 277"/>
          <p:cNvGrpSpPr/>
          <p:nvPr/>
        </p:nvGrpSpPr>
        <p:grpSpPr>
          <a:xfrm>
            <a:off x="8428884" y="5638778"/>
            <a:ext cx="504323" cy="555179"/>
            <a:chOff x="4764582" y="6086319"/>
            <a:chExt cx="504323" cy="555179"/>
          </a:xfrm>
        </p:grpSpPr>
        <p:grpSp>
          <p:nvGrpSpPr>
            <p:cNvPr id="279" name="Gruppieren 278"/>
            <p:cNvGrpSpPr/>
            <p:nvPr/>
          </p:nvGrpSpPr>
          <p:grpSpPr>
            <a:xfrm>
              <a:off x="4942263" y="6086319"/>
              <a:ext cx="152402" cy="359574"/>
              <a:chOff x="7101060" y="700254"/>
              <a:chExt cx="152402" cy="359574"/>
            </a:xfrm>
          </p:grpSpPr>
          <p:grpSp>
            <p:nvGrpSpPr>
              <p:cNvPr id="282" name="Gruppieren 281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287" name="Rechteck 286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88" name="Rechteck 287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283" name="Gruppieren 282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284" name="Rechteck 283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85" name="Rechteck 284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286" name="Rechteck 285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cxnSp>
          <p:nvCxnSpPr>
            <p:cNvPr id="280" name="Gewinkelte Verbindung 14"/>
            <p:cNvCxnSpPr>
              <a:stCxn id="276" idx="2"/>
              <a:endCxn id="285" idx="1"/>
            </p:cNvCxnSpPr>
            <p:nvPr/>
          </p:nvCxnSpPr>
          <p:spPr>
            <a:xfrm rot="10800000" flipV="1">
              <a:off x="5029267" y="6266714"/>
              <a:ext cx="181087" cy="7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hteck 280"/>
            <p:cNvSpPr/>
            <p:nvPr/>
          </p:nvSpPr>
          <p:spPr>
            <a:xfrm>
              <a:off x="4764582" y="6394995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C8.4</a:t>
              </a:r>
              <a:endParaRPr lang="de-CH" sz="1200" dirty="0"/>
            </a:p>
          </p:txBody>
        </p:sp>
      </p:grpSp>
      <p:sp>
        <p:nvSpPr>
          <p:cNvPr id="324" name="Ellipse 323"/>
          <p:cNvSpPr/>
          <p:nvPr/>
        </p:nvSpPr>
        <p:spPr>
          <a:xfrm>
            <a:off x="4205656" y="3130176"/>
            <a:ext cx="1486197" cy="97474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A4</a:t>
            </a:r>
          </a:p>
          <a:p>
            <a:pPr algn="ctr"/>
            <a:r>
              <a:rPr lang="de-CH" sz="1200" dirty="0" smtClean="0"/>
              <a:t>Bildaufbereitung </a:t>
            </a:r>
          </a:p>
          <a:p>
            <a:pPr algn="ctr"/>
            <a:r>
              <a:rPr lang="de-CH" sz="1200" dirty="0" smtClean="0"/>
              <a:t>und</a:t>
            </a:r>
          </a:p>
          <a:p>
            <a:pPr algn="ctr"/>
            <a:r>
              <a:rPr lang="de-CH" sz="1200" dirty="0" smtClean="0"/>
              <a:t>Konfiguration</a:t>
            </a:r>
          </a:p>
          <a:p>
            <a:pPr algn="ctr"/>
            <a:r>
              <a:rPr lang="fr-CH" sz="1200" dirty="0" smtClean="0"/>
              <a:t>(v4l2)</a:t>
            </a:r>
            <a:endParaRPr lang="de-CH" sz="1200" dirty="0"/>
          </a:p>
        </p:txBody>
      </p:sp>
      <p:grpSp>
        <p:nvGrpSpPr>
          <p:cNvPr id="325" name="Gruppieren 324"/>
          <p:cNvGrpSpPr/>
          <p:nvPr/>
        </p:nvGrpSpPr>
        <p:grpSpPr>
          <a:xfrm>
            <a:off x="3579497" y="2936896"/>
            <a:ext cx="504323" cy="569291"/>
            <a:chOff x="2577578" y="5231990"/>
            <a:chExt cx="504323" cy="569291"/>
          </a:xfrm>
        </p:grpSpPr>
        <p:grpSp>
          <p:nvGrpSpPr>
            <p:cNvPr id="326" name="Gruppieren 325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328" name="Gruppieren 327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333" name="Rechteck 332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34" name="Rechteck 333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329" name="Gruppieren 328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330" name="Rechteck 329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31" name="Rechteck 330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327" name="Rechteck 326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C4.1</a:t>
              </a:r>
              <a:endParaRPr lang="de-CH" sz="1200" dirty="0"/>
            </a:p>
          </p:txBody>
        </p:sp>
      </p:grpSp>
      <p:grpSp>
        <p:nvGrpSpPr>
          <p:cNvPr id="335" name="Gruppieren 334"/>
          <p:cNvGrpSpPr/>
          <p:nvPr/>
        </p:nvGrpSpPr>
        <p:grpSpPr>
          <a:xfrm>
            <a:off x="3579497" y="3978083"/>
            <a:ext cx="504323" cy="569291"/>
            <a:chOff x="2577578" y="5231990"/>
            <a:chExt cx="504323" cy="569291"/>
          </a:xfrm>
        </p:grpSpPr>
        <p:grpSp>
          <p:nvGrpSpPr>
            <p:cNvPr id="336" name="Gruppieren 335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338" name="Gruppieren 337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343" name="Rechteck 342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44" name="Rechteck 343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339" name="Gruppieren 338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340" name="Rechteck 339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41" name="Rechteck 340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342" name="Rechteck 341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337" name="Rechteck 336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C1.3</a:t>
              </a:r>
              <a:endParaRPr lang="de-CH" sz="1200" dirty="0"/>
            </a:p>
          </p:txBody>
        </p:sp>
      </p:grpSp>
      <p:cxnSp>
        <p:nvCxnSpPr>
          <p:cNvPr id="345" name="Gewinkelte Verbindung 14"/>
          <p:cNvCxnSpPr>
            <a:stCxn id="20" idx="6"/>
            <a:endCxn id="331" idx="3"/>
          </p:cNvCxnSpPr>
          <p:nvPr/>
        </p:nvCxnSpPr>
        <p:spPr>
          <a:xfrm flipV="1">
            <a:off x="3429115" y="3118015"/>
            <a:ext cx="391745" cy="49849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winkelte Verbindung 14"/>
          <p:cNvCxnSpPr>
            <a:stCxn id="331" idx="1"/>
            <a:endCxn id="324" idx="2"/>
          </p:cNvCxnSpPr>
          <p:nvPr/>
        </p:nvCxnSpPr>
        <p:spPr>
          <a:xfrm>
            <a:off x="3842460" y="3118015"/>
            <a:ext cx="363196" cy="49953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winkelte Verbindung 14"/>
          <p:cNvCxnSpPr>
            <a:stCxn id="324" idx="2"/>
            <a:endCxn id="341" idx="1"/>
          </p:cNvCxnSpPr>
          <p:nvPr/>
        </p:nvCxnSpPr>
        <p:spPr>
          <a:xfrm rot="10800000" flipV="1">
            <a:off x="3842460" y="3617548"/>
            <a:ext cx="363196" cy="5416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winkelte Verbindung 14"/>
          <p:cNvCxnSpPr>
            <a:stCxn id="341" idx="3"/>
            <a:endCxn id="20" idx="6"/>
          </p:cNvCxnSpPr>
          <p:nvPr/>
        </p:nvCxnSpPr>
        <p:spPr>
          <a:xfrm rot="10800000">
            <a:off x="3429116" y="3616510"/>
            <a:ext cx="391745" cy="54269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uppieren 363"/>
          <p:cNvGrpSpPr/>
          <p:nvPr/>
        </p:nvGrpSpPr>
        <p:grpSpPr>
          <a:xfrm>
            <a:off x="4551993" y="665517"/>
            <a:ext cx="265087" cy="265087"/>
            <a:chOff x="5080942" y="695244"/>
            <a:chExt cx="265087" cy="265087"/>
          </a:xfrm>
        </p:grpSpPr>
        <p:sp>
          <p:nvSpPr>
            <p:cNvPr id="362" name="Ellipse 361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63" name="Grafik 3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grpSp>
        <p:nvGrpSpPr>
          <p:cNvPr id="365" name="Gruppieren 364"/>
          <p:cNvGrpSpPr/>
          <p:nvPr/>
        </p:nvGrpSpPr>
        <p:grpSpPr>
          <a:xfrm>
            <a:off x="4254691" y="3518090"/>
            <a:ext cx="265087" cy="265087"/>
            <a:chOff x="5080942" y="695244"/>
            <a:chExt cx="265087" cy="265087"/>
          </a:xfrm>
        </p:grpSpPr>
        <p:sp>
          <p:nvSpPr>
            <p:cNvPr id="366" name="Ellipse 365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67" name="Grafik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grpSp>
        <p:nvGrpSpPr>
          <p:cNvPr id="368" name="Gruppieren 367"/>
          <p:cNvGrpSpPr/>
          <p:nvPr/>
        </p:nvGrpSpPr>
        <p:grpSpPr>
          <a:xfrm>
            <a:off x="2332616" y="3397205"/>
            <a:ext cx="265087" cy="265087"/>
            <a:chOff x="5080942" y="695244"/>
            <a:chExt cx="265087" cy="265087"/>
          </a:xfrm>
        </p:grpSpPr>
        <p:sp>
          <p:nvSpPr>
            <p:cNvPr id="369" name="Ellipse 368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70" name="Grafik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grpSp>
        <p:nvGrpSpPr>
          <p:cNvPr id="372" name="Gruppieren 371"/>
          <p:cNvGrpSpPr/>
          <p:nvPr/>
        </p:nvGrpSpPr>
        <p:grpSpPr>
          <a:xfrm>
            <a:off x="121563" y="7698089"/>
            <a:ext cx="265087" cy="265087"/>
            <a:chOff x="5080942" y="695244"/>
            <a:chExt cx="265087" cy="265087"/>
          </a:xfrm>
        </p:grpSpPr>
        <p:sp>
          <p:nvSpPr>
            <p:cNvPr id="373" name="Ellipse 372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74" name="Grafik 3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sp>
        <p:nvSpPr>
          <p:cNvPr id="385" name="Abgerundetes Rechteck 384"/>
          <p:cNvSpPr/>
          <p:nvPr/>
        </p:nvSpPr>
        <p:spPr>
          <a:xfrm>
            <a:off x="407989" y="7650632"/>
            <a:ext cx="3069294" cy="36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:= Aktivität im Kernel</a:t>
            </a:r>
            <a:endParaRPr lang="de-CH" sz="1200" dirty="0"/>
          </a:p>
        </p:txBody>
      </p:sp>
      <p:grpSp>
        <p:nvGrpSpPr>
          <p:cNvPr id="398" name="Gruppieren 397"/>
          <p:cNvGrpSpPr/>
          <p:nvPr/>
        </p:nvGrpSpPr>
        <p:grpSpPr>
          <a:xfrm rot="5400000">
            <a:off x="4367312" y="3956205"/>
            <a:ext cx="246503" cy="757182"/>
            <a:chOff x="2706486" y="4834382"/>
            <a:chExt cx="246503" cy="757182"/>
          </a:xfrm>
        </p:grpSpPr>
        <p:grpSp>
          <p:nvGrpSpPr>
            <p:cNvPr id="399" name="Gruppieren 398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401" name="Gruppieren 400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406" name="Rechteck 405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07" name="Rechteck 406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02" name="Gruppieren 401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03" name="Rechteck 402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04" name="Rechteck 403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05" name="Rechteck 404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00" name="Rechteck 399"/>
            <p:cNvSpPr/>
            <p:nvPr/>
          </p:nvSpPr>
          <p:spPr>
            <a:xfrm rot="16200000">
              <a:off x="2577576" y="4963292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C4.2</a:t>
              </a:r>
              <a:endParaRPr lang="de-CH" sz="1200" dirty="0"/>
            </a:p>
          </p:txBody>
        </p:sp>
      </p:grpSp>
      <p:cxnSp>
        <p:nvCxnSpPr>
          <p:cNvPr id="408" name="Gewinkelte Verbindung 14"/>
          <p:cNvCxnSpPr>
            <a:stCxn id="324" idx="4"/>
            <a:endCxn id="462" idx="3"/>
          </p:cNvCxnSpPr>
          <p:nvPr/>
        </p:nvCxnSpPr>
        <p:spPr>
          <a:xfrm rot="5400000">
            <a:off x="4835926" y="4217599"/>
            <a:ext cx="225507" cy="1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Gewinkelte Verbindung 14"/>
          <p:cNvCxnSpPr>
            <a:stCxn id="462" idx="1"/>
            <a:endCxn id="387" idx="0"/>
          </p:cNvCxnSpPr>
          <p:nvPr/>
        </p:nvCxnSpPr>
        <p:spPr>
          <a:xfrm rot="16200000" flipH="1">
            <a:off x="4852350" y="4448280"/>
            <a:ext cx="194798" cy="229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winkelte Verbindung 14"/>
          <p:cNvCxnSpPr>
            <a:stCxn id="387" idx="1"/>
            <a:endCxn id="404" idx="1"/>
          </p:cNvCxnSpPr>
          <p:nvPr/>
        </p:nvCxnSpPr>
        <p:spPr>
          <a:xfrm rot="16200000" flipV="1">
            <a:off x="4118766" y="4517264"/>
            <a:ext cx="343974" cy="6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winkelte Verbindung 14"/>
          <p:cNvCxnSpPr>
            <a:stCxn id="404" idx="3"/>
            <a:endCxn id="324" idx="3"/>
          </p:cNvCxnSpPr>
          <p:nvPr/>
        </p:nvCxnSpPr>
        <p:spPr>
          <a:xfrm rot="5400000" flipH="1" flipV="1">
            <a:off x="4175954" y="4076650"/>
            <a:ext cx="361827" cy="1328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" name="Gruppieren 471"/>
          <p:cNvGrpSpPr/>
          <p:nvPr/>
        </p:nvGrpSpPr>
        <p:grpSpPr>
          <a:xfrm>
            <a:off x="4017771" y="4546827"/>
            <a:ext cx="1866251" cy="974746"/>
            <a:chOff x="6493078" y="2682649"/>
            <a:chExt cx="1866251" cy="974746"/>
          </a:xfrm>
        </p:grpSpPr>
        <p:sp>
          <p:nvSpPr>
            <p:cNvPr id="387" name="Ellipse 386"/>
            <p:cNvSpPr/>
            <p:nvPr/>
          </p:nvSpPr>
          <p:spPr>
            <a:xfrm>
              <a:off x="6493078" y="2682649"/>
              <a:ext cx="1866251" cy="974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A5</a:t>
              </a:r>
            </a:p>
            <a:p>
              <a:pPr algn="ctr"/>
              <a:r>
                <a:rPr lang="de-CH" sz="1200" dirty="0" smtClean="0"/>
                <a:t>Bildaufbereitung</a:t>
              </a:r>
            </a:p>
            <a:p>
              <a:pPr algn="ctr"/>
              <a:r>
                <a:rPr lang="de-CH" sz="1200" dirty="0"/>
                <a:t>u</a:t>
              </a:r>
              <a:r>
                <a:rPr lang="de-CH" sz="1200" dirty="0" smtClean="0"/>
                <a:t>nd Konfiguration</a:t>
              </a:r>
            </a:p>
            <a:p>
              <a:pPr algn="ctr"/>
              <a:r>
                <a:rPr lang="de-CH" sz="1200" dirty="0" smtClean="0"/>
                <a:t>(</a:t>
              </a:r>
              <a:r>
                <a:rPr lang="de-CH" sz="1200" dirty="0" err="1" smtClean="0"/>
                <a:t>captureWorker</a:t>
              </a:r>
              <a:r>
                <a:rPr lang="de-CH" sz="1200" dirty="0" smtClean="0"/>
                <a:t>)</a:t>
              </a:r>
              <a:endParaRPr lang="de-CH" sz="1200" dirty="0"/>
            </a:p>
          </p:txBody>
        </p:sp>
        <p:grpSp>
          <p:nvGrpSpPr>
            <p:cNvPr id="436" name="Gruppieren 435"/>
            <p:cNvGrpSpPr/>
            <p:nvPr/>
          </p:nvGrpSpPr>
          <p:grpSpPr>
            <a:xfrm>
              <a:off x="6611563" y="2941649"/>
              <a:ext cx="265087" cy="265087"/>
              <a:chOff x="6954463" y="2941649"/>
              <a:chExt cx="265087" cy="265087"/>
            </a:xfrm>
          </p:grpSpPr>
          <p:sp>
            <p:nvSpPr>
              <p:cNvPr id="413" name="Ellipse 412"/>
              <p:cNvSpPr/>
              <p:nvPr/>
            </p:nvSpPr>
            <p:spPr>
              <a:xfrm>
                <a:off x="6954463" y="2941649"/>
                <a:ext cx="265087" cy="265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endParaRPr lang="de-CH" sz="6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  <a:p>
                <a:pPr algn="r"/>
                <a:r>
                  <a:rPr lang="de-CH" sz="1200" b="1" dirty="0" smtClean="0">
                    <a:ln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U</a:t>
                </a:r>
                <a:endParaRPr lang="de-CH" sz="1200" b="1" dirty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35" name="Grafik 4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4328" y="2971109"/>
                <a:ext cx="114982" cy="133379"/>
              </a:xfrm>
              <a:prstGeom prst="rect">
                <a:avLst/>
              </a:prstGeom>
            </p:spPr>
          </p:pic>
        </p:grpSp>
      </p:grpSp>
      <p:grpSp>
        <p:nvGrpSpPr>
          <p:cNvPr id="447" name="Gruppieren 446"/>
          <p:cNvGrpSpPr/>
          <p:nvPr/>
        </p:nvGrpSpPr>
        <p:grpSpPr>
          <a:xfrm>
            <a:off x="6954463" y="655418"/>
            <a:ext cx="265087" cy="265087"/>
            <a:chOff x="6954463" y="2941649"/>
            <a:chExt cx="265087" cy="265087"/>
          </a:xfrm>
        </p:grpSpPr>
        <p:sp>
          <p:nvSpPr>
            <p:cNvPr id="448" name="Ellipse 447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49" name="Grafik 4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grpSp>
        <p:nvGrpSpPr>
          <p:cNvPr id="456" name="Gruppieren 455"/>
          <p:cNvGrpSpPr/>
          <p:nvPr/>
        </p:nvGrpSpPr>
        <p:grpSpPr>
          <a:xfrm rot="5400000">
            <a:off x="5040016" y="3948103"/>
            <a:ext cx="246503" cy="786243"/>
            <a:chOff x="2706486" y="4805321"/>
            <a:chExt cx="246503" cy="786243"/>
          </a:xfrm>
        </p:grpSpPr>
        <p:grpSp>
          <p:nvGrpSpPr>
            <p:cNvPr id="457" name="Gruppieren 456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459" name="Gruppieren 458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464" name="Rechteck 463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65" name="Rechteck 464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60" name="Gruppieren 459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61" name="Rechteck 460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62" name="Rechteck 461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63" name="Rechteck 462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58" name="Rechteck 457"/>
            <p:cNvSpPr/>
            <p:nvPr/>
          </p:nvSpPr>
          <p:spPr>
            <a:xfrm rot="16200000">
              <a:off x="2577576" y="4934231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C5.1</a:t>
              </a:r>
              <a:endParaRPr lang="de-CH" sz="1200" dirty="0"/>
            </a:p>
          </p:txBody>
        </p:sp>
      </p:grpSp>
      <p:grpSp>
        <p:nvGrpSpPr>
          <p:cNvPr id="437" name="Gruppieren 436"/>
          <p:cNvGrpSpPr/>
          <p:nvPr/>
        </p:nvGrpSpPr>
        <p:grpSpPr>
          <a:xfrm>
            <a:off x="121562" y="8060752"/>
            <a:ext cx="265087" cy="265087"/>
            <a:chOff x="6954463" y="2941649"/>
            <a:chExt cx="265087" cy="265087"/>
          </a:xfrm>
        </p:grpSpPr>
        <p:sp>
          <p:nvSpPr>
            <p:cNvPr id="438" name="Ellipse 437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39" name="Grafik 4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sp>
        <p:nvSpPr>
          <p:cNvPr id="481" name="Abgerundetes Rechteck 480"/>
          <p:cNvSpPr/>
          <p:nvPr/>
        </p:nvSpPr>
        <p:spPr>
          <a:xfrm>
            <a:off x="406513" y="8013295"/>
            <a:ext cx="3077119" cy="36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:= Aktivität im User Space</a:t>
            </a:r>
            <a:endParaRPr lang="de-CH" sz="1200" dirty="0"/>
          </a:p>
        </p:txBody>
      </p:sp>
      <p:grpSp>
        <p:nvGrpSpPr>
          <p:cNvPr id="477" name="Gruppieren 476"/>
          <p:cNvGrpSpPr/>
          <p:nvPr/>
        </p:nvGrpSpPr>
        <p:grpSpPr>
          <a:xfrm>
            <a:off x="121561" y="8422556"/>
            <a:ext cx="265087" cy="265087"/>
            <a:chOff x="6954463" y="2941649"/>
            <a:chExt cx="265087" cy="265087"/>
          </a:xfrm>
        </p:grpSpPr>
        <p:sp>
          <p:nvSpPr>
            <p:cNvPr id="478" name="Ellipse 477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X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79" name="Grafik 4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sp>
        <p:nvSpPr>
          <p:cNvPr id="482" name="Abgerundetes Rechteck 481"/>
          <p:cNvSpPr/>
          <p:nvPr/>
        </p:nvSpPr>
        <p:spPr>
          <a:xfrm>
            <a:off x="413579" y="8375099"/>
            <a:ext cx="3069730" cy="36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:= Zugehörigkeit der Aktivität nicht untersucht</a:t>
            </a:r>
            <a:endParaRPr lang="de-CH" sz="1200" dirty="0"/>
          </a:p>
        </p:txBody>
      </p:sp>
      <p:grpSp>
        <p:nvGrpSpPr>
          <p:cNvPr id="486" name="Gruppieren 485"/>
          <p:cNvGrpSpPr/>
          <p:nvPr/>
        </p:nvGrpSpPr>
        <p:grpSpPr>
          <a:xfrm>
            <a:off x="6389324" y="3120146"/>
            <a:ext cx="1866251" cy="974746"/>
            <a:chOff x="6493078" y="2682649"/>
            <a:chExt cx="1866251" cy="974746"/>
          </a:xfrm>
        </p:grpSpPr>
        <p:sp>
          <p:nvSpPr>
            <p:cNvPr id="487" name="Ellipse 486"/>
            <p:cNvSpPr/>
            <p:nvPr/>
          </p:nvSpPr>
          <p:spPr>
            <a:xfrm>
              <a:off x="6493078" y="2682649"/>
              <a:ext cx="1866251" cy="974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A6</a:t>
              </a:r>
            </a:p>
            <a:p>
              <a:pPr algn="ctr"/>
              <a:r>
                <a:rPr lang="de-CH" sz="1200" dirty="0" smtClean="0"/>
                <a:t>Augenerkennung</a:t>
              </a:r>
            </a:p>
            <a:p>
              <a:pPr algn="ctr"/>
              <a:r>
                <a:rPr lang="de-CH" sz="1200" dirty="0" smtClean="0"/>
                <a:t>(</a:t>
              </a:r>
              <a:r>
                <a:rPr lang="de-CH" sz="1200" dirty="0" err="1"/>
                <a:t>eyetrackerWorker</a:t>
              </a:r>
              <a:r>
                <a:rPr lang="de-CH" sz="1200" dirty="0" smtClean="0"/>
                <a:t>)</a:t>
              </a:r>
              <a:endParaRPr lang="de-CH" sz="1200" dirty="0"/>
            </a:p>
          </p:txBody>
        </p:sp>
        <p:grpSp>
          <p:nvGrpSpPr>
            <p:cNvPr id="488" name="Gruppieren 487"/>
            <p:cNvGrpSpPr/>
            <p:nvPr/>
          </p:nvGrpSpPr>
          <p:grpSpPr>
            <a:xfrm>
              <a:off x="6611563" y="2941649"/>
              <a:ext cx="265087" cy="265087"/>
              <a:chOff x="6954463" y="2941649"/>
              <a:chExt cx="265087" cy="265087"/>
            </a:xfrm>
          </p:grpSpPr>
          <p:sp>
            <p:nvSpPr>
              <p:cNvPr id="489" name="Ellipse 488"/>
              <p:cNvSpPr/>
              <p:nvPr/>
            </p:nvSpPr>
            <p:spPr>
              <a:xfrm>
                <a:off x="6954463" y="2941649"/>
                <a:ext cx="265087" cy="265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endParaRPr lang="de-CH" sz="6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  <a:p>
                <a:pPr algn="r"/>
                <a:r>
                  <a:rPr lang="de-CH" sz="1200" b="1" dirty="0" smtClean="0">
                    <a:ln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U</a:t>
                </a:r>
                <a:endParaRPr lang="de-CH" sz="1200" b="1" dirty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90" name="Grafik 4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4328" y="2971109"/>
                <a:ext cx="114982" cy="133379"/>
              </a:xfrm>
              <a:prstGeom prst="rect">
                <a:avLst/>
              </a:prstGeom>
            </p:spPr>
          </p:pic>
        </p:grpSp>
      </p:grpSp>
      <p:cxnSp>
        <p:nvCxnSpPr>
          <p:cNvPr id="491" name="Gewinkelte Verbindung 14"/>
          <p:cNvCxnSpPr>
            <a:stCxn id="498" idx="1"/>
            <a:endCxn id="387" idx="6"/>
          </p:cNvCxnSpPr>
          <p:nvPr/>
        </p:nvCxnSpPr>
        <p:spPr>
          <a:xfrm rot="5400000">
            <a:off x="6215296" y="3930144"/>
            <a:ext cx="772782" cy="143533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/>
          <p:cNvGrpSpPr/>
          <p:nvPr/>
        </p:nvGrpSpPr>
        <p:grpSpPr>
          <a:xfrm rot="5400000">
            <a:off x="7393847" y="3874411"/>
            <a:ext cx="246503" cy="752404"/>
            <a:chOff x="2706485" y="4839161"/>
            <a:chExt cx="246503" cy="752403"/>
          </a:xfrm>
        </p:grpSpPr>
        <p:grpSp>
          <p:nvGrpSpPr>
            <p:cNvPr id="493" name="Gruppieren 492"/>
            <p:cNvGrpSpPr/>
            <p:nvPr/>
          </p:nvGrpSpPr>
          <p:grpSpPr>
            <a:xfrm>
              <a:off x="2753538" y="5231991"/>
              <a:ext cx="152402" cy="359573"/>
              <a:chOff x="7101060" y="700255"/>
              <a:chExt cx="152402" cy="359573"/>
            </a:xfrm>
          </p:grpSpPr>
          <p:grpSp>
            <p:nvGrpSpPr>
              <p:cNvPr id="495" name="Gruppieren 494"/>
              <p:cNvGrpSpPr/>
              <p:nvPr/>
            </p:nvGrpSpPr>
            <p:grpSpPr>
              <a:xfrm>
                <a:off x="7101060" y="700255"/>
                <a:ext cx="152402" cy="359573"/>
                <a:chOff x="7101959" y="702620"/>
                <a:chExt cx="152402" cy="359573"/>
              </a:xfrm>
            </p:grpSpPr>
            <p:sp>
              <p:nvSpPr>
                <p:cNvPr id="500" name="Rechteck 499"/>
                <p:cNvSpPr/>
                <p:nvPr/>
              </p:nvSpPr>
              <p:spPr>
                <a:xfrm flipH="1">
                  <a:off x="7101959" y="702620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01" name="Rechteck 500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96" name="Gruppieren 495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97" name="Rechteck 496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98" name="Rechteck 497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99" name="Rechteck 498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94" name="Rechteck 493"/>
            <p:cNvSpPr/>
            <p:nvPr/>
          </p:nvSpPr>
          <p:spPr>
            <a:xfrm rot="16200000">
              <a:off x="2577575" y="4968071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C5.2</a:t>
              </a:r>
              <a:endParaRPr lang="de-CH" sz="1200" dirty="0"/>
            </a:p>
          </p:txBody>
        </p:sp>
      </p:grpSp>
      <p:cxnSp>
        <p:nvCxnSpPr>
          <p:cNvPr id="504" name="Gewinkelte Verbindung 14"/>
          <p:cNvCxnSpPr>
            <a:stCxn id="487" idx="4"/>
            <a:endCxn id="498" idx="3"/>
          </p:cNvCxnSpPr>
          <p:nvPr/>
        </p:nvCxnSpPr>
        <p:spPr>
          <a:xfrm rot="5400000">
            <a:off x="7248438" y="4165806"/>
            <a:ext cx="144926" cy="309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winkelte Verbindung 14"/>
          <p:cNvCxnSpPr>
            <a:stCxn id="387" idx="7"/>
            <a:endCxn id="529" idx="3"/>
          </p:cNvCxnSpPr>
          <p:nvPr/>
        </p:nvCxnSpPr>
        <p:spPr>
          <a:xfrm rot="5400000" flipH="1" flipV="1">
            <a:off x="5654461" y="4269518"/>
            <a:ext cx="376313" cy="46380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Gruppieren 522"/>
          <p:cNvGrpSpPr/>
          <p:nvPr/>
        </p:nvGrpSpPr>
        <p:grpSpPr>
          <a:xfrm>
            <a:off x="5833155" y="4132143"/>
            <a:ext cx="504323" cy="569291"/>
            <a:chOff x="2577578" y="5231990"/>
            <a:chExt cx="504323" cy="569291"/>
          </a:xfrm>
        </p:grpSpPr>
        <p:grpSp>
          <p:nvGrpSpPr>
            <p:cNvPr id="524" name="Gruppieren 523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526" name="Gruppieren 525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531" name="Rechteck 530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32" name="Rechteck 531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527" name="Gruppieren 526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528" name="Rechteck 527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29" name="Rechteck 528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30" name="Rechteck 529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525" name="Rechteck 524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C6.1</a:t>
              </a:r>
              <a:endParaRPr lang="de-CH" sz="1200" dirty="0"/>
            </a:p>
          </p:txBody>
        </p:sp>
      </p:grpSp>
      <p:cxnSp>
        <p:nvCxnSpPr>
          <p:cNvPr id="534" name="Gewinkelte Verbindung 14"/>
          <p:cNvCxnSpPr>
            <a:stCxn id="529" idx="1"/>
            <a:endCxn id="487" idx="3"/>
          </p:cNvCxnSpPr>
          <p:nvPr/>
        </p:nvCxnSpPr>
        <p:spPr>
          <a:xfrm flipV="1">
            <a:off x="6096118" y="3952144"/>
            <a:ext cx="566512" cy="36111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Gewinkelte Verbindung 14"/>
          <p:cNvCxnSpPr>
            <a:stCxn id="563" idx="1"/>
            <a:endCxn id="248" idx="1"/>
          </p:cNvCxnSpPr>
          <p:nvPr/>
        </p:nvCxnSpPr>
        <p:spPr>
          <a:xfrm>
            <a:off x="5655931" y="5757309"/>
            <a:ext cx="651319" cy="21968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Gewinkelte Verbindung 14"/>
          <p:cNvCxnSpPr>
            <a:stCxn id="387" idx="4"/>
            <a:endCxn id="563" idx="3"/>
          </p:cNvCxnSpPr>
          <p:nvPr/>
        </p:nvCxnSpPr>
        <p:spPr>
          <a:xfrm rot="16200000" flipH="1">
            <a:off x="5174746" y="5297724"/>
            <a:ext cx="235736" cy="68343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7" name="Gruppieren 556"/>
          <p:cNvGrpSpPr/>
          <p:nvPr/>
        </p:nvGrpSpPr>
        <p:grpSpPr>
          <a:xfrm>
            <a:off x="5392968" y="5576190"/>
            <a:ext cx="504323" cy="569291"/>
            <a:chOff x="2577578" y="5231990"/>
            <a:chExt cx="504323" cy="569291"/>
          </a:xfrm>
        </p:grpSpPr>
        <p:grpSp>
          <p:nvGrpSpPr>
            <p:cNvPr id="558" name="Gruppieren 557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561" name="Gruppieren 560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562" name="Rechteck 561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63" name="Rechteck 562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564" name="Rechteck 563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559" name="Rechteck 558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C8.2</a:t>
              </a:r>
              <a:endParaRPr lang="de-CH" sz="1200" dirty="0"/>
            </a:p>
          </p:txBody>
        </p:sp>
      </p:grpSp>
      <p:grpSp>
        <p:nvGrpSpPr>
          <p:cNvPr id="626" name="Gruppieren 625"/>
          <p:cNvGrpSpPr/>
          <p:nvPr/>
        </p:nvGrpSpPr>
        <p:grpSpPr>
          <a:xfrm>
            <a:off x="6428047" y="5973096"/>
            <a:ext cx="265087" cy="265087"/>
            <a:chOff x="6954463" y="2941649"/>
            <a:chExt cx="265087" cy="265087"/>
          </a:xfrm>
        </p:grpSpPr>
        <p:sp>
          <p:nvSpPr>
            <p:cNvPr id="627" name="Ellipse 626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28" name="Grafik 6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grpSp>
        <p:nvGrpSpPr>
          <p:cNvPr id="629" name="Gruppieren 628"/>
          <p:cNvGrpSpPr/>
          <p:nvPr/>
        </p:nvGrpSpPr>
        <p:grpSpPr>
          <a:xfrm>
            <a:off x="2332616" y="6510977"/>
            <a:ext cx="265087" cy="265087"/>
            <a:chOff x="6954463" y="2941649"/>
            <a:chExt cx="265087" cy="265087"/>
          </a:xfrm>
        </p:grpSpPr>
        <p:sp>
          <p:nvSpPr>
            <p:cNvPr id="630" name="Ellipse 629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X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31" name="Grafik 6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10012610" y="5717426"/>
            <a:ext cx="657003" cy="679370"/>
            <a:chOff x="9464891" y="5717426"/>
            <a:chExt cx="657003" cy="679370"/>
          </a:xfrm>
        </p:grpSpPr>
        <p:sp>
          <p:nvSpPr>
            <p:cNvPr id="226" name="Ellipse 225"/>
            <p:cNvSpPr/>
            <p:nvPr/>
          </p:nvSpPr>
          <p:spPr>
            <a:xfrm>
              <a:off x="9464891" y="5717426"/>
              <a:ext cx="657003" cy="6793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r"/>
              <a:r>
                <a:rPr lang="de-CH" sz="1200" dirty="0" smtClean="0"/>
                <a:t>A9</a:t>
              </a:r>
            </a:p>
          </p:txBody>
        </p:sp>
        <p:grpSp>
          <p:nvGrpSpPr>
            <p:cNvPr id="636" name="Gruppieren 635"/>
            <p:cNvGrpSpPr/>
            <p:nvPr/>
          </p:nvGrpSpPr>
          <p:grpSpPr>
            <a:xfrm>
              <a:off x="9559363" y="5924386"/>
              <a:ext cx="265087" cy="265087"/>
              <a:chOff x="6954463" y="2941649"/>
              <a:chExt cx="265087" cy="265087"/>
            </a:xfrm>
          </p:grpSpPr>
          <p:sp>
            <p:nvSpPr>
              <p:cNvPr id="637" name="Ellipse 636"/>
              <p:cNvSpPr/>
              <p:nvPr/>
            </p:nvSpPr>
            <p:spPr>
              <a:xfrm>
                <a:off x="6954463" y="2941649"/>
                <a:ext cx="265087" cy="265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endParaRPr lang="de-CH" sz="6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  <a:p>
                <a:pPr algn="r"/>
                <a:r>
                  <a:rPr lang="de-CH" sz="1200" b="1" dirty="0" smtClean="0">
                    <a:ln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X</a:t>
                </a:r>
                <a:endParaRPr lang="de-CH" sz="1200" b="1" dirty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638" name="Grafik 6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4328" y="2971109"/>
                <a:ext cx="114982" cy="133379"/>
              </a:xfrm>
              <a:prstGeom prst="rect">
                <a:avLst/>
              </a:prstGeom>
            </p:spPr>
          </p:pic>
        </p:grpSp>
      </p:grpSp>
      <p:sp>
        <p:nvSpPr>
          <p:cNvPr id="640" name="Ellipse 639"/>
          <p:cNvSpPr/>
          <p:nvPr/>
        </p:nvSpPr>
        <p:spPr>
          <a:xfrm>
            <a:off x="5824561" y="5360563"/>
            <a:ext cx="216000" cy="2160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/>
              <a:t>N</a:t>
            </a:r>
          </a:p>
        </p:txBody>
      </p:sp>
      <p:cxnSp>
        <p:nvCxnSpPr>
          <p:cNvPr id="641" name="Gewinkelte Verbindung 14"/>
          <p:cNvCxnSpPr>
            <a:stCxn id="387" idx="5"/>
            <a:endCxn id="640" idx="2"/>
          </p:cNvCxnSpPr>
          <p:nvPr/>
        </p:nvCxnSpPr>
        <p:spPr>
          <a:xfrm>
            <a:off x="5610716" y="5378825"/>
            <a:ext cx="213845" cy="897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Ellipse 650"/>
          <p:cNvSpPr/>
          <p:nvPr/>
        </p:nvSpPr>
        <p:spPr>
          <a:xfrm>
            <a:off x="8100664" y="1580038"/>
            <a:ext cx="216000" cy="2160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/>
              <a:t>N</a:t>
            </a:r>
          </a:p>
        </p:txBody>
      </p:sp>
      <p:cxnSp>
        <p:nvCxnSpPr>
          <p:cNvPr id="652" name="Gewinkelte Verbindung 14"/>
          <p:cNvCxnSpPr>
            <a:stCxn id="97" idx="5"/>
            <a:endCxn id="651" idx="1"/>
          </p:cNvCxnSpPr>
          <p:nvPr/>
        </p:nvCxnSpPr>
        <p:spPr>
          <a:xfrm>
            <a:off x="8017340" y="1420555"/>
            <a:ext cx="114956" cy="1911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8" name="Gruppieren 657"/>
          <p:cNvGrpSpPr/>
          <p:nvPr/>
        </p:nvGrpSpPr>
        <p:grpSpPr>
          <a:xfrm>
            <a:off x="5392968" y="6137360"/>
            <a:ext cx="504323" cy="569291"/>
            <a:chOff x="2577578" y="5231990"/>
            <a:chExt cx="504323" cy="569291"/>
          </a:xfrm>
        </p:grpSpPr>
        <p:grpSp>
          <p:nvGrpSpPr>
            <p:cNvPr id="659" name="Gruppieren 658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661" name="Gruppieren 660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666" name="Rechteck 665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67" name="Rechteck 666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662" name="Gruppieren 661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663" name="Rechteck 662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64" name="Rechteck 663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65" name="Rechteck 664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660" name="Rechteck 659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C5.3</a:t>
              </a:r>
              <a:endParaRPr lang="de-CH" sz="1200" dirty="0"/>
            </a:p>
          </p:txBody>
        </p:sp>
      </p:grpSp>
      <p:cxnSp>
        <p:nvCxnSpPr>
          <p:cNvPr id="668" name="Gewinkelte Verbindung 14"/>
          <p:cNvCxnSpPr>
            <a:stCxn id="248" idx="2"/>
            <a:endCxn id="664" idx="1"/>
          </p:cNvCxnSpPr>
          <p:nvPr/>
        </p:nvCxnSpPr>
        <p:spPr>
          <a:xfrm rot="10800000">
            <a:off x="5655932" y="6318480"/>
            <a:ext cx="378013" cy="313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Gewinkelte Verbindung 14"/>
          <p:cNvCxnSpPr>
            <a:stCxn id="664" idx="3"/>
            <a:endCxn id="387" idx="3"/>
          </p:cNvCxnSpPr>
          <p:nvPr/>
        </p:nvCxnSpPr>
        <p:spPr>
          <a:xfrm rot="10800000">
            <a:off x="4291077" y="5378825"/>
            <a:ext cx="1343254" cy="93965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uppieren 683"/>
          <p:cNvGrpSpPr/>
          <p:nvPr/>
        </p:nvGrpSpPr>
        <p:grpSpPr>
          <a:xfrm rot="5400000">
            <a:off x="8058180" y="4058383"/>
            <a:ext cx="246503" cy="752404"/>
            <a:chOff x="2706485" y="4839161"/>
            <a:chExt cx="246503" cy="752403"/>
          </a:xfrm>
        </p:grpSpPr>
        <p:grpSp>
          <p:nvGrpSpPr>
            <p:cNvPr id="685" name="Gruppieren 684"/>
            <p:cNvGrpSpPr/>
            <p:nvPr/>
          </p:nvGrpSpPr>
          <p:grpSpPr>
            <a:xfrm>
              <a:off x="2753538" y="5231991"/>
              <a:ext cx="152402" cy="359573"/>
              <a:chOff x="7101060" y="700255"/>
              <a:chExt cx="152402" cy="359573"/>
            </a:xfrm>
          </p:grpSpPr>
          <p:grpSp>
            <p:nvGrpSpPr>
              <p:cNvPr id="687" name="Gruppieren 686"/>
              <p:cNvGrpSpPr/>
              <p:nvPr/>
            </p:nvGrpSpPr>
            <p:grpSpPr>
              <a:xfrm>
                <a:off x="7101060" y="700255"/>
                <a:ext cx="152402" cy="359573"/>
                <a:chOff x="7101959" y="702620"/>
                <a:chExt cx="152402" cy="359573"/>
              </a:xfrm>
            </p:grpSpPr>
            <p:sp>
              <p:nvSpPr>
                <p:cNvPr id="692" name="Rechteck 691"/>
                <p:cNvSpPr/>
                <p:nvPr/>
              </p:nvSpPr>
              <p:spPr>
                <a:xfrm flipH="1">
                  <a:off x="7101959" y="702620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93" name="Rechteck 692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688" name="Gruppieren 687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689" name="Rechteck 688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90" name="Rechteck 689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91" name="Rechteck 690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686" name="Rechteck 685"/>
            <p:cNvSpPr/>
            <p:nvPr/>
          </p:nvSpPr>
          <p:spPr>
            <a:xfrm rot="16200000">
              <a:off x="2577575" y="4968071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C6.2</a:t>
              </a:r>
              <a:endParaRPr lang="de-CH" sz="1200" dirty="0"/>
            </a:p>
          </p:txBody>
        </p:sp>
      </p:grpSp>
      <p:cxnSp>
        <p:nvCxnSpPr>
          <p:cNvPr id="694" name="Gewinkelte Verbindung 14"/>
          <p:cNvCxnSpPr>
            <a:stCxn id="248" idx="0"/>
            <a:endCxn id="690" idx="1"/>
          </p:cNvCxnSpPr>
          <p:nvPr/>
        </p:nvCxnSpPr>
        <p:spPr>
          <a:xfrm rot="5400000" flipH="1" flipV="1">
            <a:off x="6780951" y="4631510"/>
            <a:ext cx="1388853" cy="101661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Gewinkelte Verbindung 14"/>
          <p:cNvCxnSpPr>
            <a:stCxn id="690" idx="3"/>
            <a:endCxn id="487" idx="5"/>
          </p:cNvCxnSpPr>
          <p:nvPr/>
        </p:nvCxnSpPr>
        <p:spPr>
          <a:xfrm rot="16200000" flipV="1">
            <a:off x="7747154" y="4187259"/>
            <a:ext cx="471646" cy="14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Gewinkelte Verbindung 14"/>
          <p:cNvCxnSpPr>
            <a:stCxn id="515" idx="6"/>
            <a:endCxn id="728" idx="4"/>
          </p:cNvCxnSpPr>
          <p:nvPr/>
        </p:nvCxnSpPr>
        <p:spPr>
          <a:xfrm rot="5400000" flipH="1" flipV="1">
            <a:off x="8324250" y="3761309"/>
            <a:ext cx="1458868" cy="11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Gewinkelte Verbindung 14"/>
          <p:cNvCxnSpPr>
            <a:stCxn id="793" idx="6"/>
            <a:endCxn id="97" idx="6"/>
          </p:cNvCxnSpPr>
          <p:nvPr/>
        </p:nvCxnSpPr>
        <p:spPr>
          <a:xfrm rot="16200000" flipV="1">
            <a:off x="8377117" y="989459"/>
            <a:ext cx="592708" cy="76565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uppieren 728"/>
          <p:cNvGrpSpPr/>
          <p:nvPr/>
        </p:nvGrpSpPr>
        <p:grpSpPr>
          <a:xfrm rot="16200000">
            <a:off x="8424783" y="4821189"/>
            <a:ext cx="557640" cy="504323"/>
            <a:chOff x="7401717" y="2006122"/>
            <a:chExt cx="557640" cy="504323"/>
          </a:xfrm>
        </p:grpSpPr>
        <p:sp>
          <p:nvSpPr>
            <p:cNvPr id="730" name="Rechteck 729"/>
            <p:cNvSpPr/>
            <p:nvPr/>
          </p:nvSpPr>
          <p:spPr>
            <a:xfrm rot="5400000">
              <a:off x="7272807" y="2135032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C3.2</a:t>
              </a:r>
              <a:endParaRPr lang="de-CH" sz="1200" dirty="0"/>
            </a:p>
          </p:txBody>
        </p:sp>
        <p:grpSp>
          <p:nvGrpSpPr>
            <p:cNvPr id="731" name="Gruppieren 730"/>
            <p:cNvGrpSpPr/>
            <p:nvPr/>
          </p:nvGrpSpPr>
          <p:grpSpPr>
            <a:xfrm>
              <a:off x="7599783" y="2100904"/>
              <a:ext cx="359574" cy="235320"/>
              <a:chOff x="7599783" y="2100904"/>
              <a:chExt cx="359574" cy="235320"/>
            </a:xfrm>
          </p:grpSpPr>
          <p:grpSp>
            <p:nvGrpSpPr>
              <p:cNvPr id="732" name="Gruppieren 731"/>
              <p:cNvGrpSpPr/>
              <p:nvPr/>
            </p:nvGrpSpPr>
            <p:grpSpPr>
              <a:xfrm rot="5400000">
                <a:off x="7703369" y="2080236"/>
                <a:ext cx="152402" cy="359574"/>
                <a:chOff x="7101060" y="700254"/>
                <a:chExt cx="152402" cy="359574"/>
              </a:xfrm>
            </p:grpSpPr>
            <p:grpSp>
              <p:nvGrpSpPr>
                <p:cNvPr id="746" name="Gruppieren 745"/>
                <p:cNvGrpSpPr/>
                <p:nvPr/>
              </p:nvGrpSpPr>
              <p:grpSpPr>
                <a:xfrm>
                  <a:off x="7101060" y="700254"/>
                  <a:ext cx="152402" cy="359574"/>
                  <a:chOff x="7101959" y="702619"/>
                  <a:chExt cx="152402" cy="359574"/>
                </a:xfrm>
              </p:grpSpPr>
              <p:sp>
                <p:nvSpPr>
                  <p:cNvPr id="751" name="Rechteck 750"/>
                  <p:cNvSpPr/>
                  <p:nvPr/>
                </p:nvSpPr>
                <p:spPr>
                  <a:xfrm flipH="1">
                    <a:off x="7101959" y="702619"/>
                    <a:ext cx="152402" cy="505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sz="1200" dirty="0"/>
                  </a:p>
                </p:txBody>
              </p:sp>
              <p:sp>
                <p:nvSpPr>
                  <p:cNvPr id="752" name="Rechteck 751"/>
                  <p:cNvSpPr/>
                  <p:nvPr/>
                </p:nvSpPr>
                <p:spPr>
                  <a:xfrm flipH="1">
                    <a:off x="7101959" y="1011681"/>
                    <a:ext cx="152402" cy="505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sz="1200" dirty="0"/>
                  </a:p>
                </p:txBody>
              </p:sp>
            </p:grpSp>
            <p:grpSp>
              <p:nvGrpSpPr>
                <p:cNvPr id="747" name="Gruppieren 746"/>
                <p:cNvGrpSpPr/>
                <p:nvPr/>
              </p:nvGrpSpPr>
              <p:grpSpPr>
                <a:xfrm>
                  <a:off x="7166459" y="749434"/>
                  <a:ext cx="21604" cy="261215"/>
                  <a:chOff x="7164967" y="748102"/>
                  <a:chExt cx="21604" cy="261215"/>
                </a:xfrm>
              </p:grpSpPr>
              <p:sp>
                <p:nvSpPr>
                  <p:cNvPr id="748" name="Rechteck 747"/>
                  <p:cNvSpPr/>
                  <p:nvPr/>
                </p:nvSpPr>
                <p:spPr>
                  <a:xfrm flipH="1">
                    <a:off x="7164969" y="748102"/>
                    <a:ext cx="21600" cy="788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sz="1200" dirty="0"/>
                  </a:p>
                </p:txBody>
              </p:sp>
              <p:sp>
                <p:nvSpPr>
                  <p:cNvPr id="749" name="Rechteck 748"/>
                  <p:cNvSpPr/>
                  <p:nvPr/>
                </p:nvSpPr>
                <p:spPr>
                  <a:xfrm flipH="1">
                    <a:off x="7164971" y="826913"/>
                    <a:ext cx="21600" cy="10625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sz="1200" dirty="0"/>
                  </a:p>
                </p:txBody>
              </p:sp>
              <p:sp>
                <p:nvSpPr>
                  <p:cNvPr id="750" name="Rechteck 749"/>
                  <p:cNvSpPr/>
                  <p:nvPr/>
                </p:nvSpPr>
                <p:spPr>
                  <a:xfrm flipH="1">
                    <a:off x="7164967" y="933169"/>
                    <a:ext cx="21600" cy="7614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sz="1200" dirty="0"/>
                  </a:p>
                </p:txBody>
              </p:sp>
            </p:grpSp>
          </p:grpSp>
          <p:grpSp>
            <p:nvGrpSpPr>
              <p:cNvPr id="734" name="Gruppieren 733"/>
              <p:cNvGrpSpPr/>
              <p:nvPr/>
            </p:nvGrpSpPr>
            <p:grpSpPr>
              <a:xfrm>
                <a:off x="7728359" y="2100904"/>
                <a:ext cx="98088" cy="149233"/>
                <a:chOff x="7721926" y="2100904"/>
                <a:chExt cx="98088" cy="149233"/>
              </a:xfrm>
            </p:grpSpPr>
            <p:sp>
              <p:nvSpPr>
                <p:cNvPr id="744" name="Ellipse 743"/>
                <p:cNvSpPr/>
                <p:nvPr/>
              </p:nvSpPr>
              <p:spPr>
                <a:xfrm rot="16200000">
                  <a:off x="7696353" y="2126477"/>
                  <a:ext cx="149233" cy="9808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745" name="Gewinkelte Verbindung 14"/>
                <p:cNvCxnSpPr>
                  <a:stCxn id="744" idx="2"/>
                  <a:endCxn id="744" idx="6"/>
                </p:cNvCxnSpPr>
                <p:nvPr/>
              </p:nvCxnSpPr>
              <p:spPr>
                <a:xfrm rot="16200000">
                  <a:off x="7696353" y="2175521"/>
                  <a:ext cx="149233" cy="0"/>
                </a:xfrm>
                <a:prstGeom prst="straightConnector1">
                  <a:avLst/>
                </a:prstGeom>
                <a:noFill/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3" name="Gruppieren 782"/>
          <p:cNvGrpSpPr/>
          <p:nvPr/>
        </p:nvGrpSpPr>
        <p:grpSpPr>
          <a:xfrm>
            <a:off x="8955765" y="2404513"/>
            <a:ext cx="201728" cy="183389"/>
            <a:chOff x="6066420" y="2681900"/>
            <a:chExt cx="201728" cy="183389"/>
          </a:xfrm>
        </p:grpSpPr>
        <p:sp>
          <p:nvSpPr>
            <p:cNvPr id="784" name="Ellipse 783"/>
            <p:cNvSpPr/>
            <p:nvPr/>
          </p:nvSpPr>
          <p:spPr>
            <a:xfrm>
              <a:off x="6066420" y="2681900"/>
              <a:ext cx="201728" cy="18338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5" name="Gewinkelte Verbindung 14"/>
            <p:cNvCxnSpPr>
              <a:stCxn id="784" idx="2"/>
              <a:endCxn id="784" idx="6"/>
            </p:cNvCxnSpPr>
            <p:nvPr/>
          </p:nvCxnSpPr>
          <p:spPr>
            <a:xfrm>
              <a:off x="6066420" y="2773595"/>
              <a:ext cx="201728" cy="0"/>
            </a:xfrm>
            <a:prstGeom prst="straightConnector1">
              <a:avLst/>
            </a:prstGeom>
            <a:no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Gerader Verbinder 785"/>
            <p:cNvCxnSpPr>
              <a:stCxn id="784" idx="0"/>
              <a:endCxn id="788" idx="0"/>
            </p:cNvCxnSpPr>
            <p:nvPr/>
          </p:nvCxnSpPr>
          <p:spPr>
            <a:xfrm>
              <a:off x="6167284" y="2681900"/>
              <a:ext cx="0" cy="65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Gerader Verbinder 786"/>
            <p:cNvCxnSpPr>
              <a:stCxn id="784" idx="4"/>
              <a:endCxn id="788" idx="2"/>
            </p:cNvCxnSpPr>
            <p:nvPr/>
          </p:nvCxnSpPr>
          <p:spPr>
            <a:xfrm flipV="1">
              <a:off x="6167284" y="2800210"/>
              <a:ext cx="292" cy="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Bogen 787"/>
            <p:cNvSpPr/>
            <p:nvPr/>
          </p:nvSpPr>
          <p:spPr>
            <a:xfrm>
              <a:off x="6143326" y="2746976"/>
              <a:ext cx="47916" cy="53236"/>
            </a:xfrm>
            <a:prstGeom prst="arc">
              <a:avLst>
                <a:gd name="adj1" fmla="val 16200000"/>
                <a:gd name="adj2" fmla="val 536234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92" name="Gruppieren 791"/>
          <p:cNvGrpSpPr/>
          <p:nvPr/>
        </p:nvGrpSpPr>
        <p:grpSpPr>
          <a:xfrm rot="16200000">
            <a:off x="9029843" y="1603396"/>
            <a:ext cx="52905" cy="183389"/>
            <a:chOff x="6733591" y="1916071"/>
            <a:chExt cx="201729" cy="201728"/>
          </a:xfrm>
          <a:noFill/>
        </p:grpSpPr>
        <p:sp>
          <p:nvSpPr>
            <p:cNvPr id="793" name="Ellipse 792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94" name="Gewinkelte Verbindung 14"/>
            <p:cNvCxnSpPr>
              <a:stCxn id="793" idx="2"/>
              <a:endCxn id="793" idx="6"/>
            </p:cNvCxnSpPr>
            <p:nvPr/>
          </p:nvCxnSpPr>
          <p:spPr>
            <a:xfrm rot="5400000" flipV="1">
              <a:off x="6834456" y="1916071"/>
              <a:ext cx="0" cy="201729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" name="Abgerundetes Rechteck 439"/>
          <p:cNvSpPr/>
          <p:nvPr/>
        </p:nvSpPr>
        <p:spPr>
          <a:xfrm>
            <a:off x="11122975" y="2244202"/>
            <a:ext cx="126000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GRÜNE </a:t>
            </a:r>
            <a:r>
              <a:rPr lang="de-CH" sz="1200" dirty="0" smtClean="0"/>
              <a:t>LED</a:t>
            </a:r>
            <a:endParaRPr lang="de-CH" sz="1200" dirty="0"/>
          </a:p>
        </p:txBody>
      </p:sp>
      <p:grpSp>
        <p:nvGrpSpPr>
          <p:cNvPr id="441" name="Gruppieren 440"/>
          <p:cNvGrpSpPr/>
          <p:nvPr/>
        </p:nvGrpSpPr>
        <p:grpSpPr>
          <a:xfrm>
            <a:off x="9428516" y="2242297"/>
            <a:ext cx="504323" cy="569291"/>
            <a:chOff x="2577578" y="5231990"/>
            <a:chExt cx="504323" cy="569291"/>
          </a:xfrm>
        </p:grpSpPr>
        <p:grpSp>
          <p:nvGrpSpPr>
            <p:cNvPr id="442" name="Gruppieren 441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444" name="Gruppieren 443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452" name="Rechteck 451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53" name="Rechteck 452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45" name="Gruppieren 444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46" name="Rechteck 445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50" name="Rechteck 449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51" name="Rechteck 450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43" name="Rechteck 442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C1.3</a:t>
              </a:r>
              <a:endParaRPr lang="de-CH" sz="1200" dirty="0"/>
            </a:p>
          </p:txBody>
        </p:sp>
      </p:grpSp>
      <p:cxnSp>
        <p:nvCxnSpPr>
          <p:cNvPr id="454" name="Gewinkelte Verbindung 14"/>
          <p:cNvCxnSpPr>
            <a:stCxn id="440" idx="1"/>
            <a:endCxn id="450" idx="1"/>
          </p:cNvCxnSpPr>
          <p:nvPr/>
        </p:nvCxnSpPr>
        <p:spPr>
          <a:xfrm rot="10800000">
            <a:off x="9691479" y="2423416"/>
            <a:ext cx="1431496" cy="78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Abgerundetes Rechteck 454"/>
          <p:cNvSpPr/>
          <p:nvPr/>
        </p:nvSpPr>
        <p:spPr>
          <a:xfrm>
            <a:off x="11122975" y="2764384"/>
            <a:ext cx="126000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BLAUE LED</a:t>
            </a:r>
            <a:endParaRPr lang="de-CH" sz="1200" dirty="0"/>
          </a:p>
        </p:txBody>
      </p:sp>
      <p:grpSp>
        <p:nvGrpSpPr>
          <p:cNvPr id="466" name="Gruppieren 465"/>
          <p:cNvGrpSpPr/>
          <p:nvPr/>
        </p:nvGrpSpPr>
        <p:grpSpPr>
          <a:xfrm>
            <a:off x="9428516" y="2762479"/>
            <a:ext cx="504323" cy="569291"/>
            <a:chOff x="2577578" y="5231990"/>
            <a:chExt cx="504323" cy="569291"/>
          </a:xfrm>
        </p:grpSpPr>
        <p:grpSp>
          <p:nvGrpSpPr>
            <p:cNvPr id="467" name="Gruppieren 466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469" name="Gruppieren 468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475" name="Rechteck 474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76" name="Rechteck 475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470" name="Gruppieren 469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471" name="Rechteck 470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73" name="Rechteck 472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474" name="Rechteck 473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468" name="Rechteck 467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C1.4</a:t>
              </a:r>
              <a:endParaRPr lang="de-CH" sz="1200" dirty="0"/>
            </a:p>
          </p:txBody>
        </p:sp>
      </p:grpSp>
      <p:cxnSp>
        <p:nvCxnSpPr>
          <p:cNvPr id="480" name="Gewinkelte Verbindung 14"/>
          <p:cNvCxnSpPr>
            <a:stCxn id="455" idx="1"/>
            <a:endCxn id="473" idx="1"/>
          </p:cNvCxnSpPr>
          <p:nvPr/>
        </p:nvCxnSpPr>
        <p:spPr>
          <a:xfrm rot="10800000">
            <a:off x="9691479" y="2943598"/>
            <a:ext cx="1431496" cy="786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winkelte Verbindung 14"/>
          <p:cNvCxnSpPr>
            <a:stCxn id="485" idx="6"/>
            <a:endCxn id="784" idx="2"/>
          </p:cNvCxnSpPr>
          <p:nvPr/>
        </p:nvCxnSpPr>
        <p:spPr>
          <a:xfrm>
            <a:off x="4099086" y="2420334"/>
            <a:ext cx="4856679" cy="75874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uppieren 483"/>
          <p:cNvGrpSpPr/>
          <p:nvPr/>
        </p:nvGrpSpPr>
        <p:grpSpPr>
          <a:xfrm>
            <a:off x="4046181" y="2328639"/>
            <a:ext cx="52905" cy="183389"/>
            <a:chOff x="6733592" y="1916071"/>
            <a:chExt cx="201728" cy="201728"/>
          </a:xfrm>
          <a:noFill/>
        </p:grpSpPr>
        <p:sp>
          <p:nvSpPr>
            <p:cNvPr id="485" name="Ellipse 484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02" name="Gewinkelte Verbindung 14"/>
            <p:cNvCxnSpPr>
              <a:stCxn id="485" idx="2"/>
              <a:endCxn id="485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uppieren 502"/>
          <p:cNvGrpSpPr/>
          <p:nvPr/>
        </p:nvGrpSpPr>
        <p:grpSpPr>
          <a:xfrm>
            <a:off x="4477981" y="2492422"/>
            <a:ext cx="52905" cy="183389"/>
            <a:chOff x="6733592" y="1916071"/>
            <a:chExt cx="201728" cy="201728"/>
          </a:xfrm>
          <a:noFill/>
        </p:grpSpPr>
        <p:sp>
          <p:nvSpPr>
            <p:cNvPr id="505" name="Ellipse 504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06" name="Gewinkelte Verbindung 14"/>
            <p:cNvCxnSpPr>
              <a:stCxn id="505" idx="2"/>
              <a:endCxn id="505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Gewinkelte Verbindung 14"/>
          <p:cNvCxnSpPr>
            <a:stCxn id="505" idx="6"/>
            <a:endCxn id="728" idx="2"/>
          </p:cNvCxnSpPr>
          <p:nvPr/>
        </p:nvCxnSpPr>
        <p:spPr>
          <a:xfrm>
            <a:off x="4530886" y="2584117"/>
            <a:ext cx="4422498" cy="35662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winkelte Verbindung 14"/>
          <p:cNvCxnSpPr>
            <a:stCxn id="20" idx="0"/>
            <a:endCxn id="485" idx="2"/>
          </p:cNvCxnSpPr>
          <p:nvPr/>
        </p:nvCxnSpPr>
        <p:spPr>
          <a:xfrm rot="5400000" flipH="1" flipV="1">
            <a:off x="3016872" y="2247516"/>
            <a:ext cx="856491" cy="120212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winkelte Verbindung 14"/>
          <p:cNvCxnSpPr>
            <a:stCxn id="20" idx="7"/>
            <a:endCxn id="505" idx="2"/>
          </p:cNvCxnSpPr>
          <p:nvPr/>
        </p:nvCxnSpPr>
        <p:spPr>
          <a:xfrm rot="5400000" flipH="1" flipV="1">
            <a:off x="3471768" y="2370104"/>
            <a:ext cx="792199" cy="122022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uppieren 513"/>
          <p:cNvGrpSpPr/>
          <p:nvPr/>
        </p:nvGrpSpPr>
        <p:grpSpPr>
          <a:xfrm rot="16200000">
            <a:off x="9026668" y="4426064"/>
            <a:ext cx="52905" cy="183389"/>
            <a:chOff x="6733592" y="1916071"/>
            <a:chExt cx="201728" cy="201728"/>
          </a:xfrm>
          <a:noFill/>
        </p:grpSpPr>
        <p:sp>
          <p:nvSpPr>
            <p:cNvPr id="515" name="Ellipse 514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16" name="Gewinkelte Verbindung 14"/>
            <p:cNvCxnSpPr>
              <a:stCxn id="515" idx="2"/>
              <a:endCxn id="515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8" name="Gewinkelte Verbindung 14"/>
          <p:cNvCxnSpPr>
            <a:stCxn id="619" idx="6"/>
            <a:endCxn id="744" idx="6"/>
          </p:cNvCxnSpPr>
          <p:nvPr/>
        </p:nvCxnSpPr>
        <p:spPr>
          <a:xfrm rot="5400000" flipH="1" flipV="1">
            <a:off x="7515319" y="4778611"/>
            <a:ext cx="833030" cy="122878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uppieren 521"/>
          <p:cNvGrpSpPr/>
          <p:nvPr/>
        </p:nvGrpSpPr>
        <p:grpSpPr>
          <a:xfrm>
            <a:off x="8052262" y="8425983"/>
            <a:ext cx="265087" cy="265087"/>
            <a:chOff x="6954463" y="2941649"/>
            <a:chExt cx="265087" cy="265087"/>
          </a:xfrm>
        </p:grpSpPr>
        <p:sp>
          <p:nvSpPr>
            <p:cNvPr id="533" name="Ellipse 532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35" name="Grafik 5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sp>
        <p:nvSpPr>
          <p:cNvPr id="536" name="Ellipse 535"/>
          <p:cNvSpPr/>
          <p:nvPr/>
        </p:nvSpPr>
        <p:spPr>
          <a:xfrm>
            <a:off x="4690768" y="8313919"/>
            <a:ext cx="1004233" cy="500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A10.1</a:t>
            </a:r>
          </a:p>
          <a:p>
            <a:pPr algn="ctr"/>
            <a:r>
              <a:rPr lang="de-CH" sz="1200" dirty="0" smtClean="0"/>
              <a:t>Wecker</a:t>
            </a:r>
            <a:endParaRPr lang="de-CH" sz="1200" dirty="0"/>
          </a:p>
        </p:txBody>
      </p:sp>
      <p:cxnSp>
        <p:nvCxnSpPr>
          <p:cNvPr id="537" name="Gewinkelte Verbindung 14"/>
          <p:cNvCxnSpPr>
            <a:stCxn id="542" idx="1"/>
            <a:endCxn id="536" idx="1"/>
          </p:cNvCxnSpPr>
          <p:nvPr/>
        </p:nvCxnSpPr>
        <p:spPr>
          <a:xfrm rot="5400000">
            <a:off x="4726901" y="8219334"/>
            <a:ext cx="278801" cy="569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winkelte Verbindung 14"/>
          <p:cNvCxnSpPr>
            <a:stCxn id="536" idx="7"/>
            <a:endCxn id="549" idx="1"/>
          </p:cNvCxnSpPr>
          <p:nvPr/>
        </p:nvCxnSpPr>
        <p:spPr>
          <a:xfrm rot="16200000" flipV="1">
            <a:off x="5357564" y="8196831"/>
            <a:ext cx="278801" cy="101941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uppieren 538"/>
          <p:cNvGrpSpPr/>
          <p:nvPr/>
        </p:nvGrpSpPr>
        <p:grpSpPr>
          <a:xfrm rot="5400000" flipH="1">
            <a:off x="4816568" y="7917427"/>
            <a:ext cx="152402" cy="359574"/>
            <a:chOff x="3156858" y="2582089"/>
            <a:chExt cx="1186542" cy="1371602"/>
          </a:xfrm>
        </p:grpSpPr>
        <p:sp>
          <p:nvSpPr>
            <p:cNvPr id="540" name="Rechteck 539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sp>
        <p:nvSpPr>
          <p:cNvPr id="544" name="Ellipse 543"/>
          <p:cNvSpPr/>
          <p:nvPr/>
        </p:nvSpPr>
        <p:spPr>
          <a:xfrm>
            <a:off x="4966466" y="7481250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err="1"/>
              <a:t>Z</a:t>
            </a:r>
            <a:r>
              <a:rPr lang="de-CH" sz="1200" dirty="0" err="1" smtClean="0"/>
              <a:t>x</a:t>
            </a:r>
            <a:endParaRPr lang="de-CH" sz="1200" dirty="0"/>
          </a:p>
        </p:txBody>
      </p:sp>
      <p:cxnSp>
        <p:nvCxnSpPr>
          <p:cNvPr id="545" name="Gewinkelte Verbindung 14"/>
          <p:cNvCxnSpPr>
            <a:stCxn id="544" idx="4"/>
            <a:endCxn id="542" idx="3"/>
          </p:cNvCxnSpPr>
          <p:nvPr/>
        </p:nvCxnSpPr>
        <p:spPr>
          <a:xfrm rot="5400000">
            <a:off x="4790227" y="7801789"/>
            <a:ext cx="388779" cy="179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uppieren 545"/>
          <p:cNvGrpSpPr/>
          <p:nvPr/>
        </p:nvGrpSpPr>
        <p:grpSpPr>
          <a:xfrm rot="5400000" flipH="1">
            <a:off x="5367794" y="7917427"/>
            <a:ext cx="152402" cy="359574"/>
            <a:chOff x="3156858" y="2582089"/>
            <a:chExt cx="1186542" cy="1371602"/>
          </a:xfrm>
        </p:grpSpPr>
        <p:sp>
          <p:nvSpPr>
            <p:cNvPr id="547" name="Rechteck 546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48" name="Rechteck 547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49" name="Rechteck 548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sp>
        <p:nvSpPr>
          <p:cNvPr id="550" name="Ellipse 549"/>
          <p:cNvSpPr/>
          <p:nvPr/>
        </p:nvSpPr>
        <p:spPr>
          <a:xfrm>
            <a:off x="5181464" y="7481250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err="1"/>
              <a:t>B</a:t>
            </a:r>
            <a:r>
              <a:rPr lang="de-CH" sz="1200" dirty="0" err="1" smtClean="0"/>
              <a:t>x</a:t>
            </a:r>
            <a:endParaRPr lang="de-CH" sz="1200" dirty="0"/>
          </a:p>
        </p:txBody>
      </p:sp>
      <p:cxnSp>
        <p:nvCxnSpPr>
          <p:cNvPr id="551" name="Gewinkelte Verbindung 14"/>
          <p:cNvCxnSpPr>
            <a:stCxn id="549" idx="3"/>
            <a:endCxn id="550" idx="4"/>
          </p:cNvCxnSpPr>
          <p:nvPr/>
        </p:nvCxnSpPr>
        <p:spPr>
          <a:xfrm rot="16200000" flipV="1">
            <a:off x="5173339" y="7813376"/>
            <a:ext cx="388779" cy="1565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uppieren 555"/>
          <p:cNvGrpSpPr/>
          <p:nvPr/>
        </p:nvGrpSpPr>
        <p:grpSpPr>
          <a:xfrm>
            <a:off x="4712982" y="8425983"/>
            <a:ext cx="265087" cy="265087"/>
            <a:chOff x="5080942" y="695244"/>
            <a:chExt cx="265087" cy="265087"/>
          </a:xfrm>
        </p:grpSpPr>
        <p:sp>
          <p:nvSpPr>
            <p:cNvPr id="567" name="Ellipse 566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68" name="Grafik 5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grpSp>
        <p:nvGrpSpPr>
          <p:cNvPr id="569" name="Gruppieren 568"/>
          <p:cNvGrpSpPr/>
          <p:nvPr/>
        </p:nvGrpSpPr>
        <p:grpSpPr>
          <a:xfrm flipH="1">
            <a:off x="5787813" y="8383352"/>
            <a:ext cx="152402" cy="359574"/>
            <a:chOff x="3156858" y="2582089"/>
            <a:chExt cx="1186542" cy="1371602"/>
          </a:xfrm>
        </p:grpSpPr>
        <p:sp>
          <p:nvSpPr>
            <p:cNvPr id="570" name="Rechteck 569"/>
            <p:cNvSpPr/>
            <p:nvPr/>
          </p:nvSpPr>
          <p:spPr>
            <a:xfrm>
              <a:off x="3156858" y="2582089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71" name="Rechteck 570"/>
            <p:cNvSpPr/>
            <p:nvPr/>
          </p:nvSpPr>
          <p:spPr>
            <a:xfrm>
              <a:off x="3156858" y="3761013"/>
              <a:ext cx="1186542" cy="1926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  <p:sp>
          <p:nvSpPr>
            <p:cNvPr id="572" name="Rechteck 571"/>
            <p:cNvSpPr/>
            <p:nvPr/>
          </p:nvSpPr>
          <p:spPr>
            <a:xfrm>
              <a:off x="3663044" y="2767147"/>
              <a:ext cx="174171" cy="986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</p:txBody>
        </p:sp>
      </p:grpSp>
      <p:sp>
        <p:nvSpPr>
          <p:cNvPr id="573" name="Rechteck 572"/>
          <p:cNvSpPr/>
          <p:nvPr/>
        </p:nvSpPr>
        <p:spPr>
          <a:xfrm>
            <a:off x="5607764" y="8739581"/>
            <a:ext cx="504323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C10.1</a:t>
            </a:r>
            <a:endParaRPr lang="de-CH" sz="1200" dirty="0"/>
          </a:p>
        </p:txBody>
      </p:sp>
      <p:cxnSp>
        <p:nvCxnSpPr>
          <p:cNvPr id="574" name="Gewinkelte Verbindung 14"/>
          <p:cNvCxnSpPr>
            <a:stCxn id="146" idx="2"/>
            <a:endCxn id="572" idx="1"/>
          </p:cNvCxnSpPr>
          <p:nvPr/>
        </p:nvCxnSpPr>
        <p:spPr>
          <a:xfrm rot="10800000" flipV="1">
            <a:off x="5875200" y="8556802"/>
            <a:ext cx="199315" cy="4339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Gewinkelte Verbindung 14"/>
          <p:cNvCxnSpPr>
            <a:stCxn id="572" idx="3"/>
            <a:endCxn id="536" idx="6"/>
          </p:cNvCxnSpPr>
          <p:nvPr/>
        </p:nvCxnSpPr>
        <p:spPr>
          <a:xfrm rot="10800000" flipV="1">
            <a:off x="5695002" y="8561141"/>
            <a:ext cx="157827" cy="2977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hteck 575"/>
          <p:cNvSpPr/>
          <p:nvPr/>
        </p:nvSpPr>
        <p:spPr>
          <a:xfrm>
            <a:off x="4317239" y="7972532"/>
            <a:ext cx="389554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C10.2</a:t>
            </a:r>
            <a:endParaRPr lang="de-CH" sz="1200" dirty="0"/>
          </a:p>
        </p:txBody>
      </p:sp>
      <p:sp>
        <p:nvSpPr>
          <p:cNvPr id="577" name="Rechteck 576"/>
          <p:cNvSpPr/>
          <p:nvPr/>
        </p:nvSpPr>
        <p:spPr>
          <a:xfrm>
            <a:off x="5630721" y="7973962"/>
            <a:ext cx="377260" cy="24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C10.3</a:t>
            </a:r>
            <a:endParaRPr lang="de-CH" sz="1200" dirty="0"/>
          </a:p>
        </p:txBody>
      </p:sp>
      <p:grpSp>
        <p:nvGrpSpPr>
          <p:cNvPr id="578" name="Gruppieren 577"/>
          <p:cNvGrpSpPr/>
          <p:nvPr/>
        </p:nvGrpSpPr>
        <p:grpSpPr>
          <a:xfrm>
            <a:off x="6107538" y="8425983"/>
            <a:ext cx="265087" cy="265087"/>
            <a:chOff x="5080942" y="695244"/>
            <a:chExt cx="265087" cy="265087"/>
          </a:xfrm>
        </p:grpSpPr>
        <p:sp>
          <p:nvSpPr>
            <p:cNvPr id="579" name="Ellipse 578"/>
            <p:cNvSpPr/>
            <p:nvPr/>
          </p:nvSpPr>
          <p:spPr>
            <a:xfrm>
              <a:off x="5080942" y="695244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K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80" name="Grafik 5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15" y="753470"/>
              <a:ext cx="166951" cy="131763"/>
            </a:xfrm>
            <a:prstGeom prst="rect">
              <a:avLst/>
            </a:prstGeom>
          </p:spPr>
        </p:pic>
      </p:grpSp>
      <p:cxnSp>
        <p:nvCxnSpPr>
          <p:cNvPr id="510" name="Gewinkelte Verbindung 14"/>
          <p:cNvCxnSpPr>
            <a:stCxn id="248" idx="3"/>
            <a:endCxn id="268" idx="0"/>
          </p:cNvCxnSpPr>
          <p:nvPr/>
        </p:nvCxnSpPr>
        <p:spPr>
          <a:xfrm rot="16200000" flipH="1">
            <a:off x="6332895" y="6640595"/>
            <a:ext cx="430288" cy="48157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winkelte Verbindung 14"/>
          <p:cNvCxnSpPr>
            <a:stCxn id="271" idx="0"/>
            <a:endCxn id="248" idx="4"/>
          </p:cNvCxnSpPr>
          <p:nvPr/>
        </p:nvCxnSpPr>
        <p:spPr>
          <a:xfrm rot="16200000" flipV="1">
            <a:off x="6911430" y="6864629"/>
            <a:ext cx="287540" cy="17625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Gruppieren 519"/>
          <p:cNvGrpSpPr/>
          <p:nvPr/>
        </p:nvGrpSpPr>
        <p:grpSpPr>
          <a:xfrm>
            <a:off x="3506202" y="5284377"/>
            <a:ext cx="538424" cy="324853"/>
            <a:chOff x="7210122" y="5791393"/>
            <a:chExt cx="538424" cy="324853"/>
          </a:xfrm>
        </p:grpSpPr>
        <p:sp>
          <p:nvSpPr>
            <p:cNvPr id="521" name="Rechteck 520"/>
            <p:cNvSpPr/>
            <p:nvPr/>
          </p:nvSpPr>
          <p:spPr>
            <a:xfrm>
              <a:off x="7216472" y="5917394"/>
              <a:ext cx="532074" cy="198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P3</a:t>
              </a:r>
              <a:endParaRPr lang="de-CH" sz="1200" dirty="0"/>
            </a:p>
          </p:txBody>
        </p:sp>
        <p:grpSp>
          <p:nvGrpSpPr>
            <p:cNvPr id="552" name="Gruppieren 551"/>
            <p:cNvGrpSpPr/>
            <p:nvPr/>
          </p:nvGrpSpPr>
          <p:grpSpPr>
            <a:xfrm>
              <a:off x="7210122" y="5791393"/>
              <a:ext cx="532074" cy="72000"/>
              <a:chOff x="7230347" y="5697482"/>
              <a:chExt cx="532074" cy="72000"/>
            </a:xfrm>
          </p:grpSpPr>
          <p:sp>
            <p:nvSpPr>
              <p:cNvPr id="553" name="Rechteck 552"/>
              <p:cNvSpPr/>
              <p:nvPr/>
            </p:nvSpPr>
            <p:spPr>
              <a:xfrm>
                <a:off x="72306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555" name="Gruppieren 554"/>
              <p:cNvGrpSpPr/>
              <p:nvPr/>
            </p:nvGrpSpPr>
            <p:grpSpPr>
              <a:xfrm>
                <a:off x="7230347" y="5697482"/>
                <a:ext cx="532074" cy="72000"/>
                <a:chOff x="7230347" y="5697482"/>
                <a:chExt cx="532074" cy="72000"/>
              </a:xfrm>
            </p:grpSpPr>
            <p:sp>
              <p:nvSpPr>
                <p:cNvPr id="583" name="Rechteck 582"/>
                <p:cNvSpPr/>
                <p:nvPr/>
              </p:nvSpPr>
              <p:spPr>
                <a:xfrm rot="16200000">
                  <a:off x="7717421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 rot="16200000">
                  <a:off x="7203347" y="5724482"/>
                  <a:ext cx="72000" cy="1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581" name="Rechteck 580"/>
              <p:cNvSpPr/>
              <p:nvPr/>
            </p:nvSpPr>
            <p:spPr>
              <a:xfrm>
                <a:off x="740792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82" name="Rechteck 581"/>
              <p:cNvSpPr/>
              <p:nvPr/>
            </p:nvSpPr>
            <p:spPr>
              <a:xfrm>
                <a:off x="7585171" y="5751482"/>
                <a:ext cx="177250" cy="1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  <p:cxnSp>
        <p:nvCxnSpPr>
          <p:cNvPr id="586" name="Gewinkelte Verbindung 14"/>
          <p:cNvCxnSpPr>
            <a:stCxn id="581" idx="0"/>
            <a:endCxn id="387" idx="2"/>
          </p:cNvCxnSpPr>
          <p:nvPr/>
        </p:nvCxnSpPr>
        <p:spPr>
          <a:xfrm rot="5400000" flipH="1" flipV="1">
            <a:off x="3742998" y="5063604"/>
            <a:ext cx="304177" cy="245370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Gewinkelte Verbindung 14"/>
          <p:cNvCxnSpPr>
            <a:stCxn id="515" idx="2"/>
            <a:endCxn id="749" idx="1"/>
          </p:cNvCxnSpPr>
          <p:nvPr/>
        </p:nvCxnSpPr>
        <p:spPr>
          <a:xfrm rot="5400000">
            <a:off x="8668914" y="4591442"/>
            <a:ext cx="431439" cy="336976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Gewinkelte Verbindung 14"/>
          <p:cNvCxnSpPr>
            <a:stCxn id="593" idx="6"/>
            <a:endCxn id="739" idx="4"/>
          </p:cNvCxnSpPr>
          <p:nvPr/>
        </p:nvCxnSpPr>
        <p:spPr>
          <a:xfrm rot="5400000" flipH="1" flipV="1">
            <a:off x="8134107" y="4103313"/>
            <a:ext cx="2143576" cy="18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uppieren 588"/>
          <p:cNvGrpSpPr/>
          <p:nvPr/>
        </p:nvGrpSpPr>
        <p:grpSpPr>
          <a:xfrm rot="16200000">
            <a:off x="9181704" y="1060360"/>
            <a:ext cx="52905" cy="183389"/>
            <a:chOff x="6733591" y="1916071"/>
            <a:chExt cx="201729" cy="201728"/>
          </a:xfrm>
          <a:noFill/>
        </p:grpSpPr>
        <p:sp>
          <p:nvSpPr>
            <p:cNvPr id="590" name="Ellipse 589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1" name="Gewinkelte Verbindung 14"/>
            <p:cNvCxnSpPr>
              <a:stCxn id="590" idx="2"/>
              <a:endCxn id="590" idx="6"/>
            </p:cNvCxnSpPr>
            <p:nvPr/>
          </p:nvCxnSpPr>
          <p:spPr>
            <a:xfrm rot="5400000" flipV="1">
              <a:off x="6834456" y="1916071"/>
              <a:ext cx="0" cy="201729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uppieren 591"/>
          <p:cNvGrpSpPr/>
          <p:nvPr/>
        </p:nvGrpSpPr>
        <p:grpSpPr>
          <a:xfrm rot="16200000">
            <a:off x="9178529" y="5110772"/>
            <a:ext cx="52905" cy="183389"/>
            <a:chOff x="6733592" y="1916071"/>
            <a:chExt cx="201728" cy="201728"/>
          </a:xfrm>
          <a:noFill/>
        </p:grpSpPr>
        <p:sp>
          <p:nvSpPr>
            <p:cNvPr id="593" name="Ellipse 592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4" name="Gewinkelte Verbindung 14"/>
            <p:cNvCxnSpPr>
              <a:stCxn id="593" idx="2"/>
              <a:endCxn id="593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5" name="Gruppieren 594"/>
          <p:cNvGrpSpPr/>
          <p:nvPr/>
        </p:nvGrpSpPr>
        <p:grpSpPr>
          <a:xfrm>
            <a:off x="8739412" y="678145"/>
            <a:ext cx="504323" cy="569291"/>
            <a:chOff x="2577578" y="5231990"/>
            <a:chExt cx="504323" cy="569291"/>
          </a:xfrm>
        </p:grpSpPr>
        <p:grpSp>
          <p:nvGrpSpPr>
            <p:cNvPr id="596" name="Gruppieren 595"/>
            <p:cNvGrpSpPr/>
            <p:nvPr/>
          </p:nvGrpSpPr>
          <p:grpSpPr>
            <a:xfrm>
              <a:off x="2753538" y="5231990"/>
              <a:ext cx="152402" cy="359574"/>
              <a:chOff x="7101060" y="700254"/>
              <a:chExt cx="152402" cy="359574"/>
            </a:xfrm>
          </p:grpSpPr>
          <p:grpSp>
            <p:nvGrpSpPr>
              <p:cNvPr id="598" name="Gruppieren 597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603" name="Rechteck 602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04" name="Rechteck 603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599" name="Gruppieren 598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600" name="Rechteck 599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01" name="Rechteck 600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02" name="Rechteck 601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597" name="Rechteck 596"/>
            <p:cNvSpPr/>
            <p:nvPr/>
          </p:nvSpPr>
          <p:spPr>
            <a:xfrm>
              <a:off x="2577578" y="5554778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C8.3</a:t>
              </a:r>
              <a:endParaRPr lang="de-CH" sz="1200" dirty="0"/>
            </a:p>
          </p:txBody>
        </p:sp>
      </p:grpSp>
      <p:cxnSp>
        <p:nvCxnSpPr>
          <p:cNvPr id="605" name="Gewinkelte Verbindung 14"/>
          <p:cNvCxnSpPr>
            <a:stCxn id="615" idx="6"/>
            <a:endCxn id="601" idx="3"/>
          </p:cNvCxnSpPr>
          <p:nvPr/>
        </p:nvCxnSpPr>
        <p:spPr>
          <a:xfrm flipV="1">
            <a:off x="8313116" y="859264"/>
            <a:ext cx="667659" cy="683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winkelte Verbindung 14"/>
          <p:cNvCxnSpPr>
            <a:stCxn id="601" idx="1"/>
            <a:endCxn id="590" idx="6"/>
          </p:cNvCxnSpPr>
          <p:nvPr/>
        </p:nvCxnSpPr>
        <p:spPr>
          <a:xfrm>
            <a:off x="9002375" y="859264"/>
            <a:ext cx="205782" cy="26633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winkelte Verbindung 14"/>
          <p:cNvCxnSpPr>
            <a:stCxn id="593" idx="2"/>
            <a:endCxn id="609" idx="6"/>
          </p:cNvCxnSpPr>
          <p:nvPr/>
        </p:nvCxnSpPr>
        <p:spPr>
          <a:xfrm rot="5400000">
            <a:off x="8043318" y="4707483"/>
            <a:ext cx="640228" cy="16831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8" name="Gruppieren 607"/>
          <p:cNvGrpSpPr/>
          <p:nvPr/>
        </p:nvGrpSpPr>
        <p:grpSpPr>
          <a:xfrm rot="-4080000">
            <a:off x="7485519" y="5801979"/>
            <a:ext cx="52905" cy="183389"/>
            <a:chOff x="6733592" y="1916071"/>
            <a:chExt cx="201728" cy="201728"/>
          </a:xfrm>
          <a:noFill/>
        </p:grpSpPr>
        <p:sp>
          <p:nvSpPr>
            <p:cNvPr id="609" name="Ellipse 608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0" name="Gewinkelte Verbindung 14"/>
            <p:cNvCxnSpPr>
              <a:stCxn id="609" idx="2"/>
              <a:endCxn id="609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uppieren 613"/>
          <p:cNvGrpSpPr/>
          <p:nvPr/>
        </p:nvGrpSpPr>
        <p:grpSpPr>
          <a:xfrm rot="-900000">
            <a:off x="8261112" y="842767"/>
            <a:ext cx="52905" cy="183389"/>
            <a:chOff x="6733591" y="1916071"/>
            <a:chExt cx="201729" cy="201728"/>
          </a:xfrm>
          <a:noFill/>
        </p:grpSpPr>
        <p:sp>
          <p:nvSpPr>
            <p:cNvPr id="615" name="Ellipse 614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6" name="Gewinkelte Verbindung 14"/>
            <p:cNvCxnSpPr>
              <a:stCxn id="615" idx="2"/>
              <a:endCxn id="615" idx="6"/>
            </p:cNvCxnSpPr>
            <p:nvPr/>
          </p:nvCxnSpPr>
          <p:spPr>
            <a:xfrm rot="5400000" flipV="1">
              <a:off x="6834456" y="1916071"/>
              <a:ext cx="0" cy="201729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uppieren 617"/>
          <p:cNvGrpSpPr/>
          <p:nvPr/>
        </p:nvGrpSpPr>
        <p:grpSpPr>
          <a:xfrm rot="16920000">
            <a:off x="7285491" y="5743696"/>
            <a:ext cx="52905" cy="183389"/>
            <a:chOff x="6733592" y="1916071"/>
            <a:chExt cx="201728" cy="201728"/>
          </a:xfrm>
          <a:noFill/>
        </p:grpSpPr>
        <p:sp>
          <p:nvSpPr>
            <p:cNvPr id="619" name="Ellipse 618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0" name="Gewinkelte Verbindung 14"/>
            <p:cNvCxnSpPr>
              <a:stCxn id="619" idx="2"/>
              <a:endCxn id="619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1" name="Ellipse 620"/>
          <p:cNvSpPr/>
          <p:nvPr/>
        </p:nvSpPr>
        <p:spPr>
          <a:xfrm>
            <a:off x="6337478" y="5359554"/>
            <a:ext cx="417600" cy="28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CH" sz="1200" dirty="0" smtClean="0"/>
              <a:t>INIT</a:t>
            </a:r>
            <a:endParaRPr lang="de-CH" sz="1200" dirty="0"/>
          </a:p>
        </p:txBody>
      </p:sp>
      <p:grpSp>
        <p:nvGrpSpPr>
          <p:cNvPr id="622" name="Gruppieren 621"/>
          <p:cNvGrpSpPr/>
          <p:nvPr/>
        </p:nvGrpSpPr>
        <p:grpSpPr>
          <a:xfrm rot="-6240000">
            <a:off x="6625034" y="5745497"/>
            <a:ext cx="52905" cy="183389"/>
            <a:chOff x="6733592" y="1916071"/>
            <a:chExt cx="201728" cy="201728"/>
          </a:xfrm>
          <a:noFill/>
        </p:grpSpPr>
        <p:sp>
          <p:nvSpPr>
            <p:cNvPr id="623" name="Ellipse 622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4" name="Gewinkelte Verbindung 14"/>
            <p:cNvCxnSpPr>
              <a:stCxn id="623" idx="2"/>
              <a:endCxn id="623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5" name="Gewinkelte Verbindung 14"/>
          <p:cNvCxnSpPr>
            <a:stCxn id="623" idx="6"/>
            <a:endCxn id="621" idx="4"/>
          </p:cNvCxnSpPr>
          <p:nvPr/>
        </p:nvCxnSpPr>
        <p:spPr>
          <a:xfrm rot="16200000" flipV="1">
            <a:off x="6513698" y="5680135"/>
            <a:ext cx="163971" cy="988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Ellipse 631"/>
          <p:cNvSpPr/>
          <p:nvPr/>
        </p:nvSpPr>
        <p:spPr>
          <a:xfrm>
            <a:off x="8392193" y="6625973"/>
            <a:ext cx="966233" cy="599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/>
              <a:t>A11</a:t>
            </a:r>
          </a:p>
          <a:p>
            <a:pPr algn="ctr"/>
            <a:r>
              <a:rPr lang="de-CH" sz="1200" dirty="0" smtClean="0"/>
              <a:t>Setup</a:t>
            </a:r>
          </a:p>
        </p:txBody>
      </p:sp>
      <p:grpSp>
        <p:nvGrpSpPr>
          <p:cNvPr id="633" name="Gruppieren 632"/>
          <p:cNvGrpSpPr/>
          <p:nvPr/>
        </p:nvGrpSpPr>
        <p:grpSpPr>
          <a:xfrm>
            <a:off x="8442182" y="6791042"/>
            <a:ext cx="265087" cy="265087"/>
            <a:chOff x="6954463" y="2941649"/>
            <a:chExt cx="265087" cy="265087"/>
          </a:xfrm>
        </p:grpSpPr>
        <p:sp>
          <p:nvSpPr>
            <p:cNvPr id="634" name="Ellipse 633"/>
            <p:cNvSpPr/>
            <p:nvPr/>
          </p:nvSpPr>
          <p:spPr>
            <a:xfrm>
              <a:off x="6954463" y="2941649"/>
              <a:ext cx="265087" cy="26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de-CH" sz="600" b="1" dirty="0" smtClean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pPr algn="r"/>
              <a:r>
                <a:rPr lang="de-CH" sz="1200" b="1" dirty="0" smtClean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</a:t>
              </a:r>
              <a:endParaRPr lang="de-CH" sz="1200" b="1" dirty="0">
                <a:ln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35" name="Grafik 6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8" y="2971109"/>
              <a:ext cx="114982" cy="133379"/>
            </a:xfrm>
            <a:prstGeom prst="rect">
              <a:avLst/>
            </a:prstGeom>
          </p:spPr>
        </p:pic>
      </p:grpSp>
      <p:grpSp>
        <p:nvGrpSpPr>
          <p:cNvPr id="677" name="Gruppieren 676"/>
          <p:cNvGrpSpPr/>
          <p:nvPr/>
        </p:nvGrpSpPr>
        <p:grpSpPr>
          <a:xfrm>
            <a:off x="7989915" y="6883221"/>
            <a:ext cx="504323" cy="541645"/>
            <a:chOff x="1639496" y="4730382"/>
            <a:chExt cx="504323" cy="541645"/>
          </a:xfrm>
        </p:grpSpPr>
        <p:grpSp>
          <p:nvGrpSpPr>
            <p:cNvPr id="678" name="Gruppieren 677"/>
            <p:cNvGrpSpPr/>
            <p:nvPr/>
          </p:nvGrpSpPr>
          <p:grpSpPr>
            <a:xfrm>
              <a:off x="1823422" y="4912453"/>
              <a:ext cx="152402" cy="359574"/>
              <a:chOff x="7101060" y="700254"/>
              <a:chExt cx="152402" cy="359574"/>
            </a:xfrm>
          </p:grpSpPr>
          <p:grpSp>
            <p:nvGrpSpPr>
              <p:cNvPr id="680" name="Gruppieren 679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696" name="Rechteck 695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98" name="Rechteck 697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681" name="Gruppieren 680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682" name="Rechteck 681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83" name="Rechteck 682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695" name="Rechteck 694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679" name="Rechteck 678"/>
            <p:cNvSpPr/>
            <p:nvPr/>
          </p:nvSpPr>
          <p:spPr>
            <a:xfrm>
              <a:off x="1639496" y="4730382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dirty="0" smtClean="0"/>
                <a:t>C8.5</a:t>
              </a:r>
              <a:endParaRPr lang="de-CH" sz="1200" dirty="0"/>
            </a:p>
          </p:txBody>
        </p:sp>
      </p:grpSp>
      <p:grpSp>
        <p:nvGrpSpPr>
          <p:cNvPr id="699" name="Gruppieren 698"/>
          <p:cNvGrpSpPr/>
          <p:nvPr/>
        </p:nvGrpSpPr>
        <p:grpSpPr>
          <a:xfrm>
            <a:off x="7988702" y="6324312"/>
            <a:ext cx="504323" cy="562557"/>
            <a:chOff x="1647462" y="4036369"/>
            <a:chExt cx="504323" cy="562557"/>
          </a:xfrm>
        </p:grpSpPr>
        <p:grpSp>
          <p:nvGrpSpPr>
            <p:cNvPr id="700" name="Gruppieren 699"/>
            <p:cNvGrpSpPr/>
            <p:nvPr/>
          </p:nvGrpSpPr>
          <p:grpSpPr>
            <a:xfrm>
              <a:off x="1823422" y="4036369"/>
              <a:ext cx="152402" cy="359574"/>
              <a:chOff x="7101060" y="700254"/>
              <a:chExt cx="152402" cy="359574"/>
            </a:xfrm>
          </p:grpSpPr>
          <p:grpSp>
            <p:nvGrpSpPr>
              <p:cNvPr id="702" name="Gruppieren 701"/>
              <p:cNvGrpSpPr/>
              <p:nvPr/>
            </p:nvGrpSpPr>
            <p:grpSpPr>
              <a:xfrm>
                <a:off x="7101060" y="700254"/>
                <a:ext cx="152402" cy="359574"/>
                <a:chOff x="7101959" y="702619"/>
                <a:chExt cx="152402" cy="359574"/>
              </a:xfrm>
            </p:grpSpPr>
            <p:sp>
              <p:nvSpPr>
                <p:cNvPr id="707" name="Rechteck 706"/>
                <p:cNvSpPr/>
                <p:nvPr/>
              </p:nvSpPr>
              <p:spPr>
                <a:xfrm flipH="1">
                  <a:off x="7101959" y="702619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708" name="Rechteck 707"/>
                <p:cNvSpPr/>
                <p:nvPr/>
              </p:nvSpPr>
              <p:spPr>
                <a:xfrm flipH="1">
                  <a:off x="7101959" y="1011681"/>
                  <a:ext cx="152402" cy="505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  <p:grpSp>
            <p:nvGrpSpPr>
              <p:cNvPr id="703" name="Gruppieren 702"/>
              <p:cNvGrpSpPr/>
              <p:nvPr/>
            </p:nvGrpSpPr>
            <p:grpSpPr>
              <a:xfrm>
                <a:off x="7166459" y="749434"/>
                <a:ext cx="21604" cy="261215"/>
                <a:chOff x="7164967" y="748102"/>
                <a:chExt cx="21604" cy="261215"/>
              </a:xfrm>
            </p:grpSpPr>
            <p:sp>
              <p:nvSpPr>
                <p:cNvPr id="704" name="Rechteck 703"/>
                <p:cNvSpPr/>
                <p:nvPr/>
              </p:nvSpPr>
              <p:spPr>
                <a:xfrm flipH="1">
                  <a:off x="7164969" y="748102"/>
                  <a:ext cx="21600" cy="788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705" name="Rechteck 704"/>
                <p:cNvSpPr/>
                <p:nvPr/>
              </p:nvSpPr>
              <p:spPr>
                <a:xfrm flipH="1">
                  <a:off x="7164971" y="826913"/>
                  <a:ext cx="21600" cy="10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  <p:sp>
              <p:nvSpPr>
                <p:cNvPr id="706" name="Rechteck 705"/>
                <p:cNvSpPr/>
                <p:nvPr/>
              </p:nvSpPr>
              <p:spPr>
                <a:xfrm flipH="1">
                  <a:off x="7164967" y="933169"/>
                  <a:ext cx="21600" cy="761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200" dirty="0"/>
                </a:p>
              </p:txBody>
            </p:sp>
          </p:grpSp>
        </p:grpSp>
        <p:sp>
          <p:nvSpPr>
            <p:cNvPr id="701" name="Rechteck 700"/>
            <p:cNvSpPr/>
            <p:nvPr/>
          </p:nvSpPr>
          <p:spPr>
            <a:xfrm>
              <a:off x="1647462" y="4352423"/>
              <a:ext cx="504323" cy="246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CH" sz="1200" dirty="0" smtClean="0"/>
                <a:t>C11.1</a:t>
              </a:r>
              <a:endParaRPr lang="de-CH" sz="1200" dirty="0"/>
            </a:p>
          </p:txBody>
        </p:sp>
      </p:grpSp>
      <p:cxnSp>
        <p:nvCxnSpPr>
          <p:cNvPr id="709" name="Gewinkelte Verbindung 14"/>
          <p:cNvCxnSpPr>
            <a:stCxn id="683" idx="1"/>
            <a:endCxn id="632" idx="3"/>
          </p:cNvCxnSpPr>
          <p:nvPr/>
        </p:nvCxnSpPr>
        <p:spPr>
          <a:xfrm flipV="1">
            <a:off x="8260844" y="7137700"/>
            <a:ext cx="272851" cy="108711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Gewinkelte Verbindung 14"/>
          <p:cNvCxnSpPr>
            <a:stCxn id="705" idx="1"/>
            <a:endCxn id="632" idx="1"/>
          </p:cNvCxnSpPr>
          <p:nvPr/>
        </p:nvCxnSpPr>
        <p:spPr>
          <a:xfrm>
            <a:off x="8251665" y="6505431"/>
            <a:ext cx="282030" cy="2083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Gewinkelte Verbindung 14"/>
          <p:cNvCxnSpPr>
            <a:stCxn id="719" idx="2"/>
            <a:endCxn id="705" idx="3"/>
          </p:cNvCxnSpPr>
          <p:nvPr/>
        </p:nvCxnSpPr>
        <p:spPr>
          <a:xfrm flipV="1">
            <a:off x="7902730" y="6505431"/>
            <a:ext cx="327335" cy="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Gewinkelte Verbindung 14"/>
          <p:cNvCxnSpPr>
            <a:stCxn id="683" idx="3"/>
            <a:endCxn id="716" idx="6"/>
          </p:cNvCxnSpPr>
          <p:nvPr/>
        </p:nvCxnSpPr>
        <p:spPr>
          <a:xfrm rot="10800000">
            <a:off x="7494546" y="6876255"/>
            <a:ext cx="744699" cy="370156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5" name="Gruppieren 714"/>
          <p:cNvGrpSpPr/>
          <p:nvPr/>
        </p:nvGrpSpPr>
        <p:grpSpPr>
          <a:xfrm rot="4650502">
            <a:off x="7408362" y="6715380"/>
            <a:ext cx="141715" cy="183389"/>
            <a:chOff x="6733592" y="1916071"/>
            <a:chExt cx="201728" cy="201728"/>
          </a:xfrm>
          <a:noFill/>
        </p:grpSpPr>
        <p:sp>
          <p:nvSpPr>
            <p:cNvPr id="716" name="Ellipse 715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17" name="Gewinkelte Verbindung 14"/>
            <p:cNvCxnSpPr>
              <a:stCxn id="716" idx="2"/>
              <a:endCxn id="716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Gruppieren 717"/>
          <p:cNvGrpSpPr/>
          <p:nvPr/>
        </p:nvGrpSpPr>
        <p:grpSpPr>
          <a:xfrm rot="12660000">
            <a:off x="7853603" y="6400709"/>
            <a:ext cx="52905" cy="183389"/>
            <a:chOff x="6733592" y="1916071"/>
            <a:chExt cx="201728" cy="201728"/>
          </a:xfrm>
          <a:noFill/>
        </p:grpSpPr>
        <p:sp>
          <p:nvSpPr>
            <p:cNvPr id="719" name="Ellipse 718"/>
            <p:cNvSpPr/>
            <p:nvPr/>
          </p:nvSpPr>
          <p:spPr>
            <a:xfrm>
              <a:off x="6733592" y="1916071"/>
              <a:ext cx="201728" cy="201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20" name="Gewinkelte Verbindung 14"/>
            <p:cNvCxnSpPr>
              <a:stCxn id="719" idx="2"/>
              <a:endCxn id="719" idx="6"/>
            </p:cNvCxnSpPr>
            <p:nvPr/>
          </p:nvCxnSpPr>
          <p:spPr>
            <a:xfrm>
              <a:off x="6733592" y="2016935"/>
              <a:ext cx="201728" cy="0"/>
            </a:xfrm>
            <a:prstGeom prst="straightConnector1">
              <a:avLst/>
            </a:prstGeom>
            <a:grp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Gruppieren 720"/>
          <p:cNvGrpSpPr/>
          <p:nvPr/>
        </p:nvGrpSpPr>
        <p:grpSpPr>
          <a:xfrm>
            <a:off x="9108325" y="2404513"/>
            <a:ext cx="201728" cy="183389"/>
            <a:chOff x="6066420" y="2681900"/>
            <a:chExt cx="201728" cy="183389"/>
          </a:xfrm>
        </p:grpSpPr>
        <p:sp>
          <p:nvSpPr>
            <p:cNvPr id="722" name="Ellipse 721"/>
            <p:cNvSpPr/>
            <p:nvPr/>
          </p:nvSpPr>
          <p:spPr>
            <a:xfrm>
              <a:off x="6066420" y="2681900"/>
              <a:ext cx="201728" cy="18338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23" name="Gewinkelte Verbindung 14"/>
            <p:cNvCxnSpPr>
              <a:stCxn id="722" idx="2"/>
              <a:endCxn id="722" idx="6"/>
            </p:cNvCxnSpPr>
            <p:nvPr/>
          </p:nvCxnSpPr>
          <p:spPr>
            <a:xfrm>
              <a:off x="6066420" y="2773595"/>
              <a:ext cx="201728" cy="0"/>
            </a:xfrm>
            <a:prstGeom prst="straightConnector1">
              <a:avLst/>
            </a:prstGeom>
            <a:no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Gerader Verbinder 723"/>
            <p:cNvCxnSpPr>
              <a:stCxn id="722" idx="0"/>
              <a:endCxn id="726" idx="0"/>
            </p:cNvCxnSpPr>
            <p:nvPr/>
          </p:nvCxnSpPr>
          <p:spPr>
            <a:xfrm>
              <a:off x="6167284" y="2681900"/>
              <a:ext cx="0" cy="65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Gerader Verbinder 724"/>
            <p:cNvCxnSpPr>
              <a:stCxn id="722" idx="4"/>
              <a:endCxn id="726" idx="2"/>
            </p:cNvCxnSpPr>
            <p:nvPr/>
          </p:nvCxnSpPr>
          <p:spPr>
            <a:xfrm flipV="1">
              <a:off x="6167284" y="2800210"/>
              <a:ext cx="292" cy="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Bogen 725"/>
            <p:cNvSpPr/>
            <p:nvPr/>
          </p:nvSpPr>
          <p:spPr>
            <a:xfrm>
              <a:off x="6143326" y="2746976"/>
              <a:ext cx="47916" cy="53236"/>
            </a:xfrm>
            <a:prstGeom prst="arc">
              <a:avLst>
                <a:gd name="adj1" fmla="val 16200000"/>
                <a:gd name="adj2" fmla="val 536234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27" name="Gruppieren 726"/>
          <p:cNvGrpSpPr/>
          <p:nvPr/>
        </p:nvGrpSpPr>
        <p:grpSpPr>
          <a:xfrm>
            <a:off x="8953384" y="2849049"/>
            <a:ext cx="201728" cy="183389"/>
            <a:chOff x="6066420" y="2681900"/>
            <a:chExt cx="201728" cy="183389"/>
          </a:xfrm>
        </p:grpSpPr>
        <p:sp>
          <p:nvSpPr>
            <p:cNvPr id="728" name="Ellipse 727"/>
            <p:cNvSpPr/>
            <p:nvPr/>
          </p:nvSpPr>
          <p:spPr>
            <a:xfrm>
              <a:off x="6066420" y="2681900"/>
              <a:ext cx="201728" cy="18338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3" name="Gewinkelte Verbindung 14"/>
            <p:cNvCxnSpPr>
              <a:stCxn id="728" idx="2"/>
              <a:endCxn id="728" idx="6"/>
            </p:cNvCxnSpPr>
            <p:nvPr/>
          </p:nvCxnSpPr>
          <p:spPr>
            <a:xfrm>
              <a:off x="6066420" y="2773595"/>
              <a:ext cx="201728" cy="0"/>
            </a:xfrm>
            <a:prstGeom prst="straightConnector1">
              <a:avLst/>
            </a:prstGeom>
            <a:no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Gerader Verbinder 734"/>
            <p:cNvCxnSpPr>
              <a:stCxn id="728" idx="0"/>
              <a:endCxn id="737" idx="0"/>
            </p:cNvCxnSpPr>
            <p:nvPr/>
          </p:nvCxnSpPr>
          <p:spPr>
            <a:xfrm>
              <a:off x="6167284" y="2681900"/>
              <a:ext cx="0" cy="65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Gerader Verbinder 735"/>
            <p:cNvCxnSpPr>
              <a:stCxn id="728" idx="4"/>
              <a:endCxn id="737" idx="2"/>
            </p:cNvCxnSpPr>
            <p:nvPr/>
          </p:nvCxnSpPr>
          <p:spPr>
            <a:xfrm flipV="1">
              <a:off x="6167284" y="2800210"/>
              <a:ext cx="292" cy="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Bogen 736"/>
            <p:cNvSpPr/>
            <p:nvPr/>
          </p:nvSpPr>
          <p:spPr>
            <a:xfrm>
              <a:off x="6143326" y="2746976"/>
              <a:ext cx="47916" cy="53236"/>
            </a:xfrm>
            <a:prstGeom prst="arc">
              <a:avLst>
                <a:gd name="adj1" fmla="val 16200000"/>
                <a:gd name="adj2" fmla="val 536234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8" name="Gruppieren 737"/>
          <p:cNvGrpSpPr/>
          <p:nvPr/>
        </p:nvGrpSpPr>
        <p:grpSpPr>
          <a:xfrm>
            <a:off x="9105944" y="2849049"/>
            <a:ext cx="201728" cy="183389"/>
            <a:chOff x="6066420" y="2681900"/>
            <a:chExt cx="201728" cy="183389"/>
          </a:xfrm>
        </p:grpSpPr>
        <p:sp>
          <p:nvSpPr>
            <p:cNvPr id="739" name="Ellipse 738"/>
            <p:cNvSpPr/>
            <p:nvPr/>
          </p:nvSpPr>
          <p:spPr>
            <a:xfrm>
              <a:off x="6066420" y="2681900"/>
              <a:ext cx="201728" cy="18338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40" name="Gewinkelte Verbindung 14"/>
            <p:cNvCxnSpPr>
              <a:stCxn id="739" idx="2"/>
              <a:endCxn id="739" idx="6"/>
            </p:cNvCxnSpPr>
            <p:nvPr/>
          </p:nvCxnSpPr>
          <p:spPr>
            <a:xfrm>
              <a:off x="6066420" y="2773595"/>
              <a:ext cx="201728" cy="0"/>
            </a:xfrm>
            <a:prstGeom prst="straightConnector1">
              <a:avLst/>
            </a:prstGeom>
            <a:noFill/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Gerader Verbinder 740"/>
            <p:cNvCxnSpPr>
              <a:stCxn id="739" idx="0"/>
              <a:endCxn id="743" idx="0"/>
            </p:cNvCxnSpPr>
            <p:nvPr/>
          </p:nvCxnSpPr>
          <p:spPr>
            <a:xfrm>
              <a:off x="6167284" y="2681900"/>
              <a:ext cx="0" cy="65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Gerader Verbinder 741"/>
            <p:cNvCxnSpPr>
              <a:stCxn id="739" idx="4"/>
              <a:endCxn id="743" idx="2"/>
            </p:cNvCxnSpPr>
            <p:nvPr/>
          </p:nvCxnSpPr>
          <p:spPr>
            <a:xfrm flipV="1">
              <a:off x="6167284" y="2800210"/>
              <a:ext cx="292" cy="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Bogen 742"/>
            <p:cNvSpPr/>
            <p:nvPr/>
          </p:nvSpPr>
          <p:spPr>
            <a:xfrm>
              <a:off x="6143326" y="2746976"/>
              <a:ext cx="47916" cy="53236"/>
            </a:xfrm>
            <a:prstGeom prst="arc">
              <a:avLst>
                <a:gd name="adj1" fmla="val 16200000"/>
                <a:gd name="adj2" fmla="val 536234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777" name="Gewinkelte Verbindung 14"/>
          <p:cNvCxnSpPr>
            <a:stCxn id="739" idx="0"/>
            <a:endCxn id="722" idx="4"/>
          </p:cNvCxnSpPr>
          <p:nvPr/>
        </p:nvCxnSpPr>
        <p:spPr>
          <a:xfrm rot="5400000" flipH="1" flipV="1">
            <a:off x="9077425" y="2717286"/>
            <a:ext cx="261147" cy="2381"/>
          </a:xfrm>
          <a:prstGeom prst="curvedConnector3">
            <a:avLst>
              <a:gd name="adj1" fmla="val 500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Gewinkelte Verbindung 14"/>
          <p:cNvCxnSpPr>
            <a:stCxn id="728" idx="0"/>
            <a:endCxn id="784" idx="4"/>
          </p:cNvCxnSpPr>
          <p:nvPr/>
        </p:nvCxnSpPr>
        <p:spPr>
          <a:xfrm rot="5400000" flipH="1" flipV="1">
            <a:off x="8924865" y="2717286"/>
            <a:ext cx="261147" cy="238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Gewinkelte Verbindung 14"/>
          <p:cNvCxnSpPr>
            <a:stCxn id="450" idx="3"/>
            <a:endCxn id="722" idx="6"/>
          </p:cNvCxnSpPr>
          <p:nvPr/>
        </p:nvCxnSpPr>
        <p:spPr>
          <a:xfrm rot="10800000" flipV="1">
            <a:off x="9310053" y="2423416"/>
            <a:ext cx="359826" cy="7279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Gewinkelte Verbindung 14"/>
          <p:cNvCxnSpPr>
            <a:stCxn id="473" idx="3"/>
            <a:endCxn id="739" idx="6"/>
          </p:cNvCxnSpPr>
          <p:nvPr/>
        </p:nvCxnSpPr>
        <p:spPr>
          <a:xfrm rot="10800000">
            <a:off x="9307673" y="2940744"/>
            <a:ext cx="362207" cy="2854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Gewinkelte Verbindung 14"/>
          <p:cNvCxnSpPr>
            <a:stCxn id="784" idx="0"/>
            <a:endCxn id="793" idx="2"/>
          </p:cNvCxnSpPr>
          <p:nvPr/>
        </p:nvCxnSpPr>
        <p:spPr>
          <a:xfrm rot="16200000" flipV="1">
            <a:off x="8714978" y="2062861"/>
            <a:ext cx="682970" cy="3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Gewinkelte Verbindung 14"/>
          <p:cNvCxnSpPr>
            <a:stCxn id="722" idx="0"/>
            <a:endCxn id="590" idx="2"/>
          </p:cNvCxnSpPr>
          <p:nvPr/>
        </p:nvCxnSpPr>
        <p:spPr>
          <a:xfrm rot="16200000" flipV="1">
            <a:off x="8595670" y="1790994"/>
            <a:ext cx="1226006" cy="1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</Words>
  <Application>Microsoft Office PowerPoint</Application>
  <PresentationFormat>A3 Papier (297x420 mm)</PresentationFormat>
  <Paragraphs>122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Ocaña</dc:creator>
  <cp:lastModifiedBy>Cedric Ocaña</cp:lastModifiedBy>
  <cp:revision>90</cp:revision>
  <dcterms:created xsi:type="dcterms:W3CDTF">2015-07-14T22:16:24Z</dcterms:created>
  <dcterms:modified xsi:type="dcterms:W3CDTF">2015-09-30T12:01:53Z</dcterms:modified>
</cp:coreProperties>
</file>