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EC"/>
    <a:srgbClr val="DF9702"/>
    <a:srgbClr val="F60000"/>
    <a:srgbClr val="A34AF1"/>
    <a:srgbClr val="4971F4"/>
    <a:srgbClr val="0ECCF2"/>
    <a:srgbClr val="2BD022"/>
    <a:srgbClr val="E2DE07"/>
    <a:srgbClr val="DE7F00"/>
    <a:srgbClr val="D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5214" autoAdjust="0"/>
  </p:normalViewPr>
  <p:slideViewPr>
    <p:cSldViewPr snapToGrid="0">
      <p:cViewPr>
        <p:scale>
          <a:sx n="150" d="100"/>
          <a:sy n="150" d="100"/>
        </p:scale>
        <p:origin x="-17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CE923-3BEF-44F3-8CE8-FB7DC00D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85233F-A718-4CF8-B725-04824E6F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836323-8E08-4F85-BAC1-E60F306B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801CD-6069-4561-8593-0F01F315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6474B-9957-418B-9FFC-CD2B3F47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261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50F49-2981-4BC5-889C-DC04433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A7ADFB-1599-453A-8231-62F47A75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2E9C7-02B3-410A-9869-8BD7D94C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4B525-FF41-49EF-834D-21400F2B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A3679-EA66-43BC-A844-0B7911C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298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F34F05-A660-432C-B6E6-E28DD53EC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472DD8-6C8A-4C1B-9777-49C53296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E67D9-70D6-48F1-94CD-8A0189DC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C5AD6-ACEC-4F5F-9C2F-73599264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9C838E-F0F1-46AE-AE42-C2D30663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458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A544A-3C3E-4DD2-94ED-BF44D6AC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CBC132-417B-4C5C-9692-92FC045A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D06CC-184B-4614-8E86-448110C6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C59C8-4D4C-4CBC-9446-13C7CD92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0A291-4AA4-461C-925F-9D7D9B6C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821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3C996-AA44-4377-A023-59AE06B1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1FF42-DD74-4141-968B-0CD689BC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6CCEF-4E72-4431-A4C6-621B728E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38975-51C3-48CA-AA6F-928D6A97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852C2-8A76-407B-B156-1D756F21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4032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C3F2B-A9F9-41A1-AF4D-0C1BC378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61A-AC3B-46C8-916E-A6136FEB4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65ABA9-4F47-4404-8B49-D4621DDD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72AE2-5CD6-462A-8DCC-2F21D85E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81A53-902D-4C48-9835-746BBFA5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5E762-078E-4409-BA25-CE2B2A2C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780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BEE91-26F9-4C59-AB35-6BFD85B2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723031-F539-494D-9219-5DC4D5F3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C2014-2C04-411C-B6D7-57E57EB2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1F605A-B3FE-4BBE-92CF-53CFDBAB4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B19DD3-77AD-4D87-B6B4-7A3D2613A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68E513-F4F9-4649-AAC7-A3CC177A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5D8312-FCF5-4F3B-B362-FD732239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86080-CE70-4300-9050-0AE7663D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493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D1ADB-3D7A-40EE-BAB6-02110A31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B38823-4833-4630-9C76-95560BEC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52025A-4400-4E1D-9490-3697DEE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BDBEB6-8205-4EE1-AD5F-FECE678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846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F374EA-162D-46CF-94CB-1EDD4CF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FD6804-9EE8-4BAF-BD5B-D53A5C92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53DD88-5B10-4A73-8E80-C64D36B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16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09F6-5BFE-48E7-9723-3BC93E46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C3975-B197-4157-BC0F-FCE56540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CA3D25-39FF-4ECB-B0BC-15D52ACA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1883C-C27D-4C64-8C78-F8C9212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E15A4A-0D8F-4F7E-9BD2-A5B40362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FB80DD-9407-4CC5-AF8E-92FF0170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485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B2BC8-107A-41C2-9DAE-309D3EDF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E0716E-5C79-4D38-AEC9-82C88E6E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AF0092-0CB2-49D6-95E6-1A4774DE1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0C338-3D02-48B3-8A1A-6E629D2B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877E48-433E-45BD-AA94-F47F698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9DE2CB-A50F-4D8A-BCED-A99B620C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7966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AC618-4AB9-41F3-86F5-BEFA1428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97CE4-86D0-493C-94A4-6A002397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844CB6-9BDB-4235-9B30-F375D654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6C68-076D-4815-B34F-A808673B6DA1}" type="datetimeFigureOut">
              <a:rPr lang="ru-BY" smtClean="0"/>
              <a:t>29.12.2022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94437-9D45-43DA-9AE4-5C5C68250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2FE821-4B4B-4F41-9690-0480DBB14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93D3-00C8-4236-BBB9-C8C4145FC2D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027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B91DC865-7FFF-4245-9254-D2DEE4EEAE35}"/>
                  </a:ext>
                </a:extLst>
              </p:cNvPr>
              <p:cNvSpPr/>
              <p:nvPr/>
            </p:nvSpPr>
            <p:spPr>
              <a:xfrm>
                <a:off x="1139252" y="929390"/>
                <a:ext cx="3867463" cy="689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∗.. . 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B91DC865-7FFF-4245-9254-D2DEE4EEA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52" y="929390"/>
                <a:ext cx="3867463" cy="689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17AD268-C441-443D-B509-979830B5E419}"/>
              </a:ext>
            </a:extLst>
          </p:cNvPr>
          <p:cNvSpPr/>
          <p:nvPr/>
        </p:nvSpPr>
        <p:spPr>
          <a:xfrm>
            <a:off x="2511602" y="226103"/>
            <a:ext cx="935637" cy="493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ru-RU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раз</a:t>
            </a:r>
            <a:endParaRPr lang="ru-BY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1044F166-7A8F-4D22-B7C4-87EB04CF0689}"/>
              </a:ext>
            </a:extLst>
          </p:cNvPr>
          <p:cNvSpPr/>
          <p:nvPr/>
        </p:nvSpPr>
        <p:spPr>
          <a:xfrm rot="16200000">
            <a:off x="2844511" y="-181883"/>
            <a:ext cx="269820" cy="2072645"/>
          </a:xfrm>
          <a:prstGeom prst="rightBrace">
            <a:avLst>
              <a:gd name="adj1" fmla="val 3690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1F328114-A4F3-4F9D-9FA5-40CA72008F65}"/>
                  </a:ext>
                </a:extLst>
              </p:cNvPr>
              <p:cNvSpPr/>
              <p:nvPr/>
            </p:nvSpPr>
            <p:spPr>
              <a:xfrm>
                <a:off x="989369" y="2679322"/>
                <a:ext cx="529528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1F328114-A4F3-4F9D-9FA5-40CA72008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9" y="2679322"/>
                <a:ext cx="529528" cy="434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7232506-9791-4575-8C16-79A8B0B16A1D}"/>
                  </a:ext>
                </a:extLst>
              </p:cNvPr>
              <p:cNvSpPr/>
              <p:nvPr/>
            </p:nvSpPr>
            <p:spPr>
              <a:xfrm>
                <a:off x="1094140" y="1751694"/>
                <a:ext cx="2987385" cy="418536"/>
              </a:xfrm>
              <a:prstGeom prst="rect">
                <a:avLst/>
              </a:prstGeom>
              <a:solidFill>
                <a:srgbClr val="E1E0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∗.. . 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47232506-9791-4575-8C16-79A8B0B16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40" y="1751694"/>
                <a:ext cx="2987385" cy="418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28B18AB-D0F3-4E5B-8EBE-00108A4BF182}"/>
                  </a:ext>
                </a:extLst>
              </p:cNvPr>
              <p:cNvSpPr/>
              <p:nvPr/>
            </p:nvSpPr>
            <p:spPr>
              <a:xfrm>
                <a:off x="5575219" y="390315"/>
                <a:ext cx="1143096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D28B18AB-D0F3-4E5B-8EBE-00108A4BF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9" y="390315"/>
                <a:ext cx="1143096" cy="434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8F9960CD-2F0A-4E0A-8C3C-7EB022179649}"/>
                  </a:ext>
                </a:extLst>
              </p:cNvPr>
              <p:cNvSpPr/>
              <p:nvPr/>
            </p:nvSpPr>
            <p:spPr>
              <a:xfrm>
                <a:off x="5575219" y="824905"/>
                <a:ext cx="1143096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8F9960CD-2F0A-4E0A-8C3C-7EB022179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9" y="824905"/>
                <a:ext cx="1143096" cy="434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45F9F88-8E33-408C-8A3F-7CF4B9C6BCBD}"/>
                  </a:ext>
                </a:extLst>
              </p:cNvPr>
              <p:cNvSpPr/>
              <p:nvPr/>
            </p:nvSpPr>
            <p:spPr>
              <a:xfrm>
                <a:off x="5575218" y="1259494"/>
                <a:ext cx="1447019" cy="5506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45F9F88-8E33-408C-8A3F-7CF4B9C6B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8" y="1259494"/>
                <a:ext cx="1447019" cy="550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AC6F6C2-3957-4ADD-9F14-AB36352C87EE}"/>
                  </a:ext>
                </a:extLst>
              </p:cNvPr>
              <p:cNvSpPr/>
              <p:nvPr/>
            </p:nvSpPr>
            <p:spPr>
              <a:xfrm>
                <a:off x="5575219" y="1810145"/>
                <a:ext cx="2689892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AC6F6C2-3957-4ADD-9F14-AB36352C8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9" y="1810145"/>
                <a:ext cx="2689892" cy="4345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F89CF4F-338E-4257-B45C-3F7680337CEB}"/>
                  </a:ext>
                </a:extLst>
              </p:cNvPr>
              <p:cNvSpPr/>
              <p:nvPr/>
            </p:nvSpPr>
            <p:spPr>
              <a:xfrm>
                <a:off x="5575219" y="2244733"/>
                <a:ext cx="2423562" cy="4345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F89CF4F-338E-4257-B45C-3F7680337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9" y="2244733"/>
                <a:ext cx="2423562" cy="4345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295155B-85F0-42A4-BDBC-C424F5A18B3C}"/>
                  </a:ext>
                </a:extLst>
              </p:cNvPr>
              <p:cNvSpPr/>
              <p:nvPr/>
            </p:nvSpPr>
            <p:spPr>
              <a:xfrm>
                <a:off x="5575219" y="2679322"/>
                <a:ext cx="2246008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3295155B-85F0-42A4-BDBC-C424F5A18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9" y="2679322"/>
                <a:ext cx="2246008" cy="434590"/>
              </a:xfrm>
              <a:prstGeom prst="rect">
                <a:avLst/>
              </a:prstGeom>
              <a:blipFill>
                <a:blip r:embed="rId10"/>
                <a:stretch>
                  <a:fillRect l="-2446" b="-22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C74114CC-FCFD-480A-90F2-23ABF3E6E139}"/>
                  </a:ext>
                </a:extLst>
              </p:cNvPr>
              <p:cNvSpPr/>
              <p:nvPr/>
            </p:nvSpPr>
            <p:spPr>
              <a:xfrm>
                <a:off x="5575218" y="3114958"/>
                <a:ext cx="2689892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C74114CC-FCFD-480A-90F2-23ABF3E6E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8" y="3114958"/>
                <a:ext cx="2689892" cy="434590"/>
              </a:xfrm>
              <a:prstGeom prst="rect">
                <a:avLst/>
              </a:prstGeom>
              <a:blipFill>
                <a:blip r:embed="rId11"/>
                <a:stretch>
                  <a:fillRect l="-2041" b="-22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2FF4A87-E650-48AD-A4CE-57552BF1B396}"/>
                  </a:ext>
                </a:extLst>
              </p:cNvPr>
              <p:cNvSpPr/>
              <p:nvPr/>
            </p:nvSpPr>
            <p:spPr>
              <a:xfrm>
                <a:off x="5575218" y="3556135"/>
                <a:ext cx="2689892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A2FF4A87-E650-48AD-A4CE-57552BF1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8" y="3556135"/>
                <a:ext cx="2689892" cy="434590"/>
              </a:xfrm>
              <a:prstGeom prst="rect">
                <a:avLst/>
              </a:prstGeom>
              <a:blipFill>
                <a:blip r:embed="rId12"/>
                <a:stretch>
                  <a:fillRect l="-2041" b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DB0F017-B4D7-47F7-A355-0BEE15FDEF79}"/>
                  </a:ext>
                </a:extLst>
              </p:cNvPr>
              <p:cNvSpPr/>
              <p:nvPr/>
            </p:nvSpPr>
            <p:spPr>
              <a:xfrm>
                <a:off x="5575219" y="3997312"/>
                <a:ext cx="2183864" cy="681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box>
                            <m:box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4DB0F017-B4D7-47F7-A355-0BEE15FDE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19" y="3997312"/>
                <a:ext cx="2183864" cy="681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85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1F328114-A4F3-4F9D-9FA5-40CA72008F65}"/>
                  </a:ext>
                </a:extLst>
              </p:cNvPr>
              <p:cNvSpPr/>
              <p:nvPr/>
            </p:nvSpPr>
            <p:spPr>
              <a:xfrm>
                <a:off x="315119" y="2609725"/>
                <a:ext cx="1496379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⊂В</m:t>
                    </m:r>
                  </m:oMath>
                </a14:m>
                <a:r>
                  <a:rPr lang="ru-RU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1F328114-A4F3-4F9D-9FA5-40CA72008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9" y="2609725"/>
                <a:ext cx="1496379" cy="434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6665B05-4F62-4320-B751-6A88B4140174}"/>
                  </a:ext>
                </a:extLst>
              </p:cNvPr>
              <p:cNvSpPr/>
              <p:nvPr/>
            </p:nvSpPr>
            <p:spPr>
              <a:xfrm>
                <a:off x="858679" y="3211705"/>
                <a:ext cx="2398968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6665B05-4F62-4320-B751-6A88B4140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79" y="3211705"/>
                <a:ext cx="2398968" cy="434590"/>
              </a:xfrm>
              <a:prstGeom prst="rect">
                <a:avLst/>
              </a:prstGeom>
              <a:blipFill>
                <a:blip r:embed="rId3"/>
                <a:stretch>
                  <a:fillRect l="-763" b="-22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1F27384-C0A7-4B25-B33D-AE4D48FD4AB3}"/>
                  </a:ext>
                </a:extLst>
              </p:cNvPr>
              <p:cNvSpPr/>
              <p:nvPr/>
            </p:nvSpPr>
            <p:spPr>
              <a:xfrm>
                <a:off x="1397000" y="1222260"/>
                <a:ext cx="8473440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1F27384-C0A7-4B25-B33D-AE4D48FD4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0" y="1222260"/>
                <a:ext cx="8473440" cy="434590"/>
              </a:xfrm>
              <a:prstGeom prst="rect">
                <a:avLst/>
              </a:prstGeom>
              <a:blipFill>
                <a:blip r:embed="rId4"/>
                <a:stretch>
                  <a:fillRect b="-22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F82698E-0E14-40AB-A1BE-7F047C421CA8}"/>
                  </a:ext>
                </a:extLst>
              </p:cNvPr>
              <p:cNvSpPr/>
              <p:nvPr/>
            </p:nvSpPr>
            <p:spPr>
              <a:xfrm>
                <a:off x="1976120" y="2175135"/>
                <a:ext cx="8473440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7F82698E-0E14-40AB-A1BE-7F047C421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20" y="2175135"/>
                <a:ext cx="8473440" cy="434590"/>
              </a:xfrm>
              <a:prstGeom prst="rect">
                <a:avLst/>
              </a:prstGeom>
              <a:blipFill>
                <a:blip r:embed="rId5"/>
                <a:stretch>
                  <a:fillRect b="-22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F1D218-CA89-44D7-9967-3524E25CEEF7}"/>
                  </a:ext>
                </a:extLst>
              </p:cNvPr>
              <p:cNvSpPr/>
              <p:nvPr/>
            </p:nvSpPr>
            <p:spPr>
              <a:xfrm>
                <a:off x="188119" y="3813685"/>
                <a:ext cx="15275401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ru-BY" sz="1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1F1D218-CA89-44D7-9967-3524E25CE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9" y="3813685"/>
                <a:ext cx="15275401" cy="434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E0EDF14-0F65-43AD-93A5-35429C1FE8E0}"/>
                  </a:ext>
                </a:extLst>
              </p:cNvPr>
              <p:cNvSpPr/>
              <p:nvPr/>
            </p:nvSpPr>
            <p:spPr>
              <a:xfrm>
                <a:off x="225306" y="4415665"/>
                <a:ext cx="10019149" cy="8257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sz="1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BE0EDF14-0F65-43AD-93A5-35429C1FE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6" y="4415665"/>
                <a:ext cx="10019149" cy="825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A04D4C19-2227-4E4B-9934-517992F6380D}"/>
                  </a:ext>
                </a:extLst>
              </p:cNvPr>
              <p:cNvSpPr/>
              <p:nvPr/>
            </p:nvSpPr>
            <p:spPr>
              <a:xfrm>
                <a:off x="2610661" y="5488420"/>
                <a:ext cx="1387915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A04D4C19-2227-4E4B-9934-517992F6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1" y="5488420"/>
                <a:ext cx="1387915" cy="4345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2B4F7CA-49F8-4E1C-8D34-ADBBB27FD495}"/>
                  </a:ext>
                </a:extLst>
              </p:cNvPr>
              <p:cNvSpPr/>
              <p:nvPr/>
            </p:nvSpPr>
            <p:spPr>
              <a:xfrm>
                <a:off x="3796225" y="5310620"/>
                <a:ext cx="534475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2B4F7CA-49F8-4E1C-8D34-ADBBB27FD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225" y="5310620"/>
                <a:ext cx="534475" cy="434590"/>
              </a:xfrm>
              <a:prstGeom prst="rect">
                <a:avLst/>
              </a:prstGeom>
              <a:blipFill>
                <a:blip r:embed="rId9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924429F-FD55-4A12-9AE3-9F09C107F8C2}"/>
                  </a:ext>
                </a:extLst>
              </p:cNvPr>
              <p:cNvSpPr/>
              <p:nvPr/>
            </p:nvSpPr>
            <p:spPr>
              <a:xfrm>
                <a:off x="3697165" y="5883515"/>
                <a:ext cx="534475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E924429F-FD55-4A12-9AE3-9F09C107F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65" y="5883515"/>
                <a:ext cx="534475" cy="434590"/>
              </a:xfrm>
              <a:prstGeom prst="rect">
                <a:avLst/>
              </a:prstGeom>
              <a:blipFill>
                <a:blip r:embed="rId10"/>
                <a:stretch>
                  <a:fillRect b="-5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0C14AF8-4E30-4611-B762-84E0CD437476}"/>
                  </a:ext>
                </a:extLst>
              </p:cNvPr>
              <p:cNvSpPr/>
              <p:nvPr/>
            </p:nvSpPr>
            <p:spPr>
              <a:xfrm>
                <a:off x="4393125" y="5865735"/>
                <a:ext cx="534475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0C14AF8-4E30-4611-B762-84E0CD437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25" y="5865735"/>
                <a:ext cx="534475" cy="434590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BBF24F1-F014-413E-966C-4100BD75C0C8}"/>
                  </a:ext>
                </a:extLst>
              </p:cNvPr>
              <p:cNvSpPr/>
              <p:nvPr/>
            </p:nvSpPr>
            <p:spPr>
              <a:xfrm>
                <a:off x="4908745" y="5923010"/>
                <a:ext cx="534475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3BBF24F1-F014-413E-966C-4100BD75C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745" y="5923010"/>
                <a:ext cx="534475" cy="434590"/>
              </a:xfrm>
              <a:prstGeom prst="rect">
                <a:avLst/>
              </a:prstGeom>
              <a:blipFill>
                <a:blip r:embed="rId12"/>
                <a:stretch>
                  <a:fillRect b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FA35277-4304-4747-9DD2-8A1F7B647429}"/>
                  </a:ext>
                </a:extLst>
              </p:cNvPr>
              <p:cNvSpPr/>
              <p:nvPr/>
            </p:nvSpPr>
            <p:spPr>
              <a:xfrm>
                <a:off x="4374270" y="5271125"/>
                <a:ext cx="845430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FA35277-4304-4747-9DD2-8A1F7B647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70" y="5271125"/>
                <a:ext cx="845430" cy="434590"/>
              </a:xfrm>
              <a:prstGeom prst="rect">
                <a:avLst/>
              </a:prstGeom>
              <a:blipFill>
                <a:blip r:embed="rId13"/>
                <a:stretch>
                  <a:fillRect l="-6522" b="-22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5A2B38E-F130-4583-8796-0FF488E032AE}"/>
              </a:ext>
            </a:extLst>
          </p:cNvPr>
          <p:cNvSpPr/>
          <p:nvPr/>
        </p:nvSpPr>
        <p:spPr>
          <a:xfrm>
            <a:off x="833120" y="162560"/>
            <a:ext cx="8382000" cy="5435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6902E-EABD-4FEF-903F-A81FC4B2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37" y="-5130761"/>
            <a:ext cx="7783011" cy="4906060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5E87F55C-2BC2-42EC-BB97-F32DFCD18579}"/>
              </a:ext>
            </a:extLst>
          </p:cNvPr>
          <p:cNvSpPr/>
          <p:nvPr/>
        </p:nvSpPr>
        <p:spPr>
          <a:xfrm>
            <a:off x="2782398" y="1183098"/>
            <a:ext cx="160265" cy="293278"/>
          </a:xfrm>
          <a:custGeom>
            <a:avLst/>
            <a:gdLst>
              <a:gd name="connsiteX0" fmla="*/ 488272 w 985422"/>
              <a:gd name="connsiteY0" fmla="*/ 0 h 2246050"/>
              <a:gd name="connsiteX1" fmla="*/ 0 w 985422"/>
              <a:gd name="connsiteY1" fmla="*/ 2237173 h 2246050"/>
              <a:gd name="connsiteX2" fmla="*/ 497150 w 985422"/>
              <a:gd name="connsiteY2" fmla="*/ 1828800 h 2246050"/>
              <a:gd name="connsiteX3" fmla="*/ 985422 w 985422"/>
              <a:gd name="connsiteY3" fmla="*/ 2246050 h 2246050"/>
              <a:gd name="connsiteX4" fmla="*/ 426128 w 985422"/>
              <a:gd name="connsiteY4" fmla="*/ 62143 h 2246050"/>
              <a:gd name="connsiteX5" fmla="*/ 488272 w 985422"/>
              <a:gd name="connsiteY5" fmla="*/ 0 h 2246050"/>
              <a:gd name="connsiteX0" fmla="*/ 488272 w 985422"/>
              <a:gd name="connsiteY0" fmla="*/ 0 h 2246050"/>
              <a:gd name="connsiteX1" fmla="*/ 0 w 985422"/>
              <a:gd name="connsiteY1" fmla="*/ 2237173 h 2246050"/>
              <a:gd name="connsiteX2" fmla="*/ 497150 w 985422"/>
              <a:gd name="connsiteY2" fmla="*/ 1828800 h 2246050"/>
              <a:gd name="connsiteX3" fmla="*/ 985422 w 985422"/>
              <a:gd name="connsiteY3" fmla="*/ 2246050 h 2246050"/>
              <a:gd name="connsiteX4" fmla="*/ 488272 w 985422"/>
              <a:gd name="connsiteY4" fmla="*/ 0 h 2246050"/>
              <a:gd name="connsiteX0" fmla="*/ 488272 w 985422"/>
              <a:gd name="connsiteY0" fmla="*/ 0 h 2246050"/>
              <a:gd name="connsiteX1" fmla="*/ 0 w 985422"/>
              <a:gd name="connsiteY1" fmla="*/ 2237173 h 2246050"/>
              <a:gd name="connsiteX2" fmla="*/ 487937 w 985422"/>
              <a:gd name="connsiteY2" fmla="*/ 1989455 h 2246050"/>
              <a:gd name="connsiteX3" fmla="*/ 985422 w 985422"/>
              <a:gd name="connsiteY3" fmla="*/ 2246050 h 2246050"/>
              <a:gd name="connsiteX4" fmla="*/ 488272 w 985422"/>
              <a:gd name="connsiteY4" fmla="*/ 0 h 22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22" h="2246050">
                <a:moveTo>
                  <a:pt x="488272" y="0"/>
                </a:moveTo>
                <a:lnTo>
                  <a:pt x="0" y="2237173"/>
                </a:lnTo>
                <a:lnTo>
                  <a:pt x="487937" y="1989455"/>
                </a:lnTo>
                <a:lnTo>
                  <a:pt x="985422" y="2246050"/>
                </a:lnTo>
                <a:lnTo>
                  <a:pt x="488272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BY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1B278240-CE60-4298-BAC4-B671A2D279C5}"/>
              </a:ext>
            </a:extLst>
          </p:cNvPr>
          <p:cNvSpPr/>
          <p:nvPr/>
        </p:nvSpPr>
        <p:spPr>
          <a:xfrm rot="5400000">
            <a:off x="7522040" y="4535901"/>
            <a:ext cx="160265" cy="293278"/>
          </a:xfrm>
          <a:custGeom>
            <a:avLst/>
            <a:gdLst>
              <a:gd name="connsiteX0" fmla="*/ 488272 w 985422"/>
              <a:gd name="connsiteY0" fmla="*/ 0 h 2246050"/>
              <a:gd name="connsiteX1" fmla="*/ 0 w 985422"/>
              <a:gd name="connsiteY1" fmla="*/ 2237173 h 2246050"/>
              <a:gd name="connsiteX2" fmla="*/ 497150 w 985422"/>
              <a:gd name="connsiteY2" fmla="*/ 1828800 h 2246050"/>
              <a:gd name="connsiteX3" fmla="*/ 985422 w 985422"/>
              <a:gd name="connsiteY3" fmla="*/ 2246050 h 2246050"/>
              <a:gd name="connsiteX4" fmla="*/ 426128 w 985422"/>
              <a:gd name="connsiteY4" fmla="*/ 62143 h 2246050"/>
              <a:gd name="connsiteX5" fmla="*/ 488272 w 985422"/>
              <a:gd name="connsiteY5" fmla="*/ 0 h 2246050"/>
              <a:gd name="connsiteX0" fmla="*/ 488272 w 985422"/>
              <a:gd name="connsiteY0" fmla="*/ 0 h 2246050"/>
              <a:gd name="connsiteX1" fmla="*/ 0 w 985422"/>
              <a:gd name="connsiteY1" fmla="*/ 2237173 h 2246050"/>
              <a:gd name="connsiteX2" fmla="*/ 497150 w 985422"/>
              <a:gd name="connsiteY2" fmla="*/ 1828800 h 2246050"/>
              <a:gd name="connsiteX3" fmla="*/ 985422 w 985422"/>
              <a:gd name="connsiteY3" fmla="*/ 2246050 h 2246050"/>
              <a:gd name="connsiteX4" fmla="*/ 488272 w 985422"/>
              <a:gd name="connsiteY4" fmla="*/ 0 h 2246050"/>
              <a:gd name="connsiteX0" fmla="*/ 488272 w 985422"/>
              <a:gd name="connsiteY0" fmla="*/ 0 h 2246050"/>
              <a:gd name="connsiteX1" fmla="*/ 0 w 985422"/>
              <a:gd name="connsiteY1" fmla="*/ 2237173 h 2246050"/>
              <a:gd name="connsiteX2" fmla="*/ 487937 w 985422"/>
              <a:gd name="connsiteY2" fmla="*/ 1989455 h 2246050"/>
              <a:gd name="connsiteX3" fmla="*/ 985422 w 985422"/>
              <a:gd name="connsiteY3" fmla="*/ 2246050 h 2246050"/>
              <a:gd name="connsiteX4" fmla="*/ 488272 w 985422"/>
              <a:gd name="connsiteY4" fmla="*/ 0 h 22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22" h="2246050">
                <a:moveTo>
                  <a:pt x="488272" y="0"/>
                </a:moveTo>
                <a:lnTo>
                  <a:pt x="0" y="2237173"/>
                </a:lnTo>
                <a:lnTo>
                  <a:pt x="487937" y="1989455"/>
                </a:lnTo>
                <a:lnTo>
                  <a:pt x="985422" y="2246050"/>
                </a:lnTo>
                <a:lnTo>
                  <a:pt x="488272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BY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170C3A6-A518-423E-8E60-0C5332A129A0}"/>
              </a:ext>
            </a:extLst>
          </p:cNvPr>
          <p:cNvCxnSpPr/>
          <p:nvPr/>
        </p:nvCxnSpPr>
        <p:spPr>
          <a:xfrm>
            <a:off x="1546860" y="4676825"/>
            <a:ext cx="5981700" cy="0"/>
          </a:xfrm>
          <a:prstGeom prst="line">
            <a:avLst/>
          </a:prstGeom>
          <a:ln w="1587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68C8EA1-A84B-41CE-B80E-F013F89870C9}"/>
              </a:ext>
            </a:extLst>
          </p:cNvPr>
          <p:cNvCxnSpPr/>
          <p:nvPr/>
        </p:nvCxnSpPr>
        <p:spPr>
          <a:xfrm flipV="1">
            <a:off x="2862530" y="1409700"/>
            <a:ext cx="0" cy="3604260"/>
          </a:xfrm>
          <a:prstGeom prst="line">
            <a:avLst/>
          </a:prstGeom>
          <a:ln w="1587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A1051C0-495C-49E2-8170-CE3F16FB4999}"/>
              </a:ext>
            </a:extLst>
          </p:cNvPr>
          <p:cNvSpPr/>
          <p:nvPr/>
        </p:nvSpPr>
        <p:spPr>
          <a:xfrm>
            <a:off x="2280784" y="663574"/>
            <a:ext cx="1187622" cy="452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00" spc="100" dirty="0" err="1">
                <a:solidFill>
                  <a:srgbClr val="95959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y_axis</a:t>
            </a:r>
            <a:endParaRPr lang="ru-BY" sz="2500" spc="100" dirty="0">
              <a:solidFill>
                <a:srgbClr val="959595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B76EA4C-42F6-4E04-B00D-1B0B71B60C53}"/>
              </a:ext>
            </a:extLst>
          </p:cNvPr>
          <p:cNvSpPr/>
          <p:nvPr/>
        </p:nvSpPr>
        <p:spPr>
          <a:xfrm>
            <a:off x="7758337" y="4485461"/>
            <a:ext cx="1187622" cy="452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00" spc="100" dirty="0" err="1">
                <a:solidFill>
                  <a:srgbClr val="95959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x_axis</a:t>
            </a:r>
            <a:endParaRPr lang="ru-BY" sz="2500" spc="100" dirty="0">
              <a:solidFill>
                <a:srgbClr val="959595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2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C9BDA2-BAF7-40BC-AC15-BBAAEAE0E22B}"/>
              </a:ext>
            </a:extLst>
          </p:cNvPr>
          <p:cNvSpPr/>
          <p:nvPr/>
        </p:nvSpPr>
        <p:spPr>
          <a:xfrm>
            <a:off x="3221272" y="541818"/>
            <a:ext cx="6409678" cy="228284"/>
          </a:xfrm>
          <a:prstGeom prst="rect">
            <a:avLst/>
          </a:prstGeom>
          <a:gradFill flip="none" rotWithShape="1">
            <a:gsLst>
              <a:gs pos="6000">
                <a:srgbClr val="F60000"/>
              </a:gs>
              <a:gs pos="35000">
                <a:srgbClr val="E3DE07"/>
              </a:gs>
              <a:gs pos="94000">
                <a:srgbClr val="FF37EC"/>
              </a:gs>
              <a:gs pos="79000">
                <a:srgbClr val="5959F5"/>
              </a:gs>
              <a:gs pos="67000">
                <a:srgbClr val="00E1F2"/>
              </a:gs>
              <a:gs pos="20000">
                <a:srgbClr val="DE7F00"/>
              </a:gs>
              <a:gs pos="51000">
                <a:srgbClr val="23CF2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209B82-E791-4C94-9E89-653C18065842}"/>
              </a:ext>
            </a:extLst>
          </p:cNvPr>
          <p:cNvSpPr/>
          <p:nvPr/>
        </p:nvSpPr>
        <p:spPr>
          <a:xfrm>
            <a:off x="653332" y="2105567"/>
            <a:ext cx="1205461" cy="294231"/>
          </a:xfrm>
          <a:prstGeom prst="rect">
            <a:avLst/>
          </a:prstGeom>
          <a:solidFill>
            <a:srgbClr val="F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#F60000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784FB2-F962-4A4F-AB32-C9D51334EC00}"/>
              </a:ext>
            </a:extLst>
          </p:cNvPr>
          <p:cNvSpPr/>
          <p:nvPr/>
        </p:nvSpPr>
        <p:spPr>
          <a:xfrm>
            <a:off x="1858793" y="2105566"/>
            <a:ext cx="1205461" cy="294231"/>
          </a:xfrm>
          <a:prstGeom prst="rect">
            <a:avLst/>
          </a:prstGeom>
          <a:solidFill>
            <a:srgbClr val="DF9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#DF9702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D949AF-7B0E-4B9C-9884-5CBE89932076}"/>
              </a:ext>
            </a:extLst>
          </p:cNvPr>
          <p:cNvSpPr/>
          <p:nvPr/>
        </p:nvSpPr>
        <p:spPr>
          <a:xfrm>
            <a:off x="3064254" y="2105565"/>
            <a:ext cx="1205461" cy="294231"/>
          </a:xfrm>
          <a:prstGeom prst="rect">
            <a:avLst/>
          </a:prstGeom>
          <a:solidFill>
            <a:srgbClr val="E2DE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#E2DE07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4AE258-C789-4B73-9E31-D606EB5F1600}"/>
              </a:ext>
            </a:extLst>
          </p:cNvPr>
          <p:cNvSpPr/>
          <p:nvPr/>
        </p:nvSpPr>
        <p:spPr>
          <a:xfrm>
            <a:off x="4269715" y="2105564"/>
            <a:ext cx="1205461" cy="294231"/>
          </a:xfrm>
          <a:prstGeom prst="rect">
            <a:avLst/>
          </a:prstGeom>
          <a:solidFill>
            <a:srgbClr val="2BD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#2BD022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B12496-D82E-4471-ADDC-7AE1F31A3CF8}"/>
              </a:ext>
            </a:extLst>
          </p:cNvPr>
          <p:cNvSpPr/>
          <p:nvPr/>
        </p:nvSpPr>
        <p:spPr>
          <a:xfrm>
            <a:off x="5475176" y="2105564"/>
            <a:ext cx="1205461" cy="294231"/>
          </a:xfrm>
          <a:prstGeom prst="rect">
            <a:avLst/>
          </a:prstGeom>
          <a:solidFill>
            <a:srgbClr val="0EC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#0ECCF2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75A462-C917-44B8-AADE-08BEACD38BA4}"/>
              </a:ext>
            </a:extLst>
          </p:cNvPr>
          <p:cNvSpPr/>
          <p:nvPr/>
        </p:nvSpPr>
        <p:spPr>
          <a:xfrm>
            <a:off x="6680637" y="2105564"/>
            <a:ext cx="1205461" cy="294231"/>
          </a:xfrm>
          <a:prstGeom prst="rect">
            <a:avLst/>
          </a:prstGeom>
          <a:solidFill>
            <a:srgbClr val="497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#4971F4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7198E0-7747-46BE-BF8C-4090E2C9A2AA}"/>
              </a:ext>
            </a:extLst>
          </p:cNvPr>
          <p:cNvSpPr/>
          <p:nvPr/>
        </p:nvSpPr>
        <p:spPr>
          <a:xfrm>
            <a:off x="7886098" y="2105563"/>
            <a:ext cx="1205461" cy="294231"/>
          </a:xfrm>
          <a:prstGeom prst="rect">
            <a:avLst/>
          </a:prstGeom>
          <a:solidFill>
            <a:srgbClr val="A34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#A34AF1</a:t>
            </a:r>
            <a:endParaRPr lang="ru-BY" sz="1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D67FD9-B871-400E-B3C1-96FC2DBCE33E}"/>
              </a:ext>
            </a:extLst>
          </p:cNvPr>
          <p:cNvSpPr/>
          <p:nvPr/>
        </p:nvSpPr>
        <p:spPr>
          <a:xfrm>
            <a:off x="9091559" y="2105563"/>
            <a:ext cx="1205461" cy="294231"/>
          </a:xfrm>
          <a:prstGeom prst="rect">
            <a:avLst/>
          </a:prstGeom>
          <a:solidFill>
            <a:srgbClr val="FF3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#FF37EC</a:t>
            </a:r>
            <a:endParaRPr lang="ru-B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1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09FFD7F5-93EE-48A5-864C-CC0E93CC93E2}"/>
                  </a:ext>
                </a:extLst>
              </p:cNvPr>
              <p:cNvSpPr/>
              <p:nvPr/>
            </p:nvSpPr>
            <p:spPr>
              <a:xfrm>
                <a:off x="3250703" y="484506"/>
                <a:ext cx="3138808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09FFD7F5-93EE-48A5-864C-CC0E93CC9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03" y="484506"/>
                <a:ext cx="3138808" cy="434590"/>
              </a:xfrm>
              <a:prstGeom prst="rect">
                <a:avLst/>
              </a:prstGeom>
              <a:blipFill>
                <a:blip r:embed="rId2"/>
                <a:stretch>
                  <a:fillRect l="-583" b="-1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33FB9C6-FEA7-42C4-A0F9-87EEF05CD43F}"/>
                  </a:ext>
                </a:extLst>
              </p:cNvPr>
              <p:cNvSpPr/>
              <p:nvPr/>
            </p:nvSpPr>
            <p:spPr>
              <a:xfrm>
                <a:off x="3250703" y="998151"/>
                <a:ext cx="2754986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D33FB9C6-FEA7-42C4-A0F9-87EEF05CD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03" y="998151"/>
                <a:ext cx="2754986" cy="434590"/>
              </a:xfrm>
              <a:prstGeom prst="rect">
                <a:avLst/>
              </a:prstGeom>
              <a:blipFill>
                <a:blip r:embed="rId3"/>
                <a:stretch>
                  <a:fillRect l="-664" b="-14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A6A5DD8-2A92-4D2B-BD12-9E397BFFFFC9}"/>
                  </a:ext>
                </a:extLst>
              </p:cNvPr>
              <p:cNvSpPr/>
              <p:nvPr/>
            </p:nvSpPr>
            <p:spPr>
              <a:xfrm>
                <a:off x="3250703" y="1511796"/>
                <a:ext cx="2754986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A6A5DD8-2A92-4D2B-BD12-9E397BFFF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03" y="1511796"/>
                <a:ext cx="2754986" cy="434590"/>
              </a:xfrm>
              <a:prstGeom prst="rect">
                <a:avLst/>
              </a:prstGeom>
              <a:blipFill>
                <a:blip r:embed="rId4"/>
                <a:stretch>
                  <a:fillRect l="-664" b="-14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8291C61-3219-484F-BAC0-0F3C26C433D4}"/>
                  </a:ext>
                </a:extLst>
              </p:cNvPr>
              <p:cNvSpPr/>
              <p:nvPr/>
            </p:nvSpPr>
            <p:spPr>
              <a:xfrm>
                <a:off x="3250703" y="2025441"/>
                <a:ext cx="2754986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8291C61-3219-484F-BAC0-0F3C26C43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03" y="2025441"/>
                <a:ext cx="2754986" cy="434590"/>
              </a:xfrm>
              <a:prstGeom prst="rect">
                <a:avLst/>
              </a:prstGeom>
              <a:blipFill>
                <a:blip r:embed="rId5"/>
                <a:stretch>
                  <a:fillRect l="-664" b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75AC14B-8084-42EE-9433-1B51BEB87205}"/>
                  </a:ext>
                </a:extLst>
              </p:cNvPr>
              <p:cNvSpPr/>
              <p:nvPr/>
            </p:nvSpPr>
            <p:spPr>
              <a:xfrm>
                <a:off x="3250702" y="2539086"/>
                <a:ext cx="4753119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ctg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75AC14B-8084-42EE-9433-1B51BEB87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02" y="2539086"/>
                <a:ext cx="4753119" cy="434590"/>
              </a:xfrm>
              <a:prstGeom prst="rect">
                <a:avLst/>
              </a:prstGeom>
              <a:blipFill>
                <a:blip r:embed="rId6"/>
                <a:stretch>
                  <a:fillRect l="-385"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DE6D3CD-63A2-4F4C-97C4-79938238BBF1}"/>
                  </a:ext>
                </a:extLst>
              </p:cNvPr>
              <p:cNvSpPr/>
              <p:nvPr/>
            </p:nvSpPr>
            <p:spPr>
              <a:xfrm>
                <a:off x="3250702" y="3131786"/>
                <a:ext cx="6015218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arccos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arctg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arcctg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DE6D3CD-63A2-4F4C-97C4-79938238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702" y="3131786"/>
                <a:ext cx="6015218" cy="434590"/>
              </a:xfrm>
              <a:prstGeom prst="rect">
                <a:avLst/>
              </a:prstGeom>
              <a:blipFill>
                <a:blip r:embed="rId7"/>
                <a:stretch>
                  <a:fillRect l="-304" b="-1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A39612E1-15BA-46F2-9C9F-97CEBD75980D}"/>
                  </a:ext>
                </a:extLst>
              </p:cNvPr>
              <p:cNvSpPr/>
              <p:nvPr/>
            </p:nvSpPr>
            <p:spPr>
              <a:xfrm>
                <a:off x="1812498" y="4911615"/>
                <a:ext cx="6015218" cy="4345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deg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(15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−4)</m:t>
                                  </m:r>
                                </m:e>
                              </m:func>
                            </m:den>
                          </m:f>
                        </m:e>
                      </m:box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box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A39612E1-15BA-46F2-9C9F-97CEBD759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98" y="4911615"/>
                <a:ext cx="6015218" cy="434590"/>
              </a:xfrm>
              <a:prstGeom prst="rect">
                <a:avLst/>
              </a:prstGeom>
              <a:blipFill>
                <a:blip r:embed="rId8"/>
                <a:stretch>
                  <a:fillRect b="-45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211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3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215</Words>
  <Application>Microsoft Office PowerPoint</Application>
  <PresentationFormat>Широкоэкранный</PresentationFormat>
  <Paragraphs>42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Cambria</vt:lpstr>
      <vt:lpstr>Cambria Math</vt:lpstr>
      <vt:lpstr>Nunito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Алеся Лойко</dc:creator>
  <cp:lastModifiedBy>Алеся Лойко</cp:lastModifiedBy>
  <cp:revision>36</cp:revision>
  <dcterms:created xsi:type="dcterms:W3CDTF">2022-10-26T07:18:01Z</dcterms:created>
  <dcterms:modified xsi:type="dcterms:W3CDTF">2022-12-29T08:52:24Z</dcterms:modified>
</cp:coreProperties>
</file>