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FF9393"/>
    <a:srgbClr val="1B1B1B"/>
    <a:srgbClr val="FF37EC"/>
    <a:srgbClr val="DF9702"/>
    <a:srgbClr val="F60000"/>
    <a:srgbClr val="A34AF1"/>
    <a:srgbClr val="4971F4"/>
    <a:srgbClr val="0ECCF2"/>
    <a:srgbClr val="2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115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CE923-3BEF-44F3-8CE8-FB7DC00D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5233F-A718-4CF8-B725-04824E6F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836323-8E08-4F85-BAC1-E60F306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801CD-6069-4561-8593-0F01F315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6474B-9957-418B-9FFC-CD2B3F47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26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50F49-2981-4BC5-889C-DC04433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7ADFB-1599-453A-8231-62F47A75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2E9C7-02B3-410A-9869-8BD7D94C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4B525-FF41-49EF-834D-21400F2B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3679-EA66-43BC-A844-0B7911C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298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F34F05-A660-432C-B6E6-E28DD53E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472DD8-6C8A-4C1B-9777-49C53296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E67D9-70D6-48F1-94CD-8A0189DC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C5AD6-ACEC-4F5F-9C2F-7359926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C838E-F0F1-46AE-AE42-C2D30663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58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A544A-3C3E-4DD2-94ED-BF44D6AC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BC132-417B-4C5C-9692-92FC045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D06CC-184B-4614-8E86-448110C6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C59C8-4D4C-4CBC-9446-13C7CD92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0A291-4AA4-461C-925F-9D7D9B6C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821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3C996-AA44-4377-A023-59AE06B1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1FF42-DD74-4141-968B-0CD689BC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6CCEF-4E72-4431-A4C6-621B728E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38975-51C3-48CA-AA6F-928D6A97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852C2-8A76-407B-B156-1D756F21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03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C3F2B-A9F9-41A1-AF4D-0C1BC378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61A-AC3B-46C8-916E-A6136FEB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65ABA9-4F47-4404-8B49-D4621DDD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72AE2-5CD6-462A-8DCC-2F21D85E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81A53-902D-4C48-9835-746BBFA5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5E762-078E-4409-BA25-CE2B2A2C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780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EE91-26F9-4C59-AB35-6BFD85B2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723031-F539-494D-9219-5DC4D5F3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C2014-2C04-411C-B6D7-57E57EB2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1F605A-B3FE-4BBE-92CF-53CFDBAB4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B19DD3-77AD-4D87-B6B4-7A3D2613A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68E513-F4F9-4649-AAC7-A3CC177A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5D8312-FCF5-4F3B-B362-FD732239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86080-CE70-4300-9050-0AE7663D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93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D1ADB-3D7A-40EE-BAB6-02110A3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B38823-4833-4630-9C76-95560BEC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2025A-4400-4E1D-9490-3697DEE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BDBEB6-8205-4EE1-AD5F-FECE678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846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F374EA-162D-46CF-94CB-1EDD4CF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FD6804-9EE8-4BAF-BD5B-D53A5C92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53DD88-5B10-4A73-8E80-C64D36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6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09F6-5BFE-48E7-9723-3BC93E46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3975-B197-4157-BC0F-FCE56540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CA3D25-39FF-4ECB-B0BC-15D52ACA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1883C-C27D-4C64-8C78-F8C9212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E15A4A-0D8F-4F7E-9BD2-A5B4036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FB80DD-9407-4CC5-AF8E-92FF017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485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B2BC8-107A-41C2-9DAE-309D3ED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E0716E-5C79-4D38-AEC9-82C88E6E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AF0092-0CB2-49D6-95E6-1A4774DE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0C338-3D02-48B3-8A1A-6E629D2B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77E48-433E-45BD-AA94-F47F698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DE2CB-A50F-4D8A-BCED-A99B620C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7966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AC618-4AB9-41F3-86F5-BEFA142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97CE4-86D0-493C-94A4-6A002397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44CB6-9BDB-4235-9B30-F375D654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6C68-076D-4815-B34F-A808673B6DA1}" type="datetimeFigureOut">
              <a:rPr lang="ru-BY" smtClean="0"/>
              <a:t>19.09.2023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94437-9D45-43DA-9AE4-5C5C6825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FE821-4B4B-4F41-9690-0480DBB14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27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7AF72-76BC-42B7-91DF-7F75D93529F4}"/>
              </a:ext>
            </a:extLst>
          </p:cNvPr>
          <p:cNvSpPr/>
          <p:nvPr/>
        </p:nvSpPr>
        <p:spPr>
          <a:xfrm>
            <a:off x="4412203" y="1074199"/>
            <a:ext cx="2135917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Системы счисления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1CE41A-417D-431D-9BFE-567EB5523104}"/>
              </a:ext>
            </a:extLst>
          </p:cNvPr>
          <p:cNvSpPr/>
          <p:nvPr/>
        </p:nvSpPr>
        <p:spPr>
          <a:xfrm>
            <a:off x="2301058" y="1652727"/>
            <a:ext cx="171287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позиционные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5B3F91-6E07-485C-ACE5-817CBC88B3E2}"/>
              </a:ext>
            </a:extLst>
          </p:cNvPr>
          <p:cNvSpPr/>
          <p:nvPr/>
        </p:nvSpPr>
        <p:spPr>
          <a:xfrm>
            <a:off x="4638400" y="1652727"/>
            <a:ext cx="171287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смешанные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BBBA88-C5D9-4A18-BF6B-EC4E77E06869}"/>
              </a:ext>
            </a:extLst>
          </p:cNvPr>
          <p:cNvSpPr/>
          <p:nvPr/>
        </p:nvSpPr>
        <p:spPr>
          <a:xfrm>
            <a:off x="6918332" y="1652727"/>
            <a:ext cx="171287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непозиционные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39DACDD-C3FC-4B10-B033-1CA38888216A}"/>
              </a:ext>
            </a:extLst>
          </p:cNvPr>
          <p:cNvCxnSpPr>
            <a:cxnSpLocks/>
          </p:cNvCxnSpPr>
          <p:nvPr/>
        </p:nvCxnSpPr>
        <p:spPr>
          <a:xfrm flipH="1">
            <a:off x="3157493" y="1296141"/>
            <a:ext cx="1330687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46222A4-3EBE-4772-A5F5-4536FBC0BC0F}"/>
              </a:ext>
            </a:extLst>
          </p:cNvPr>
          <p:cNvCxnSpPr>
            <a:cxnSpLocks/>
          </p:cNvCxnSpPr>
          <p:nvPr/>
        </p:nvCxnSpPr>
        <p:spPr>
          <a:xfrm>
            <a:off x="6457868" y="1296141"/>
            <a:ext cx="1330687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FE6A526-8DA3-4C00-B4C3-617A943C9F24}"/>
              </a:ext>
            </a:extLst>
          </p:cNvPr>
          <p:cNvCxnSpPr>
            <a:cxnSpLocks/>
          </p:cNvCxnSpPr>
          <p:nvPr/>
        </p:nvCxnSpPr>
        <p:spPr>
          <a:xfrm>
            <a:off x="5480161" y="1327114"/>
            <a:ext cx="0" cy="3492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3ECDEFE-17AF-489B-B592-665F401BDCB0}"/>
              </a:ext>
            </a:extLst>
          </p:cNvPr>
          <p:cNvGrpSpPr/>
          <p:nvPr/>
        </p:nvGrpSpPr>
        <p:grpSpPr>
          <a:xfrm>
            <a:off x="1569720" y="3826273"/>
            <a:ext cx="6071257" cy="389142"/>
            <a:chOff x="1569720" y="3826273"/>
            <a:chExt cx="6071257" cy="389142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38E1407-E8DC-4AC5-8C84-0D6589539F35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20" y="3827757"/>
              <a:ext cx="6071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F4F71757-EE62-47E4-B978-7A29F7220283}"/>
                </a:ext>
              </a:extLst>
            </p:cNvPr>
            <p:cNvGrpSpPr/>
            <p:nvPr/>
          </p:nvGrpSpPr>
          <p:grpSpPr>
            <a:xfrm>
              <a:off x="1997022" y="3826273"/>
              <a:ext cx="4892178" cy="389142"/>
              <a:chOff x="1997022" y="3826273"/>
              <a:chExt cx="4892178" cy="389142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2EC8A16-4DCF-455B-8390-4E8C3678623F}"/>
                  </a:ext>
                </a:extLst>
              </p:cNvPr>
              <p:cNvSpPr/>
              <p:nvPr/>
            </p:nvSpPr>
            <p:spPr>
              <a:xfrm>
                <a:off x="1997022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-6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6A85F6F4-73AB-491B-AF70-41786710B266}"/>
                  </a:ext>
                </a:extLst>
              </p:cNvPr>
              <p:cNvSpPr/>
              <p:nvPr/>
            </p:nvSpPr>
            <p:spPr>
              <a:xfrm>
                <a:off x="2384845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-5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CB34EA1F-56C5-44DE-881C-2DEE96141450}"/>
                  </a:ext>
                </a:extLst>
              </p:cNvPr>
              <p:cNvSpPr/>
              <p:nvPr/>
            </p:nvSpPr>
            <p:spPr>
              <a:xfrm>
                <a:off x="2775335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-4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5D56FAB-9AFC-4683-B59B-889A06D2DC2B}"/>
                  </a:ext>
                </a:extLst>
              </p:cNvPr>
              <p:cNvSpPr/>
              <p:nvPr/>
            </p:nvSpPr>
            <p:spPr>
              <a:xfrm>
                <a:off x="3165824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-3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98AB49D1-E176-4058-83BC-F10034CBBE85}"/>
                  </a:ext>
                </a:extLst>
              </p:cNvPr>
              <p:cNvSpPr/>
              <p:nvPr/>
            </p:nvSpPr>
            <p:spPr>
              <a:xfrm>
                <a:off x="3553647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-2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A911217-4ADD-4B75-9EB9-D277E2F6E5C6}"/>
                  </a:ext>
                </a:extLst>
              </p:cNvPr>
              <p:cNvSpPr/>
              <p:nvPr/>
            </p:nvSpPr>
            <p:spPr>
              <a:xfrm>
                <a:off x="3944137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741978A-C94D-49DC-802E-6691F34C60FE}"/>
                  </a:ext>
                </a:extLst>
              </p:cNvPr>
              <p:cNvSpPr/>
              <p:nvPr/>
            </p:nvSpPr>
            <p:spPr>
              <a:xfrm>
                <a:off x="4334627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B19657F-5EA2-4B73-B274-2A28CD82BF73}"/>
                  </a:ext>
                </a:extLst>
              </p:cNvPr>
              <p:cNvSpPr/>
              <p:nvPr/>
            </p:nvSpPr>
            <p:spPr>
              <a:xfrm>
                <a:off x="4722450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D19B7754-3FB8-4CBA-BD9D-9CE15C7141E5}"/>
                  </a:ext>
                </a:extLst>
              </p:cNvPr>
              <p:cNvSpPr/>
              <p:nvPr/>
            </p:nvSpPr>
            <p:spPr>
              <a:xfrm>
                <a:off x="5112940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73A8E6F-081E-4FDE-A143-EEF1B304E135}"/>
                  </a:ext>
                </a:extLst>
              </p:cNvPr>
              <p:cNvSpPr/>
              <p:nvPr/>
            </p:nvSpPr>
            <p:spPr>
              <a:xfrm>
                <a:off x="5503429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F769EB41-DDC5-4F9F-B874-BEB48FFFFAAE}"/>
                  </a:ext>
                </a:extLst>
              </p:cNvPr>
              <p:cNvSpPr/>
              <p:nvPr/>
            </p:nvSpPr>
            <p:spPr>
              <a:xfrm>
                <a:off x="5891252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F3B9233-5602-485A-8DD2-0D97C584B9E6}"/>
                  </a:ext>
                </a:extLst>
              </p:cNvPr>
              <p:cNvSpPr/>
              <p:nvPr/>
            </p:nvSpPr>
            <p:spPr>
              <a:xfrm>
                <a:off x="6281742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83E03F2C-0FF0-4EEB-A801-214AD095667C}"/>
                  </a:ext>
                </a:extLst>
              </p:cNvPr>
              <p:cNvSpPr/>
              <p:nvPr/>
            </p:nvSpPr>
            <p:spPr>
              <a:xfrm>
                <a:off x="6672232" y="3906175"/>
                <a:ext cx="216968" cy="30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lang="ru-BY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5D949EC8-EE7B-440A-B27D-8D17EE3A8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5216" y="3826276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640F7172-DF65-4290-AF7A-3C143FA73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836" y="3826276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7EFE4868-54A0-4694-BF30-E0F5D1BDC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956" y="3826275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C44241AE-E5AF-4D49-A983-4E3D7A373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576" y="3826275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5750D27E-D44B-4D62-92AA-13680D854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296" y="3826275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>
                <a:extLst>
                  <a:ext uri="{FF2B5EF4-FFF2-40B4-BE49-F238E27FC236}">
                    <a16:creationId xmlns:a16="http://schemas.microsoft.com/office/drawing/2014/main" id="{4FB6966C-DEEB-4AC0-AAAB-4E2A77F96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916" y="3826275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9AC79492-58B4-4A3D-82F3-260C6B5F6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3036" y="3826274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58E9263B-382E-4F7E-B253-EEA61BF67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656" y="3826274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A442327E-E761-45EE-B54A-EA92FE79A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348" y="3826274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1BC7FEA7-A9AC-4FD7-B59C-22043CA3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968" y="3826274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B26BF40D-02B3-4736-8ABA-D6141D88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088" y="3826273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371F734D-6B1F-4361-B50F-E6803A465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8708" y="3826273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91D7C7C4-310B-49C8-BF5F-AE5C5212E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428" y="3826273"/>
                <a:ext cx="0" cy="79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9794B1E-770B-4F82-8B0E-27907F54FFD7}"/>
              </a:ext>
            </a:extLst>
          </p:cNvPr>
          <p:cNvSpPr/>
          <p:nvPr/>
        </p:nvSpPr>
        <p:spPr>
          <a:xfrm>
            <a:off x="4085671" y="4215415"/>
            <a:ext cx="71473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ноль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93F0BCB2-2DD5-41D4-A920-D0720CA75D8A}"/>
              </a:ext>
            </a:extLst>
          </p:cNvPr>
          <p:cNvSpPr/>
          <p:nvPr/>
        </p:nvSpPr>
        <p:spPr>
          <a:xfrm>
            <a:off x="4859466" y="4215415"/>
            <a:ext cx="2252534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положительные числа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2F68C4A-A6A3-4310-8DD5-9F4127F3B1E6}"/>
              </a:ext>
            </a:extLst>
          </p:cNvPr>
          <p:cNvSpPr/>
          <p:nvPr/>
        </p:nvSpPr>
        <p:spPr>
          <a:xfrm>
            <a:off x="1803923" y="4215415"/>
            <a:ext cx="2252534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отрицательные числа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43FB6A47-37FE-426B-A739-ADE8AC8DBD05}"/>
              </a:ext>
            </a:extLst>
          </p:cNvPr>
          <p:cNvGrpSpPr/>
          <p:nvPr/>
        </p:nvGrpSpPr>
        <p:grpSpPr>
          <a:xfrm>
            <a:off x="3744799" y="2677278"/>
            <a:ext cx="6071257" cy="389142"/>
            <a:chOff x="3744799" y="2677278"/>
            <a:chExt cx="6071257" cy="389142"/>
          </a:xfrm>
        </p:grpSpPr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88451B5F-1C35-4990-B779-FAFD3763A8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4799" y="2678762"/>
              <a:ext cx="6071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300E21A7-EF00-4CD8-A5E9-A96D5F2A9BD1}"/>
                </a:ext>
              </a:extLst>
            </p:cNvPr>
            <p:cNvSpPr/>
            <p:nvPr/>
          </p:nvSpPr>
          <p:spPr>
            <a:xfrm>
              <a:off x="4087300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C6BE7CE5-9608-4D2C-9BC7-EB0E5A375D84}"/>
                </a:ext>
              </a:extLst>
            </p:cNvPr>
            <p:cNvSpPr/>
            <p:nvPr/>
          </p:nvSpPr>
          <p:spPr>
            <a:xfrm>
              <a:off x="4475123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9B8EA2A3-05E9-4AAB-B739-B576BB4BD865}"/>
                </a:ext>
              </a:extLst>
            </p:cNvPr>
            <p:cNvSpPr/>
            <p:nvPr/>
          </p:nvSpPr>
          <p:spPr>
            <a:xfrm>
              <a:off x="4865613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811F1F93-931E-43E8-850D-D259E2D54941}"/>
                </a:ext>
              </a:extLst>
            </p:cNvPr>
            <p:cNvSpPr/>
            <p:nvPr/>
          </p:nvSpPr>
          <p:spPr>
            <a:xfrm>
              <a:off x="5256102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8B75812C-0434-474B-AD6A-B2D577FFCBB0}"/>
                </a:ext>
              </a:extLst>
            </p:cNvPr>
            <p:cNvSpPr/>
            <p:nvPr/>
          </p:nvSpPr>
          <p:spPr>
            <a:xfrm>
              <a:off x="5643925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D2DE5EA-A0A5-4E54-836C-E191413E4A20}"/>
                </a:ext>
              </a:extLst>
            </p:cNvPr>
            <p:cNvSpPr/>
            <p:nvPr/>
          </p:nvSpPr>
          <p:spPr>
            <a:xfrm>
              <a:off x="6034415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0B3FEC30-F6E5-4550-8236-802031165127}"/>
                </a:ext>
              </a:extLst>
            </p:cNvPr>
            <p:cNvSpPr/>
            <p:nvPr/>
          </p:nvSpPr>
          <p:spPr>
            <a:xfrm>
              <a:off x="6424905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E38E6E2-CC09-4D82-9D30-5937C1B1DAF2}"/>
                </a:ext>
              </a:extLst>
            </p:cNvPr>
            <p:cNvSpPr/>
            <p:nvPr/>
          </p:nvSpPr>
          <p:spPr>
            <a:xfrm>
              <a:off x="6812728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5F2700CE-BB38-455A-8843-5B770F5C08A4}"/>
                </a:ext>
              </a:extLst>
            </p:cNvPr>
            <p:cNvSpPr/>
            <p:nvPr/>
          </p:nvSpPr>
          <p:spPr>
            <a:xfrm>
              <a:off x="7203218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E7E28C8A-11DF-40FC-81C0-793F0BE700F1}"/>
                </a:ext>
              </a:extLst>
            </p:cNvPr>
            <p:cNvSpPr/>
            <p:nvPr/>
          </p:nvSpPr>
          <p:spPr>
            <a:xfrm>
              <a:off x="7593707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6FAD22FF-3A2D-4D0C-9C29-12165F692846}"/>
                </a:ext>
              </a:extLst>
            </p:cNvPr>
            <p:cNvSpPr/>
            <p:nvPr/>
          </p:nvSpPr>
          <p:spPr>
            <a:xfrm>
              <a:off x="7981530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A5A7DF03-9EAA-4C10-BEEE-A86BBA6FA109}"/>
                </a:ext>
              </a:extLst>
            </p:cNvPr>
            <p:cNvSpPr/>
            <p:nvPr/>
          </p:nvSpPr>
          <p:spPr>
            <a:xfrm>
              <a:off x="8372020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232C4697-3DE4-4099-8817-8E066A45D0BB}"/>
                </a:ext>
              </a:extLst>
            </p:cNvPr>
            <p:cNvSpPr/>
            <p:nvPr/>
          </p:nvSpPr>
          <p:spPr>
            <a:xfrm>
              <a:off x="8762510" y="2757180"/>
              <a:ext cx="386570" cy="309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  <a:endParaRPr lang="ru-BY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57FC682A-CBA8-4D2A-B54B-33B2FD6087C1}"/>
                </a:ext>
              </a:extLst>
            </p:cNvPr>
            <p:cNvCxnSpPr>
              <a:cxnSpLocks/>
            </p:cNvCxnSpPr>
            <p:nvPr/>
          </p:nvCxnSpPr>
          <p:spPr>
            <a:xfrm>
              <a:off x="4280295" y="2677281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265D79A0-6D8E-40E8-897E-4C9271C28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5" y="2677281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34A9E374-A581-457A-BA66-E6ED212A5355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35" y="2677280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952B4837-9CA1-4DFF-AFBB-70CDC1304C2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55" y="2677280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BE574178-496E-49AE-9D7D-4045B4C46165}"/>
                </a:ext>
              </a:extLst>
            </p:cNvPr>
            <p:cNvCxnSpPr>
              <a:cxnSpLocks/>
            </p:cNvCxnSpPr>
            <p:nvPr/>
          </p:nvCxnSpPr>
          <p:spPr>
            <a:xfrm>
              <a:off x="5839375" y="2677280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A3260B1-06F4-4995-BC13-4372636602CE}"/>
                </a:ext>
              </a:extLst>
            </p:cNvPr>
            <p:cNvCxnSpPr>
              <a:cxnSpLocks/>
            </p:cNvCxnSpPr>
            <p:nvPr/>
          </p:nvCxnSpPr>
          <p:spPr>
            <a:xfrm>
              <a:off x="6227995" y="2677280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9689F09A-C6C4-40DE-927F-7B945669E6D0}"/>
                </a:ext>
              </a:extLst>
            </p:cNvPr>
            <p:cNvCxnSpPr>
              <a:cxnSpLocks/>
            </p:cNvCxnSpPr>
            <p:nvPr/>
          </p:nvCxnSpPr>
          <p:spPr>
            <a:xfrm>
              <a:off x="6618115" y="2677279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6069ACA2-5969-47FC-8B04-4D2A103FCCBB}"/>
                </a:ext>
              </a:extLst>
            </p:cNvPr>
            <p:cNvCxnSpPr>
              <a:cxnSpLocks/>
            </p:cNvCxnSpPr>
            <p:nvPr/>
          </p:nvCxnSpPr>
          <p:spPr>
            <a:xfrm>
              <a:off x="7006735" y="2677279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239D7F99-54F7-4BA3-90E5-118BD38E24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6427" y="2677279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675F6BF2-D67D-4A14-93D6-FB7F3AA7FF24}"/>
                </a:ext>
              </a:extLst>
            </p:cNvPr>
            <p:cNvCxnSpPr>
              <a:cxnSpLocks/>
            </p:cNvCxnSpPr>
            <p:nvPr/>
          </p:nvCxnSpPr>
          <p:spPr>
            <a:xfrm>
              <a:off x="7785047" y="2677279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8FC28DA8-7745-40C9-B878-D034533BDD85}"/>
                </a:ext>
              </a:extLst>
            </p:cNvPr>
            <p:cNvCxnSpPr>
              <a:cxnSpLocks/>
            </p:cNvCxnSpPr>
            <p:nvPr/>
          </p:nvCxnSpPr>
          <p:spPr>
            <a:xfrm>
              <a:off x="8175167" y="2677278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0256FAC2-33A8-4B71-B255-835187AA6E2D}"/>
                </a:ext>
              </a:extLst>
            </p:cNvPr>
            <p:cNvCxnSpPr>
              <a:cxnSpLocks/>
            </p:cNvCxnSpPr>
            <p:nvPr/>
          </p:nvCxnSpPr>
          <p:spPr>
            <a:xfrm>
              <a:off x="8563787" y="2677278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2FB3C0D-456B-454C-AAD2-08FDA9ECFC46}"/>
                </a:ext>
              </a:extLst>
            </p:cNvPr>
            <p:cNvCxnSpPr>
              <a:cxnSpLocks/>
            </p:cNvCxnSpPr>
            <p:nvPr/>
          </p:nvCxnSpPr>
          <p:spPr>
            <a:xfrm>
              <a:off x="8955507" y="2677278"/>
              <a:ext cx="0" cy="79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EC67FA9-1A40-410B-8F1B-B8175FD5CA02}"/>
              </a:ext>
            </a:extLst>
          </p:cNvPr>
          <p:cNvSpPr/>
          <p:nvPr/>
        </p:nvSpPr>
        <p:spPr>
          <a:xfrm>
            <a:off x="6826541" y="4674165"/>
            <a:ext cx="1311114" cy="30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+ b = c</a:t>
            </a:r>
            <a:endParaRPr lang="ru-BY" sz="2400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0D2F79AC-D78E-40F4-ABB4-E46DB4BAFF05}"/>
              </a:ext>
            </a:extLst>
          </p:cNvPr>
          <p:cNvSpPr/>
          <p:nvPr/>
        </p:nvSpPr>
        <p:spPr>
          <a:xfrm>
            <a:off x="5723399" y="5371062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слагаемое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212410D6-09DB-43AF-9F43-0D6A5876B73A}"/>
              </a:ext>
            </a:extLst>
          </p:cNvPr>
          <p:cNvSpPr/>
          <p:nvPr/>
        </p:nvSpPr>
        <p:spPr>
          <a:xfrm>
            <a:off x="7020969" y="5371062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слагаемое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8A25D3F-589F-4318-A3A4-6A263539DCC1}"/>
              </a:ext>
            </a:extLst>
          </p:cNvPr>
          <p:cNvSpPr/>
          <p:nvPr/>
        </p:nvSpPr>
        <p:spPr>
          <a:xfrm>
            <a:off x="8101585" y="5371062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сумма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CB8B879F-D685-463E-AEC6-35F73AFDFEBD}"/>
              </a:ext>
            </a:extLst>
          </p:cNvPr>
          <p:cNvCxnSpPr>
            <a:cxnSpLocks/>
          </p:cNvCxnSpPr>
          <p:nvPr/>
        </p:nvCxnSpPr>
        <p:spPr>
          <a:xfrm flipH="1">
            <a:off x="6281742" y="5014476"/>
            <a:ext cx="648494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7A19DE6D-23B7-4625-8C78-37B77093D84B}"/>
              </a:ext>
            </a:extLst>
          </p:cNvPr>
          <p:cNvCxnSpPr>
            <a:cxnSpLocks/>
          </p:cNvCxnSpPr>
          <p:nvPr/>
        </p:nvCxnSpPr>
        <p:spPr>
          <a:xfrm>
            <a:off x="8018154" y="5014476"/>
            <a:ext cx="648494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7D9C66C-D7A0-4B3A-A7F4-295E4A09FCF0}"/>
              </a:ext>
            </a:extLst>
          </p:cNvPr>
          <p:cNvCxnSpPr>
            <a:cxnSpLocks/>
          </p:cNvCxnSpPr>
          <p:nvPr/>
        </p:nvCxnSpPr>
        <p:spPr>
          <a:xfrm>
            <a:off x="7482098" y="5014476"/>
            <a:ext cx="90063" cy="33889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00F28991-E9C6-4565-93B7-725FC1E716A4}"/>
              </a:ext>
            </a:extLst>
          </p:cNvPr>
          <p:cNvGrpSpPr/>
          <p:nvPr/>
        </p:nvGrpSpPr>
        <p:grpSpPr>
          <a:xfrm>
            <a:off x="8286892" y="226358"/>
            <a:ext cx="950280" cy="958812"/>
            <a:chOff x="9832918" y="351181"/>
            <a:chExt cx="950280" cy="958812"/>
          </a:xfrm>
          <a:noFill/>
        </p:grpSpPr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46F41113-2D36-440D-986F-263E05C13B74}"/>
                </a:ext>
              </a:extLst>
            </p:cNvPr>
            <p:cNvSpPr/>
            <p:nvPr/>
          </p:nvSpPr>
          <p:spPr>
            <a:xfrm>
              <a:off x="10022974" y="52063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43DEF49F-43E8-4052-AD71-D55205265127}"/>
                </a:ext>
              </a:extLst>
            </p:cNvPr>
            <p:cNvSpPr/>
            <p:nvPr/>
          </p:nvSpPr>
          <p:spPr>
            <a:xfrm>
              <a:off x="10213030" y="52063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59C00F1A-A396-4D40-9918-EF896CB0B2AB}"/>
                </a:ext>
              </a:extLst>
            </p:cNvPr>
            <p:cNvSpPr/>
            <p:nvPr/>
          </p:nvSpPr>
          <p:spPr>
            <a:xfrm>
              <a:off x="10403086" y="5206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7A939A53-E5C0-4196-94DE-9EC87C9BB1B5}"/>
                </a:ext>
              </a:extLst>
            </p:cNvPr>
            <p:cNvSpPr/>
            <p:nvPr/>
          </p:nvSpPr>
          <p:spPr>
            <a:xfrm>
              <a:off x="9832918" y="631127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ru-BY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–</a:t>
              </a:r>
              <a:endParaRPr lang="ru-RU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3B5024B4-81B6-434B-AE79-77F7F1C8C5B4}"/>
                </a:ext>
              </a:extLst>
            </p:cNvPr>
            <p:cNvSpPr/>
            <p:nvPr/>
          </p:nvSpPr>
          <p:spPr>
            <a:xfrm>
              <a:off x="10213030" y="7819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B44346CA-A61F-4C44-B5F9-594F9EC11189}"/>
                </a:ext>
              </a:extLst>
            </p:cNvPr>
            <p:cNvSpPr/>
            <p:nvPr/>
          </p:nvSpPr>
          <p:spPr>
            <a:xfrm>
              <a:off x="10403086" y="7819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2921B60B-7E6E-468C-A85A-86F1844736E1}"/>
                </a:ext>
              </a:extLst>
            </p:cNvPr>
            <p:cNvSpPr/>
            <p:nvPr/>
          </p:nvSpPr>
          <p:spPr>
            <a:xfrm>
              <a:off x="10022974" y="10486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rgbClr val="DD595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F0EF1EDE-65B6-4650-8148-B76005CAE7B0}"/>
                </a:ext>
              </a:extLst>
            </p:cNvPr>
            <p:cNvSpPr/>
            <p:nvPr/>
          </p:nvSpPr>
          <p:spPr>
            <a:xfrm>
              <a:off x="10213030" y="10486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8F5BBEC0-BB00-4329-B14A-C606415B1F07}"/>
                </a:ext>
              </a:extLst>
            </p:cNvPr>
            <p:cNvSpPr/>
            <p:nvPr/>
          </p:nvSpPr>
          <p:spPr>
            <a:xfrm>
              <a:off x="10403086" y="1048663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6A3F04DC-45D0-402F-81B9-0524BBD17D4C}"/>
                </a:ext>
              </a:extLst>
            </p:cNvPr>
            <p:cNvSpPr/>
            <p:nvPr/>
          </p:nvSpPr>
          <p:spPr>
            <a:xfrm>
              <a:off x="10022974" y="773220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240904A9-53DC-4E86-9974-CA931D125E67}"/>
                </a:ext>
              </a:extLst>
            </p:cNvPr>
            <p:cNvSpPr/>
            <p:nvPr/>
          </p:nvSpPr>
          <p:spPr>
            <a:xfrm>
              <a:off x="10022974" y="351182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rgbClr val="DD595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608C63C6-11EA-49F4-BB5D-CC1695DFED9F}"/>
                </a:ext>
              </a:extLst>
            </p:cNvPr>
            <p:cNvSpPr/>
            <p:nvPr/>
          </p:nvSpPr>
          <p:spPr>
            <a:xfrm>
              <a:off x="10213030" y="351182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900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A7FA14F9-1E0A-4076-A78A-3C5D4AA6A97D}"/>
                </a:ext>
              </a:extLst>
            </p:cNvPr>
            <p:cNvSpPr/>
            <p:nvPr/>
          </p:nvSpPr>
          <p:spPr>
            <a:xfrm>
              <a:off x="10403086" y="351181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43646EE3-01C0-4AA7-B7B5-7680DC24A827}"/>
                </a:ext>
              </a:extLst>
            </p:cNvPr>
            <p:cNvSpPr/>
            <p:nvPr/>
          </p:nvSpPr>
          <p:spPr>
            <a:xfrm>
              <a:off x="10593142" y="5206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CE17017C-CC73-406F-AED4-563C2E4C870A}"/>
                </a:ext>
              </a:extLst>
            </p:cNvPr>
            <p:cNvSpPr/>
            <p:nvPr/>
          </p:nvSpPr>
          <p:spPr>
            <a:xfrm>
              <a:off x="10593142" y="7819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A0BC4289-0193-4424-B6F5-ACDAF8A6EBAD}"/>
                </a:ext>
              </a:extLst>
            </p:cNvPr>
            <p:cNvSpPr/>
            <p:nvPr/>
          </p:nvSpPr>
          <p:spPr>
            <a:xfrm>
              <a:off x="10593142" y="1048663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82FC707B-C425-41E9-BC7C-F5EC204BA6F3}"/>
                </a:ext>
              </a:extLst>
            </p:cNvPr>
            <p:cNvSpPr/>
            <p:nvPr/>
          </p:nvSpPr>
          <p:spPr>
            <a:xfrm>
              <a:off x="10593142" y="351181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1F176D64-02C5-41B1-A750-D01B7F5A0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2974" y="1043293"/>
              <a:ext cx="7602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BD9F2B0F-AECD-4A90-959E-C523D3CCA4FD}"/>
              </a:ext>
            </a:extLst>
          </p:cNvPr>
          <p:cNvGrpSpPr/>
          <p:nvPr/>
        </p:nvGrpSpPr>
        <p:grpSpPr>
          <a:xfrm>
            <a:off x="10328410" y="335604"/>
            <a:ext cx="760224" cy="960537"/>
            <a:chOff x="9648589" y="1823721"/>
            <a:chExt cx="760224" cy="960537"/>
          </a:xfrm>
          <a:noFill/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8EE97ECB-D70D-434D-9AE9-3109651DF4AE}"/>
                </a:ext>
              </a:extLst>
            </p:cNvPr>
            <p:cNvSpPr/>
            <p:nvPr/>
          </p:nvSpPr>
          <p:spPr>
            <a:xfrm>
              <a:off x="9838645" y="199490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52B89823-10B1-4024-8DCD-0C2295F8FCFA}"/>
                </a:ext>
              </a:extLst>
            </p:cNvPr>
            <p:cNvSpPr/>
            <p:nvPr/>
          </p:nvSpPr>
          <p:spPr>
            <a:xfrm>
              <a:off x="10028701" y="199490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AF41B16C-0ABE-42CC-89E2-4605A8B4F6EC}"/>
                </a:ext>
              </a:extLst>
            </p:cNvPr>
            <p:cNvSpPr/>
            <p:nvPr/>
          </p:nvSpPr>
          <p:spPr>
            <a:xfrm>
              <a:off x="10218757" y="1994900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55CBE18F-8A08-4735-ADB7-C09AE3EE0CA7}"/>
                </a:ext>
              </a:extLst>
            </p:cNvPr>
            <p:cNvSpPr/>
            <p:nvPr/>
          </p:nvSpPr>
          <p:spPr>
            <a:xfrm>
              <a:off x="9648589" y="2105392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2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endParaRPr lang="ru-BY" sz="2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62D90BD9-A0D4-4132-8B2E-2346BE9B0CAA}"/>
                </a:ext>
              </a:extLst>
            </p:cNvPr>
            <p:cNvSpPr/>
            <p:nvPr/>
          </p:nvSpPr>
          <p:spPr>
            <a:xfrm>
              <a:off x="10028701" y="225622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74EFFF5B-FC56-4625-AE65-F2CF41671B13}"/>
                </a:ext>
              </a:extLst>
            </p:cNvPr>
            <p:cNvSpPr/>
            <p:nvPr/>
          </p:nvSpPr>
          <p:spPr>
            <a:xfrm>
              <a:off x="10218757" y="225622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47314583-39E7-4CC3-AA57-E2D9D3492336}"/>
                </a:ext>
              </a:extLst>
            </p:cNvPr>
            <p:cNvSpPr/>
            <p:nvPr/>
          </p:nvSpPr>
          <p:spPr>
            <a:xfrm>
              <a:off x="9838645" y="252292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134" name="Прямоугольник 133">
              <a:extLst>
                <a:ext uri="{FF2B5EF4-FFF2-40B4-BE49-F238E27FC236}">
                  <a16:creationId xmlns:a16="http://schemas.microsoft.com/office/drawing/2014/main" id="{0A99C9BF-8D0A-4F62-B772-5C6627EBFB18}"/>
                </a:ext>
              </a:extLst>
            </p:cNvPr>
            <p:cNvSpPr/>
            <p:nvPr/>
          </p:nvSpPr>
          <p:spPr>
            <a:xfrm>
              <a:off x="10028701" y="252292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798FBC44-D1D8-42F2-853C-9C77EAC34DF3}"/>
                </a:ext>
              </a:extLst>
            </p:cNvPr>
            <p:cNvSpPr/>
            <p:nvPr/>
          </p:nvSpPr>
          <p:spPr>
            <a:xfrm>
              <a:off x="10218757" y="2522928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58E7CBEA-91A5-4AC5-B18A-CEA92F686706}"/>
                </a:ext>
              </a:extLst>
            </p:cNvPr>
            <p:cNvSpPr/>
            <p:nvPr/>
          </p:nvSpPr>
          <p:spPr>
            <a:xfrm>
              <a:off x="9838645" y="224748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C5143B98-62F4-4010-AF3A-E7F07DDF0531}"/>
                </a:ext>
              </a:extLst>
            </p:cNvPr>
            <p:cNvSpPr/>
            <p:nvPr/>
          </p:nvSpPr>
          <p:spPr>
            <a:xfrm>
              <a:off x="9648589" y="2522928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138" name="Прямая соединительная линия 137">
              <a:extLst>
                <a:ext uri="{FF2B5EF4-FFF2-40B4-BE49-F238E27FC236}">
                  <a16:creationId xmlns:a16="http://schemas.microsoft.com/office/drawing/2014/main" id="{11FC1099-4BF7-4C25-AEE1-9FB277165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589" y="2517558"/>
              <a:ext cx="7602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ED2A4298-A92F-4AB6-A75C-9A3AB9DA8298}"/>
                </a:ext>
              </a:extLst>
            </p:cNvPr>
            <p:cNvSpPr/>
            <p:nvPr/>
          </p:nvSpPr>
          <p:spPr>
            <a:xfrm>
              <a:off x="9648589" y="1823722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900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+1</a:t>
              </a:r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2FF314EA-829C-4DCE-8643-F47D3F0D8807}"/>
                </a:ext>
              </a:extLst>
            </p:cNvPr>
            <p:cNvSpPr/>
            <p:nvPr/>
          </p:nvSpPr>
          <p:spPr>
            <a:xfrm>
              <a:off x="9838645" y="1823722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900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+1</a:t>
              </a:r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2D0464EB-C147-4CE4-B0E2-2F496BBEA0E9}"/>
                </a:ext>
              </a:extLst>
            </p:cNvPr>
            <p:cNvSpPr/>
            <p:nvPr/>
          </p:nvSpPr>
          <p:spPr>
            <a:xfrm>
              <a:off x="10028701" y="1823721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900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+1</a:t>
              </a:r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EF352FEA-A9E5-4BE1-87A0-D37BCB2BBC5C}"/>
                </a:ext>
              </a:extLst>
            </p:cNvPr>
            <p:cNvSpPr/>
            <p:nvPr/>
          </p:nvSpPr>
          <p:spPr>
            <a:xfrm>
              <a:off x="10218757" y="1823721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3" name="Группа 142">
            <a:extLst>
              <a:ext uri="{FF2B5EF4-FFF2-40B4-BE49-F238E27FC236}">
                <a16:creationId xmlns:a16="http://schemas.microsoft.com/office/drawing/2014/main" id="{12C378F8-633E-4DC9-9352-12504B4EA492}"/>
              </a:ext>
            </a:extLst>
          </p:cNvPr>
          <p:cNvGrpSpPr/>
          <p:nvPr/>
        </p:nvGrpSpPr>
        <p:grpSpPr>
          <a:xfrm>
            <a:off x="9966902" y="3722275"/>
            <a:ext cx="1121732" cy="1471598"/>
            <a:chOff x="8833399" y="4851396"/>
            <a:chExt cx="1121732" cy="1471598"/>
          </a:xfrm>
          <a:noFill/>
        </p:grpSpPr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E42CC9A9-A6CF-4972-B721-8C61FA44BC65}"/>
                </a:ext>
              </a:extLst>
            </p:cNvPr>
            <p:cNvSpPr/>
            <p:nvPr/>
          </p:nvSpPr>
          <p:spPr>
            <a:xfrm>
              <a:off x="9384961" y="4851397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19E4A793-2BF5-4090-9B1A-793A6F96DDB6}"/>
                </a:ext>
              </a:extLst>
            </p:cNvPr>
            <p:cNvSpPr/>
            <p:nvPr/>
          </p:nvSpPr>
          <p:spPr>
            <a:xfrm>
              <a:off x="9575017" y="4851397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2737F28F-51A0-4753-9096-0A1329A73786}"/>
                </a:ext>
              </a:extLst>
            </p:cNvPr>
            <p:cNvSpPr/>
            <p:nvPr/>
          </p:nvSpPr>
          <p:spPr>
            <a:xfrm>
              <a:off x="9765073" y="485139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31846E57-EED0-4847-BEFE-45B775B92095}"/>
                </a:ext>
              </a:extLst>
            </p:cNvPr>
            <p:cNvSpPr/>
            <p:nvPr/>
          </p:nvSpPr>
          <p:spPr>
            <a:xfrm>
              <a:off x="9194905" y="4961888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2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endParaRPr lang="ru-BY" sz="2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7C12373C-0C75-4A5B-B123-17B3E4412788}"/>
                </a:ext>
              </a:extLst>
            </p:cNvPr>
            <p:cNvSpPr/>
            <p:nvPr/>
          </p:nvSpPr>
          <p:spPr>
            <a:xfrm>
              <a:off x="9575017" y="511272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0D321355-8304-40D9-9E43-7634F3F141A3}"/>
                </a:ext>
              </a:extLst>
            </p:cNvPr>
            <p:cNvSpPr/>
            <p:nvPr/>
          </p:nvSpPr>
          <p:spPr>
            <a:xfrm>
              <a:off x="9765073" y="511272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50" name="Прямоугольник 149">
              <a:extLst>
                <a:ext uri="{FF2B5EF4-FFF2-40B4-BE49-F238E27FC236}">
                  <a16:creationId xmlns:a16="http://schemas.microsoft.com/office/drawing/2014/main" id="{8BD0F3AD-2A52-4F08-912D-A70ABCD3C3A2}"/>
                </a:ext>
              </a:extLst>
            </p:cNvPr>
            <p:cNvSpPr/>
            <p:nvPr/>
          </p:nvSpPr>
          <p:spPr>
            <a:xfrm>
              <a:off x="9384961" y="55356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5874873E-1BC2-44C4-A1F4-4C75EF4E64BE}"/>
                </a:ext>
              </a:extLst>
            </p:cNvPr>
            <p:cNvSpPr/>
            <p:nvPr/>
          </p:nvSpPr>
          <p:spPr>
            <a:xfrm>
              <a:off x="9575017" y="55356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3FEA53F4-93A8-4782-9AF7-A2B3045B8FDA}"/>
                </a:ext>
              </a:extLst>
            </p:cNvPr>
            <p:cNvSpPr/>
            <p:nvPr/>
          </p:nvSpPr>
          <p:spPr>
            <a:xfrm>
              <a:off x="9765073" y="553563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CFE777E2-5110-48C7-9143-3E899102F512}"/>
                </a:ext>
              </a:extLst>
            </p:cNvPr>
            <p:cNvSpPr/>
            <p:nvPr/>
          </p:nvSpPr>
          <p:spPr>
            <a:xfrm>
              <a:off x="9384961" y="510398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3690B302-849E-4CFB-93F7-679FB00BC799}"/>
                </a:ext>
              </a:extLst>
            </p:cNvPr>
            <p:cNvSpPr/>
            <p:nvPr/>
          </p:nvSpPr>
          <p:spPr>
            <a:xfrm>
              <a:off x="9194905" y="553563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EBEC591-B03B-47D8-B834-090D0F878AF9}"/>
                </a:ext>
              </a:extLst>
            </p:cNvPr>
            <p:cNvSpPr/>
            <p:nvPr/>
          </p:nvSpPr>
          <p:spPr>
            <a:xfrm>
              <a:off x="8833399" y="5640755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2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endParaRPr lang="ru-BY" sz="2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C7140BBB-F0D5-4A09-A5DE-F69B33B81B18}"/>
                </a:ext>
              </a:extLst>
            </p:cNvPr>
            <p:cNvSpPr/>
            <p:nvPr/>
          </p:nvSpPr>
          <p:spPr>
            <a:xfrm>
              <a:off x="9384961" y="5791592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57" name="Прямоугольник 156">
              <a:extLst>
                <a:ext uri="{FF2B5EF4-FFF2-40B4-BE49-F238E27FC236}">
                  <a16:creationId xmlns:a16="http://schemas.microsoft.com/office/drawing/2014/main" id="{03A56AF4-96AD-4E05-8980-F4CD2FD87884}"/>
                </a:ext>
              </a:extLst>
            </p:cNvPr>
            <p:cNvSpPr/>
            <p:nvPr/>
          </p:nvSpPr>
          <p:spPr>
            <a:xfrm>
              <a:off x="9575017" y="5791592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80B53E95-3D4D-460E-95F4-35A9941D2D26}"/>
                </a:ext>
              </a:extLst>
            </p:cNvPr>
            <p:cNvSpPr/>
            <p:nvPr/>
          </p:nvSpPr>
          <p:spPr>
            <a:xfrm>
              <a:off x="9194905" y="6058292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FF0CCFD8-3057-4E82-9037-AEE65B5E7CCE}"/>
                </a:ext>
              </a:extLst>
            </p:cNvPr>
            <p:cNvSpPr/>
            <p:nvPr/>
          </p:nvSpPr>
          <p:spPr>
            <a:xfrm>
              <a:off x="9384961" y="6058292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C1A27A8-6858-491D-8786-C799C453D40A}"/>
                </a:ext>
              </a:extLst>
            </p:cNvPr>
            <p:cNvSpPr/>
            <p:nvPr/>
          </p:nvSpPr>
          <p:spPr>
            <a:xfrm>
              <a:off x="9575017" y="605829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155156E3-2C98-405A-88DC-5C0B6A05B52D}"/>
                </a:ext>
              </a:extLst>
            </p:cNvPr>
            <p:cNvSpPr/>
            <p:nvPr/>
          </p:nvSpPr>
          <p:spPr>
            <a:xfrm>
              <a:off x="9194905" y="5786658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06E8AC44-67C7-44AB-BC49-0ACCD51C781C}"/>
                </a:ext>
              </a:extLst>
            </p:cNvPr>
            <p:cNvSpPr/>
            <p:nvPr/>
          </p:nvSpPr>
          <p:spPr>
            <a:xfrm>
              <a:off x="9004849" y="605829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F7DE9178-0C3F-443B-8134-C85D6E7979B4}"/>
                </a:ext>
              </a:extLst>
            </p:cNvPr>
            <p:cNvSpPr/>
            <p:nvPr/>
          </p:nvSpPr>
          <p:spPr>
            <a:xfrm>
              <a:off x="9765073" y="606166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00B59F9A-A5C3-408F-B942-F93B6A4DB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49" y="6054826"/>
              <a:ext cx="95028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74608035-E83E-4977-A4C1-33E2AC5D50DA}"/>
                </a:ext>
              </a:extLst>
            </p:cNvPr>
            <p:cNvSpPr/>
            <p:nvPr/>
          </p:nvSpPr>
          <p:spPr>
            <a:xfrm>
              <a:off x="9194905" y="5377429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900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+1</a:t>
              </a:r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89C57C8D-EAC2-4A93-B98F-4F76452099EF}"/>
                </a:ext>
              </a:extLst>
            </p:cNvPr>
            <p:cNvSpPr/>
            <p:nvPr/>
          </p:nvSpPr>
          <p:spPr>
            <a:xfrm>
              <a:off x="9575017" y="5377428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C3A7DA3C-CACC-48C6-A362-1DE0E9126EAC}"/>
                </a:ext>
              </a:extLst>
            </p:cNvPr>
            <p:cNvSpPr/>
            <p:nvPr/>
          </p:nvSpPr>
          <p:spPr>
            <a:xfrm>
              <a:off x="9765073" y="5377428"/>
              <a:ext cx="190056" cy="1711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ru-RU" sz="9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EAB8F7E7-9B5C-4A71-8D1D-F0551C9C8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905" y="5374054"/>
              <a:ext cx="7602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Прямоугольник 219">
              <a:extLst>
                <a:ext uri="{FF2B5EF4-FFF2-40B4-BE49-F238E27FC236}">
                  <a16:creationId xmlns:a16="http://schemas.microsoft.com/office/drawing/2014/main" id="{5E6919C8-76A4-4021-B593-1F47359B1585}"/>
                </a:ext>
              </a:extLst>
            </p:cNvPr>
            <p:cNvSpPr/>
            <p:nvPr/>
          </p:nvSpPr>
          <p:spPr>
            <a:xfrm>
              <a:off x="9193955" y="553639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3F69CEE8-F0BD-4F36-AB02-1136EC6FD2F5}"/>
              </a:ext>
            </a:extLst>
          </p:cNvPr>
          <p:cNvGrpSpPr/>
          <p:nvPr/>
        </p:nvGrpSpPr>
        <p:grpSpPr>
          <a:xfrm>
            <a:off x="416658" y="768112"/>
            <a:ext cx="1532354" cy="1826216"/>
            <a:chOff x="10504836" y="4717035"/>
            <a:chExt cx="1532354" cy="1826216"/>
          </a:xfrm>
          <a:noFill/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50FE1980-CD61-426B-8093-6D2843152409}"/>
                </a:ext>
              </a:extLst>
            </p:cNvPr>
            <p:cNvSpPr/>
            <p:nvPr/>
          </p:nvSpPr>
          <p:spPr>
            <a:xfrm>
              <a:off x="10694892" y="471703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3" name="Прямоугольник 172">
              <a:extLst>
                <a:ext uri="{FF2B5EF4-FFF2-40B4-BE49-F238E27FC236}">
                  <a16:creationId xmlns:a16="http://schemas.microsoft.com/office/drawing/2014/main" id="{F3B170B5-D4C3-421B-A951-8276B65C04A7}"/>
                </a:ext>
              </a:extLst>
            </p:cNvPr>
            <p:cNvSpPr/>
            <p:nvPr/>
          </p:nvSpPr>
          <p:spPr>
            <a:xfrm>
              <a:off x="10884948" y="4717036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74" name="Прямоугольник 173">
              <a:extLst>
                <a:ext uri="{FF2B5EF4-FFF2-40B4-BE49-F238E27FC236}">
                  <a16:creationId xmlns:a16="http://schemas.microsoft.com/office/drawing/2014/main" id="{FEA872A4-114B-4F54-8F57-0A2863D0BCAC}"/>
                </a:ext>
              </a:extLst>
            </p:cNvPr>
            <p:cNvSpPr/>
            <p:nvPr/>
          </p:nvSpPr>
          <p:spPr>
            <a:xfrm>
              <a:off x="11075004" y="47170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1DF59D7B-1973-4581-B889-F74763996E32}"/>
                </a:ext>
              </a:extLst>
            </p:cNvPr>
            <p:cNvSpPr/>
            <p:nvPr/>
          </p:nvSpPr>
          <p:spPr>
            <a:xfrm>
              <a:off x="10504836" y="4827527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ru-BY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–</a:t>
              </a:r>
              <a:endParaRPr lang="ru-RU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Прямоугольник 175">
              <a:extLst>
                <a:ext uri="{FF2B5EF4-FFF2-40B4-BE49-F238E27FC236}">
                  <a16:creationId xmlns:a16="http://schemas.microsoft.com/office/drawing/2014/main" id="{5EA14AD3-8BCA-4751-9542-20AF196685CF}"/>
                </a:ext>
              </a:extLst>
            </p:cNvPr>
            <p:cNvSpPr/>
            <p:nvPr/>
          </p:nvSpPr>
          <p:spPr>
            <a:xfrm>
              <a:off x="10884948" y="49783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77" name="Прямоугольник 176">
              <a:extLst>
                <a:ext uri="{FF2B5EF4-FFF2-40B4-BE49-F238E27FC236}">
                  <a16:creationId xmlns:a16="http://schemas.microsoft.com/office/drawing/2014/main" id="{EE10CCE4-5398-431A-910E-9F22622ED14E}"/>
                </a:ext>
              </a:extLst>
            </p:cNvPr>
            <p:cNvSpPr/>
            <p:nvPr/>
          </p:nvSpPr>
          <p:spPr>
            <a:xfrm>
              <a:off x="11075004" y="49783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Прямоугольник 177">
              <a:extLst>
                <a:ext uri="{FF2B5EF4-FFF2-40B4-BE49-F238E27FC236}">
                  <a16:creationId xmlns:a16="http://schemas.microsoft.com/office/drawing/2014/main" id="{3F392811-1432-49A6-976E-ADBFFE24411D}"/>
                </a:ext>
              </a:extLst>
            </p:cNvPr>
            <p:cNvSpPr/>
            <p:nvPr/>
          </p:nvSpPr>
          <p:spPr>
            <a:xfrm>
              <a:off x="10884948" y="52450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E9157E5E-8EB7-4F27-94A5-E7DEC47A85DF}"/>
                </a:ext>
              </a:extLst>
            </p:cNvPr>
            <p:cNvSpPr/>
            <p:nvPr/>
          </p:nvSpPr>
          <p:spPr>
            <a:xfrm>
              <a:off x="11075004" y="5245063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70A7C0A1-6CE3-4B40-B122-8DC9303A7EB2}"/>
                </a:ext>
              </a:extLst>
            </p:cNvPr>
            <p:cNvSpPr/>
            <p:nvPr/>
          </p:nvSpPr>
          <p:spPr>
            <a:xfrm>
              <a:off x="10694892" y="4969620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81" name="Прямоугольник 180">
              <a:extLst>
                <a:ext uri="{FF2B5EF4-FFF2-40B4-BE49-F238E27FC236}">
                  <a16:creationId xmlns:a16="http://schemas.microsoft.com/office/drawing/2014/main" id="{AFAA708E-F1FA-4866-9DBD-53D7221B1DC3}"/>
                </a:ext>
              </a:extLst>
            </p:cNvPr>
            <p:cNvSpPr/>
            <p:nvPr/>
          </p:nvSpPr>
          <p:spPr>
            <a:xfrm>
              <a:off x="11265060" y="471703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82" name="Прямоугольник 181">
              <a:extLst>
                <a:ext uri="{FF2B5EF4-FFF2-40B4-BE49-F238E27FC236}">
                  <a16:creationId xmlns:a16="http://schemas.microsoft.com/office/drawing/2014/main" id="{7CD996C2-7028-436A-8518-01978E28F776}"/>
                </a:ext>
              </a:extLst>
            </p:cNvPr>
            <p:cNvSpPr/>
            <p:nvPr/>
          </p:nvSpPr>
          <p:spPr>
            <a:xfrm>
              <a:off x="11265060" y="4978364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2537755A-1D31-4311-9A97-990ED5911651}"/>
                </a:ext>
              </a:extLst>
            </p:cNvPr>
            <p:cNvSpPr/>
            <p:nvPr/>
          </p:nvSpPr>
          <p:spPr>
            <a:xfrm>
              <a:off x="11265060" y="5245063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366A67DD-3C14-464D-8DDD-866154380F75}"/>
                </a:ext>
              </a:extLst>
            </p:cNvPr>
            <p:cNvSpPr/>
            <p:nvPr/>
          </p:nvSpPr>
          <p:spPr>
            <a:xfrm>
              <a:off x="11657078" y="472040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B9C197B-DD20-4D35-9FEC-AA459E21D61E}"/>
                </a:ext>
              </a:extLst>
            </p:cNvPr>
            <p:cNvSpPr/>
            <p:nvPr/>
          </p:nvSpPr>
          <p:spPr>
            <a:xfrm>
              <a:off x="11847134" y="472040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49F077DE-82AF-4C84-8DE1-2B4545EC1ECC}"/>
                </a:ext>
              </a:extLst>
            </p:cNvPr>
            <p:cNvSpPr/>
            <p:nvPr/>
          </p:nvSpPr>
          <p:spPr>
            <a:xfrm>
              <a:off x="11467022" y="498710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2D56F1BE-4312-4889-9145-84DEA3168BD1}"/>
                </a:ext>
              </a:extLst>
            </p:cNvPr>
            <p:cNvSpPr/>
            <p:nvPr/>
          </p:nvSpPr>
          <p:spPr>
            <a:xfrm>
              <a:off x="11657078" y="498710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F3007D8D-DEB8-40F2-A5DB-DC087EFB00BF}"/>
                </a:ext>
              </a:extLst>
            </p:cNvPr>
            <p:cNvSpPr/>
            <p:nvPr/>
          </p:nvSpPr>
          <p:spPr>
            <a:xfrm>
              <a:off x="11847134" y="4987108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B78D500D-C73C-473D-B595-D3CD2098957A}"/>
                </a:ext>
              </a:extLst>
            </p:cNvPr>
            <p:cNvSpPr/>
            <p:nvPr/>
          </p:nvSpPr>
          <p:spPr>
            <a:xfrm>
              <a:off x="11472499" y="4722655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190" name="Прямая соединительная линия 189">
              <a:extLst>
                <a:ext uri="{FF2B5EF4-FFF2-40B4-BE49-F238E27FC236}">
                  <a16:creationId xmlns:a16="http://schemas.microsoft.com/office/drawing/2014/main" id="{F558B5B3-761A-4A6C-9656-BD4D969B8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64483" y="4981738"/>
              <a:ext cx="57270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934A699A-A9EE-42ED-BAC2-223E92E74F17}"/>
                </a:ext>
              </a:extLst>
            </p:cNvPr>
            <p:cNvSpPr/>
            <p:nvPr/>
          </p:nvSpPr>
          <p:spPr>
            <a:xfrm>
              <a:off x="10702512" y="5355554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ru-BY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–</a:t>
              </a:r>
              <a:endParaRPr lang="ru-RU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5EE1183A-E838-4F50-BF5D-E0A73172887C}"/>
                </a:ext>
              </a:extLst>
            </p:cNvPr>
            <p:cNvSpPr/>
            <p:nvPr/>
          </p:nvSpPr>
          <p:spPr>
            <a:xfrm>
              <a:off x="11082624" y="550639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EE88F31C-4A8D-4510-A4D7-CD43BCD4B636}"/>
                </a:ext>
              </a:extLst>
            </p:cNvPr>
            <p:cNvSpPr/>
            <p:nvPr/>
          </p:nvSpPr>
          <p:spPr>
            <a:xfrm>
              <a:off x="11272680" y="5506391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48D747D3-BB3C-4766-916F-CCB37C0AF43D}"/>
                </a:ext>
              </a:extLst>
            </p:cNvPr>
            <p:cNvSpPr/>
            <p:nvPr/>
          </p:nvSpPr>
          <p:spPr>
            <a:xfrm>
              <a:off x="10892568" y="5497647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0442D79-2FD2-4DD3-A750-B8D2584D1BF1}"/>
                </a:ext>
              </a:extLst>
            </p:cNvPr>
            <p:cNvSpPr/>
            <p:nvPr/>
          </p:nvSpPr>
          <p:spPr>
            <a:xfrm>
              <a:off x="11074407" y="576263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96" name="Прямоугольник 195">
              <a:extLst>
                <a:ext uri="{FF2B5EF4-FFF2-40B4-BE49-F238E27FC236}">
                  <a16:creationId xmlns:a16="http://schemas.microsoft.com/office/drawing/2014/main" id="{28C66F76-9A64-4C24-84F3-52EBDF617D50}"/>
                </a:ext>
              </a:extLst>
            </p:cNvPr>
            <p:cNvSpPr/>
            <p:nvPr/>
          </p:nvSpPr>
          <p:spPr>
            <a:xfrm>
              <a:off x="11264463" y="5762639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97" name="Прямоугольник 196">
              <a:extLst>
                <a:ext uri="{FF2B5EF4-FFF2-40B4-BE49-F238E27FC236}">
                  <a16:creationId xmlns:a16="http://schemas.microsoft.com/office/drawing/2014/main" id="{05C329A9-0F4D-4D3E-A2B3-9252ABA72D84}"/>
                </a:ext>
              </a:extLst>
            </p:cNvPr>
            <p:cNvSpPr/>
            <p:nvPr/>
          </p:nvSpPr>
          <p:spPr>
            <a:xfrm>
              <a:off x="10903845" y="5873130"/>
              <a:ext cx="190056" cy="2841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ru-BY" sz="20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–</a:t>
              </a:r>
              <a:endParaRPr lang="ru-RU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8" name="Прямоугольник 197">
              <a:extLst>
                <a:ext uri="{FF2B5EF4-FFF2-40B4-BE49-F238E27FC236}">
                  <a16:creationId xmlns:a16="http://schemas.microsoft.com/office/drawing/2014/main" id="{D2F59F5C-3352-4254-B469-473E69BC2EDA}"/>
                </a:ext>
              </a:extLst>
            </p:cNvPr>
            <p:cNvSpPr/>
            <p:nvPr/>
          </p:nvSpPr>
          <p:spPr>
            <a:xfrm>
              <a:off x="11082027" y="6023967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7C8A48F8-B80D-4646-A3EF-E5DC43EB84C4}"/>
                </a:ext>
              </a:extLst>
            </p:cNvPr>
            <p:cNvSpPr/>
            <p:nvPr/>
          </p:nvSpPr>
          <p:spPr>
            <a:xfrm>
              <a:off x="11272083" y="6023967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9B0FC300-EA73-49E3-B870-52ADD9A0391D}"/>
                </a:ext>
              </a:extLst>
            </p:cNvPr>
            <p:cNvSpPr/>
            <p:nvPr/>
          </p:nvSpPr>
          <p:spPr>
            <a:xfrm>
              <a:off x="11272083" y="6281922"/>
              <a:ext cx="190056" cy="261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0178D48-993E-443B-B3AE-9C434969D2F7}"/>
                </a:ext>
              </a:extLst>
            </p:cNvPr>
            <p:cNvCxnSpPr>
              <a:cxnSpLocks/>
            </p:cNvCxnSpPr>
            <p:nvPr/>
          </p:nvCxnSpPr>
          <p:spPr>
            <a:xfrm>
              <a:off x="11462736" y="4717035"/>
              <a:ext cx="0" cy="182621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D2AD70FF-4B0E-4DFE-89AA-A56EA7794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892" y="5241747"/>
              <a:ext cx="76345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0FB8C88-44C3-4593-AE2E-6E3BE9CEA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4948" y="5756291"/>
              <a:ext cx="5771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D62FA195-AFDD-4032-BB88-913AFF1A7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9785" y="6281922"/>
              <a:ext cx="38987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7F7CFD26-F1FC-449C-AA2E-62AF7BE0AFC4}"/>
              </a:ext>
            </a:extLst>
          </p:cNvPr>
          <p:cNvSpPr/>
          <p:nvPr/>
        </p:nvSpPr>
        <p:spPr>
          <a:xfrm>
            <a:off x="2702814" y="5083949"/>
            <a:ext cx="1311114" cy="30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– b = c</a:t>
            </a:r>
            <a:endParaRPr lang="ru-BY" sz="2400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48EFB0C8-D4AD-471A-BFD0-A736F1200B02}"/>
              </a:ext>
            </a:extLst>
          </p:cNvPr>
          <p:cNvSpPr/>
          <p:nvPr/>
        </p:nvSpPr>
        <p:spPr>
          <a:xfrm>
            <a:off x="917344" y="5780846"/>
            <a:ext cx="200037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уменьшаемое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706FABDB-4828-445E-9FEC-0C25B020E80E}"/>
              </a:ext>
            </a:extLst>
          </p:cNvPr>
          <p:cNvSpPr/>
          <p:nvPr/>
        </p:nvSpPr>
        <p:spPr>
          <a:xfrm>
            <a:off x="2695886" y="5780846"/>
            <a:ext cx="1519398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вычитаемое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D0ADCF16-B035-4C9B-90A2-F556A3508E1F}"/>
              </a:ext>
            </a:extLst>
          </p:cNvPr>
          <p:cNvSpPr/>
          <p:nvPr/>
        </p:nvSpPr>
        <p:spPr>
          <a:xfrm>
            <a:off x="4161104" y="5780846"/>
            <a:ext cx="1134795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разность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820BDF60-45B7-4ADB-9D6F-F2B1E9DB6F9C}"/>
              </a:ext>
            </a:extLst>
          </p:cNvPr>
          <p:cNvCxnSpPr>
            <a:cxnSpLocks/>
            <a:endCxn id="206" idx="0"/>
          </p:cNvCxnSpPr>
          <p:nvPr/>
        </p:nvCxnSpPr>
        <p:spPr>
          <a:xfrm flipH="1">
            <a:off x="1917529" y="5424260"/>
            <a:ext cx="888980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F70BB606-4CCC-467D-AC06-8A84120085A2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3894427" y="5424260"/>
            <a:ext cx="834075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F6D7345D-EE65-4847-AF7D-35E2CF2E5E33}"/>
              </a:ext>
            </a:extLst>
          </p:cNvPr>
          <p:cNvCxnSpPr>
            <a:cxnSpLocks/>
          </p:cNvCxnSpPr>
          <p:nvPr/>
        </p:nvCxnSpPr>
        <p:spPr>
          <a:xfrm>
            <a:off x="3358371" y="5424260"/>
            <a:ext cx="90063" cy="33889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0B133EE0-5367-4358-AEFC-85EC87253AD8}"/>
              </a:ext>
            </a:extLst>
          </p:cNvPr>
          <p:cNvSpPr/>
          <p:nvPr/>
        </p:nvSpPr>
        <p:spPr>
          <a:xfrm>
            <a:off x="10144365" y="4657537"/>
            <a:ext cx="190056" cy="2613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ru-RU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99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06">
            <a:extLst>
              <a:ext uri="{FF2B5EF4-FFF2-40B4-BE49-F238E27FC236}">
                <a16:creationId xmlns:a16="http://schemas.microsoft.com/office/drawing/2014/main" id="{8D03A2C5-8387-4E8E-8A95-A15AB790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4624"/>
              </p:ext>
            </p:extLst>
          </p:nvPr>
        </p:nvGraphicFramePr>
        <p:xfrm>
          <a:off x="631194" y="806256"/>
          <a:ext cx="3960000" cy="39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309035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167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843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0567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73181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4855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5888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6563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47516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495044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70244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1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86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14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278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37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0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6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55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325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3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35527"/>
                  </a:ext>
                </a:extLst>
              </a:tr>
            </a:tbl>
          </a:graphicData>
        </a:graphic>
      </p:graphicFrame>
      <p:graphicFrame>
        <p:nvGraphicFramePr>
          <p:cNvPr id="3" name="Таблица 106">
            <a:extLst>
              <a:ext uri="{FF2B5EF4-FFF2-40B4-BE49-F238E27FC236}">
                <a16:creationId xmlns:a16="http://schemas.microsoft.com/office/drawing/2014/main" id="{E3B29240-822D-499C-A4E5-F3F46F55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44535"/>
              </p:ext>
            </p:extLst>
          </p:nvPr>
        </p:nvGraphicFramePr>
        <p:xfrm>
          <a:off x="6252239" y="1269374"/>
          <a:ext cx="3960000" cy="39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309035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167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843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0567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73181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4855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5888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6563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47516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495044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70244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*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1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86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14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278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37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0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6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55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325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36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45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54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81</a:t>
                      </a:r>
                      <a:endParaRPr lang="ru-BY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35527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C40E15-A969-473A-B565-FB731B68B170}"/>
              </a:ext>
            </a:extLst>
          </p:cNvPr>
          <p:cNvSpPr/>
          <p:nvPr/>
        </p:nvSpPr>
        <p:spPr>
          <a:xfrm>
            <a:off x="2192880" y="5132905"/>
            <a:ext cx="1311114" cy="30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* b = c</a:t>
            </a:r>
            <a:endParaRPr lang="ru-BY" sz="2400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262754-02D9-4572-914C-33CF87124A90}"/>
              </a:ext>
            </a:extLst>
          </p:cNvPr>
          <p:cNvSpPr/>
          <p:nvPr/>
        </p:nvSpPr>
        <p:spPr>
          <a:xfrm>
            <a:off x="762078" y="5829802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множитель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FD1E75-37AB-498C-A68F-905C5BAD90F8}"/>
              </a:ext>
            </a:extLst>
          </p:cNvPr>
          <p:cNvSpPr/>
          <p:nvPr/>
        </p:nvSpPr>
        <p:spPr>
          <a:xfrm>
            <a:off x="2059648" y="5829802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множитель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9ADC9C-D433-49CC-9005-69B59BC0D116}"/>
              </a:ext>
            </a:extLst>
          </p:cNvPr>
          <p:cNvSpPr/>
          <p:nvPr/>
        </p:nvSpPr>
        <p:spPr>
          <a:xfrm>
            <a:off x="3276952" y="5829802"/>
            <a:ext cx="1498630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произведение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82FF3A-859C-4430-8959-CDBDCC2130F6}"/>
              </a:ext>
            </a:extLst>
          </p:cNvPr>
          <p:cNvCxnSpPr>
            <a:cxnSpLocks/>
          </p:cNvCxnSpPr>
          <p:nvPr/>
        </p:nvCxnSpPr>
        <p:spPr>
          <a:xfrm flipH="1">
            <a:off x="1320421" y="5442145"/>
            <a:ext cx="951615" cy="38765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097318F-A82B-48C7-85F3-3040E579E84B}"/>
              </a:ext>
            </a:extLst>
          </p:cNvPr>
          <p:cNvCxnSpPr>
            <a:cxnSpLocks/>
          </p:cNvCxnSpPr>
          <p:nvPr/>
        </p:nvCxnSpPr>
        <p:spPr>
          <a:xfrm>
            <a:off x="3384493" y="5473216"/>
            <a:ext cx="648494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7E5BA92-7406-4AB1-8C9B-13398A1F6AD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17991" y="5442145"/>
            <a:ext cx="156786" cy="38765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5F17BB4-B100-4235-9837-0BC7CE60583E}"/>
              </a:ext>
            </a:extLst>
          </p:cNvPr>
          <p:cNvSpPr/>
          <p:nvPr/>
        </p:nvSpPr>
        <p:spPr>
          <a:xfrm>
            <a:off x="6296278" y="5354847"/>
            <a:ext cx="1311114" cy="30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: b = c</a:t>
            </a:r>
            <a:endParaRPr lang="ru-BY" sz="2400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3209D1-6D6F-4F11-B6CA-B27D56D7655A}"/>
              </a:ext>
            </a:extLst>
          </p:cNvPr>
          <p:cNvSpPr/>
          <p:nvPr/>
        </p:nvSpPr>
        <p:spPr>
          <a:xfrm>
            <a:off x="5193136" y="6051744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делимое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E3D285-FBD6-4A33-BC74-E40E7306DD9A}"/>
              </a:ext>
            </a:extLst>
          </p:cNvPr>
          <p:cNvSpPr/>
          <p:nvPr/>
        </p:nvSpPr>
        <p:spPr>
          <a:xfrm>
            <a:off x="6490706" y="6051744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делитель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57601D5-2B26-4C35-883D-13619E1E7765}"/>
              </a:ext>
            </a:extLst>
          </p:cNvPr>
          <p:cNvSpPr/>
          <p:nvPr/>
        </p:nvSpPr>
        <p:spPr>
          <a:xfrm>
            <a:off x="7571322" y="6051744"/>
            <a:ext cx="1116686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частное</a:t>
            </a:r>
            <a:endParaRPr lang="ru-BY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715ED1-A688-4FEB-8375-A33D37A267B5}"/>
              </a:ext>
            </a:extLst>
          </p:cNvPr>
          <p:cNvCxnSpPr>
            <a:cxnSpLocks/>
          </p:cNvCxnSpPr>
          <p:nvPr/>
        </p:nvCxnSpPr>
        <p:spPr>
          <a:xfrm flipH="1">
            <a:off x="5751479" y="5695158"/>
            <a:ext cx="648494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C52262-910E-4611-A12A-3875CF96E13E}"/>
              </a:ext>
            </a:extLst>
          </p:cNvPr>
          <p:cNvCxnSpPr>
            <a:cxnSpLocks/>
          </p:cNvCxnSpPr>
          <p:nvPr/>
        </p:nvCxnSpPr>
        <p:spPr>
          <a:xfrm>
            <a:off x="7487891" y="5695158"/>
            <a:ext cx="648494" cy="35658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D461D8C-81EE-433D-B9E1-51E46F0D27DF}"/>
              </a:ext>
            </a:extLst>
          </p:cNvPr>
          <p:cNvCxnSpPr>
            <a:cxnSpLocks/>
          </p:cNvCxnSpPr>
          <p:nvPr/>
        </p:nvCxnSpPr>
        <p:spPr>
          <a:xfrm>
            <a:off x="6951835" y="5695158"/>
            <a:ext cx="90063" cy="33889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F8A74-AFBF-4CC1-B9E5-11765EC3E16E}"/>
              </a:ext>
            </a:extLst>
          </p:cNvPr>
          <p:cNvSpPr txBox="1"/>
          <p:nvPr/>
        </p:nvSpPr>
        <p:spPr>
          <a:xfrm>
            <a:off x="4270159" y="2494625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ACAA7-BF84-4552-957C-1B9B0EF534FC}"/>
              </a:ext>
            </a:extLst>
          </p:cNvPr>
          <p:cNvSpPr txBox="1"/>
          <p:nvPr/>
        </p:nvSpPr>
        <p:spPr>
          <a:xfrm>
            <a:off x="4270159" y="2703306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Арифметические операции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2D07-8265-491C-9C2F-32E58A3D1C4A}"/>
              </a:ext>
            </a:extLst>
          </p:cNvPr>
          <p:cNvSpPr txBox="1"/>
          <p:nvPr/>
        </p:nvSpPr>
        <p:spPr>
          <a:xfrm>
            <a:off x="4129596" y="298225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Выражения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B6EF3-A785-46AD-99F3-43D977C357C5}"/>
              </a:ext>
            </a:extLst>
          </p:cNvPr>
          <p:cNvSpPr txBox="1"/>
          <p:nvPr/>
        </p:nvSpPr>
        <p:spPr>
          <a:xfrm>
            <a:off x="4653937" y="323960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Уравнения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5A581-EAB5-48C2-A64E-84C3637D8731}"/>
              </a:ext>
            </a:extLst>
          </p:cNvPr>
          <p:cNvSpPr txBox="1"/>
          <p:nvPr/>
        </p:nvSpPr>
        <p:spPr>
          <a:xfrm>
            <a:off x="3862606" y="346988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Неравенства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D8041-D12A-4F82-ACF1-0BDA6C0082B2}"/>
              </a:ext>
            </a:extLst>
          </p:cNvPr>
          <p:cNvSpPr txBox="1"/>
          <p:nvPr/>
        </p:nvSpPr>
        <p:spPr>
          <a:xfrm>
            <a:off x="4857154" y="369601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Функции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A4727-1184-47FA-A86B-79373CAAE48D}"/>
              </a:ext>
            </a:extLst>
          </p:cNvPr>
          <p:cNvSpPr txBox="1"/>
          <p:nvPr/>
        </p:nvSpPr>
        <p:spPr>
          <a:xfrm>
            <a:off x="8433546" y="3647345"/>
            <a:ext cx="2550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Синус, косинус, тангенс, котангенс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FC570-B594-4D9B-BD7B-BD285A363103}"/>
              </a:ext>
            </a:extLst>
          </p:cNvPr>
          <p:cNvSpPr txBox="1"/>
          <p:nvPr/>
        </p:nvSpPr>
        <p:spPr>
          <a:xfrm>
            <a:off x="7944630" y="3942234"/>
            <a:ext cx="3528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Арксинус, арккосинус, арктангенс, арккотангенс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1DC06-3DE7-406B-829B-60BEA0CB5288}"/>
              </a:ext>
            </a:extLst>
          </p:cNvPr>
          <p:cNvSpPr txBox="1"/>
          <p:nvPr/>
        </p:nvSpPr>
        <p:spPr>
          <a:xfrm>
            <a:off x="4522331" y="197816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Алгебра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5E1C-3774-4C30-8230-2BDB412973B1}"/>
              </a:ext>
            </a:extLst>
          </p:cNvPr>
          <p:cNvSpPr txBox="1"/>
          <p:nvPr/>
        </p:nvSpPr>
        <p:spPr>
          <a:xfrm>
            <a:off x="8433546" y="3152000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-52"/>
              </a:rPr>
              <a:t>Тригонометрия</a:t>
            </a:r>
            <a:endParaRPr lang="ru-BY" sz="1400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EA41E-2B71-4530-8499-599A8765E51A}"/>
              </a:ext>
            </a:extLst>
          </p:cNvPr>
          <p:cNvSpPr txBox="1"/>
          <p:nvPr/>
        </p:nvSpPr>
        <p:spPr>
          <a:xfrm>
            <a:off x="2157033" y="490090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Геометрия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F8AF6-0E8E-4D8B-A8C2-25835B6CDD39}"/>
              </a:ext>
            </a:extLst>
          </p:cNvPr>
          <p:cNvSpPr txBox="1"/>
          <p:nvPr/>
        </p:nvSpPr>
        <p:spPr>
          <a:xfrm>
            <a:off x="2492679" y="5208678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Точка, прямая, плоскость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0F563-7FC8-4887-A39A-493BD2430449}"/>
              </a:ext>
            </a:extLst>
          </p:cNvPr>
          <p:cNvSpPr txBox="1"/>
          <p:nvPr/>
        </p:nvSpPr>
        <p:spPr>
          <a:xfrm>
            <a:off x="3445023" y="5639565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Окружность и круг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E7009-0980-4BF8-93D2-E58D60CD18EB}"/>
              </a:ext>
            </a:extLst>
          </p:cNvPr>
          <p:cNvSpPr txBox="1"/>
          <p:nvPr/>
        </p:nvSpPr>
        <p:spPr>
          <a:xfrm>
            <a:off x="3741181" y="534879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Планиметрия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047A42-A93C-4504-AA69-8DD643EF0AD3}"/>
              </a:ext>
            </a:extLst>
          </p:cNvPr>
          <p:cNvSpPr txBox="1"/>
          <p:nvPr/>
        </p:nvSpPr>
        <p:spPr>
          <a:xfrm>
            <a:off x="657620" y="525938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Стереометрия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B0147-6845-4D0C-8F5C-B218AE2F5784}"/>
              </a:ext>
            </a:extLst>
          </p:cNvPr>
          <p:cNvSpPr txBox="1"/>
          <p:nvPr/>
        </p:nvSpPr>
        <p:spPr>
          <a:xfrm>
            <a:off x="3640678" y="59502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Треугольник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D2D28-2B3D-4E27-B27D-F39255450BAB}"/>
              </a:ext>
            </a:extLst>
          </p:cNvPr>
          <p:cNvSpPr txBox="1"/>
          <p:nvPr/>
        </p:nvSpPr>
        <p:spPr>
          <a:xfrm>
            <a:off x="3657421" y="6332024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Многоугольники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3BC6-388C-4436-AB4E-BD41287930F0}"/>
              </a:ext>
            </a:extLst>
          </p:cNvPr>
          <p:cNvSpPr txBox="1"/>
          <p:nvPr/>
        </p:nvSpPr>
        <p:spPr>
          <a:xfrm>
            <a:off x="1664750" y="230660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Линейная алгебра</a:t>
            </a:r>
            <a:endParaRPr lang="ru-BY" sz="1400" dirty="0">
              <a:solidFill>
                <a:schemeClr val="accent4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E31D6-CB81-4498-B201-7442200DCB79}"/>
              </a:ext>
            </a:extLst>
          </p:cNvPr>
          <p:cNvSpPr txBox="1"/>
          <p:nvPr/>
        </p:nvSpPr>
        <p:spPr>
          <a:xfrm>
            <a:off x="1757779" y="273603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Матрицы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11735-C8B5-4C8C-B104-7CD2DB65E26B}"/>
              </a:ext>
            </a:extLst>
          </p:cNvPr>
          <p:cNvSpPr txBox="1"/>
          <p:nvPr/>
        </p:nvSpPr>
        <p:spPr>
          <a:xfrm>
            <a:off x="1950085" y="305528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Векторы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FEB0E-350F-4F11-8AD9-FB5A2A715615}"/>
              </a:ext>
            </a:extLst>
          </p:cNvPr>
          <p:cNvSpPr txBox="1"/>
          <p:nvPr/>
        </p:nvSpPr>
        <p:spPr>
          <a:xfrm>
            <a:off x="1474190" y="340112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Тензоры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BB940-9694-440C-8094-CFC6B92058B6}"/>
              </a:ext>
            </a:extLst>
          </p:cNvPr>
          <p:cNvSpPr txBox="1"/>
          <p:nvPr/>
        </p:nvSpPr>
        <p:spPr>
          <a:xfrm>
            <a:off x="1770548" y="3665310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Решение СЛАУ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CF3FE-E726-4849-8468-7EF88266623B}"/>
              </a:ext>
            </a:extLst>
          </p:cNvPr>
          <p:cNvSpPr txBox="1"/>
          <p:nvPr/>
        </p:nvSpPr>
        <p:spPr>
          <a:xfrm>
            <a:off x="4326034" y="4111610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Аналитическая геометрия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B26D1-641A-43A9-BE0C-830B84A5F96B}"/>
              </a:ext>
            </a:extLst>
          </p:cNvPr>
          <p:cNvSpPr txBox="1"/>
          <p:nvPr/>
        </p:nvSpPr>
        <p:spPr>
          <a:xfrm>
            <a:off x="6681303" y="4747012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Математический анализ</a:t>
            </a:r>
            <a:endParaRPr lang="ru-BY" sz="1400" dirty="0">
              <a:solidFill>
                <a:schemeClr val="accent5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D66BC-31FC-4ACA-8F11-DFD7EDBCF4A6}"/>
              </a:ext>
            </a:extLst>
          </p:cNvPr>
          <p:cNvSpPr txBox="1"/>
          <p:nvPr/>
        </p:nvSpPr>
        <p:spPr>
          <a:xfrm>
            <a:off x="7182035" y="5084063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Производные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197D1-2E4E-4692-8853-38BE1836BE04}"/>
              </a:ext>
            </a:extLst>
          </p:cNvPr>
          <p:cNvSpPr txBox="1"/>
          <p:nvPr/>
        </p:nvSpPr>
        <p:spPr>
          <a:xfrm>
            <a:off x="7485062" y="524525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Комплексные 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B421E-13B3-4F6E-B084-0DE59D46858B}"/>
              </a:ext>
            </a:extLst>
          </p:cNvPr>
          <p:cNvSpPr txBox="1"/>
          <p:nvPr/>
        </p:nvSpPr>
        <p:spPr>
          <a:xfrm>
            <a:off x="7182035" y="5516454"/>
            <a:ext cx="2321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Числовые последовательности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E5868-C3CC-474F-B7A0-AF6C5241CFB8}"/>
              </a:ext>
            </a:extLst>
          </p:cNvPr>
          <p:cNvSpPr txBox="1"/>
          <p:nvPr/>
        </p:nvSpPr>
        <p:spPr>
          <a:xfrm>
            <a:off x="7272811" y="5762675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Пределы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DD9A03-E925-4515-875A-5450ACF3C534}"/>
              </a:ext>
            </a:extLst>
          </p:cNvPr>
          <p:cNvSpPr txBox="1"/>
          <p:nvPr/>
        </p:nvSpPr>
        <p:spPr>
          <a:xfrm>
            <a:off x="7549803" y="610122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Интегралы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C8A52-E51C-460E-888E-DA6A6DE85394}"/>
              </a:ext>
            </a:extLst>
          </p:cNvPr>
          <p:cNvSpPr txBox="1"/>
          <p:nvPr/>
        </p:nvSpPr>
        <p:spPr>
          <a:xfrm>
            <a:off x="9472681" y="4977844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39BE1"/>
                </a:solidFill>
                <a:latin typeface="Montserrat Medium" panose="00000600000000000000" pitchFamily="2" charset="-52"/>
              </a:rPr>
              <a:t>Векторный анализ</a:t>
            </a:r>
            <a:endParaRPr lang="ru-BY" sz="1400" dirty="0">
              <a:solidFill>
                <a:srgbClr val="C39BE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BE168-EB31-4B08-BC56-345AEA52C2CC}"/>
              </a:ext>
            </a:extLst>
          </p:cNvPr>
          <p:cNvSpPr txBox="1"/>
          <p:nvPr/>
        </p:nvSpPr>
        <p:spPr>
          <a:xfrm>
            <a:off x="10048158" y="53094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Градиент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7C99-D3F1-4C84-AE4C-2F1CCA2505A9}"/>
              </a:ext>
            </a:extLst>
          </p:cNvPr>
          <p:cNvSpPr txBox="1"/>
          <p:nvPr/>
        </p:nvSpPr>
        <p:spPr>
          <a:xfrm>
            <a:off x="7090026" y="61988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Теория вероятности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888607-9AAD-42F6-BDEE-8CC0F42BC2D0}"/>
              </a:ext>
            </a:extLst>
          </p:cNvPr>
          <p:cNvSpPr txBox="1"/>
          <p:nvPr/>
        </p:nvSpPr>
        <p:spPr>
          <a:xfrm>
            <a:off x="7482804" y="97158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События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A1F5E-56F6-4B31-97F9-47EE0A0A2301}"/>
              </a:ext>
            </a:extLst>
          </p:cNvPr>
          <p:cNvSpPr txBox="1"/>
          <p:nvPr/>
        </p:nvSpPr>
        <p:spPr>
          <a:xfrm>
            <a:off x="8774060" y="81273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Математическая статистика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6D0CD6-D17F-41CB-A70F-7FEC5412F1E3}"/>
              </a:ext>
            </a:extLst>
          </p:cNvPr>
          <p:cNvSpPr txBox="1"/>
          <p:nvPr/>
        </p:nvSpPr>
        <p:spPr>
          <a:xfrm>
            <a:off x="4641442" y="22629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Топология</a:t>
            </a:r>
            <a:endParaRPr lang="ru-BY" sz="1400" dirty="0">
              <a:solidFill>
                <a:schemeClr val="accent4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830BE-C807-4012-8ADE-294FE411DCB1}"/>
              </a:ext>
            </a:extLst>
          </p:cNvPr>
          <p:cNvSpPr txBox="1"/>
          <p:nvPr/>
        </p:nvSpPr>
        <p:spPr>
          <a:xfrm>
            <a:off x="4494427" y="485597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Топологические пространства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2756AA-5BD5-413C-8FAE-ABE5FA481BC8}"/>
              </a:ext>
            </a:extLst>
          </p:cNvPr>
          <p:cNvSpPr txBox="1"/>
          <p:nvPr/>
        </p:nvSpPr>
        <p:spPr>
          <a:xfrm>
            <a:off x="-56225" y="897616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Дискретная математика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3107B-FB02-42EA-ADFC-517D446EBA7B}"/>
              </a:ext>
            </a:extLst>
          </p:cNvPr>
          <p:cNvSpPr txBox="1"/>
          <p:nvPr/>
        </p:nvSpPr>
        <p:spPr>
          <a:xfrm>
            <a:off x="13212" y="1619490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Размещения, сочетания, перестановки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CFD341-55FF-41D0-9AEA-065AA77DECBA}"/>
              </a:ext>
            </a:extLst>
          </p:cNvPr>
          <p:cNvSpPr txBox="1"/>
          <p:nvPr/>
        </p:nvSpPr>
        <p:spPr>
          <a:xfrm>
            <a:off x="142042" y="139230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Комбинаторика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C465A9-9A9D-4007-AF37-ADFB8D4C9BDC}"/>
              </a:ext>
            </a:extLst>
          </p:cNvPr>
          <p:cNvSpPr txBox="1"/>
          <p:nvPr/>
        </p:nvSpPr>
        <p:spPr>
          <a:xfrm>
            <a:off x="2674444" y="1223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Теория множеств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E3E5E5-7323-4E50-8C48-087FD8E4928A}"/>
              </a:ext>
            </a:extLst>
          </p:cNvPr>
          <p:cNvSpPr txBox="1"/>
          <p:nvPr/>
        </p:nvSpPr>
        <p:spPr>
          <a:xfrm>
            <a:off x="2674444" y="1494434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Множества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DCEB0-AED5-49EF-91D0-A1FC84F31784}"/>
              </a:ext>
            </a:extLst>
          </p:cNvPr>
          <p:cNvSpPr txBox="1"/>
          <p:nvPr/>
        </p:nvSpPr>
        <p:spPr>
          <a:xfrm>
            <a:off x="142042" y="2006118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Теория графов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941EB-0164-4596-8C1C-A36ABC38A74A}"/>
              </a:ext>
            </a:extLst>
          </p:cNvPr>
          <p:cNvSpPr txBox="1"/>
          <p:nvPr/>
        </p:nvSpPr>
        <p:spPr>
          <a:xfrm>
            <a:off x="236964" y="2341030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Графы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4D1E57-F91A-4B6B-9D33-16341B0C5026}"/>
              </a:ext>
            </a:extLst>
          </p:cNvPr>
          <p:cNvSpPr txBox="1"/>
          <p:nvPr/>
        </p:nvSpPr>
        <p:spPr>
          <a:xfrm>
            <a:off x="6362398" y="1698341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Теория чисел</a:t>
            </a:r>
            <a:endParaRPr lang="ru-BY" sz="1400" dirty="0">
              <a:solidFill>
                <a:schemeClr val="accent4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1E23C-74CC-4270-8926-3DA553911DC4}"/>
              </a:ext>
            </a:extLst>
          </p:cNvPr>
          <p:cNvSpPr txBox="1"/>
          <p:nvPr/>
        </p:nvSpPr>
        <p:spPr>
          <a:xfrm>
            <a:off x="6582191" y="2086961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Простые 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EF98F-AFF7-4FE8-959A-B5E97895B30F}"/>
              </a:ext>
            </a:extLst>
          </p:cNvPr>
          <p:cNvSpPr txBox="1"/>
          <p:nvPr/>
        </p:nvSpPr>
        <p:spPr>
          <a:xfrm>
            <a:off x="9207957" y="1562976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Математическая логика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9CE6E-F415-4C96-80DD-46600DF98742}"/>
              </a:ext>
            </a:extLst>
          </p:cNvPr>
          <p:cNvSpPr txBox="1"/>
          <p:nvPr/>
        </p:nvSpPr>
        <p:spPr>
          <a:xfrm>
            <a:off x="9554868" y="1870038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Высказывания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4D03BA-D6DF-4940-9584-0B2E2BE4DD57}"/>
              </a:ext>
            </a:extLst>
          </p:cNvPr>
          <p:cNvSpPr txBox="1"/>
          <p:nvPr/>
        </p:nvSpPr>
        <p:spPr>
          <a:xfrm>
            <a:off x="6066891" y="328663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категорий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812945-0667-4BF7-842F-687CB0FC58EE}"/>
              </a:ext>
            </a:extLst>
          </p:cNvPr>
          <p:cNvSpPr txBox="1"/>
          <p:nvPr/>
        </p:nvSpPr>
        <p:spPr>
          <a:xfrm>
            <a:off x="6066891" y="3563269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Категории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4B7193-435E-4CB0-8393-37584CFEDD0F}"/>
              </a:ext>
            </a:extLst>
          </p:cNvPr>
          <p:cNvSpPr txBox="1"/>
          <p:nvPr/>
        </p:nvSpPr>
        <p:spPr>
          <a:xfrm>
            <a:off x="6662023" y="2717938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групп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5275BE-F641-4869-B74F-484AFB6DF854}"/>
              </a:ext>
            </a:extLst>
          </p:cNvPr>
          <p:cNvSpPr txBox="1"/>
          <p:nvPr/>
        </p:nvSpPr>
        <p:spPr>
          <a:xfrm>
            <a:off x="6662023" y="29945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Группы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D06C6-4C6A-4C2C-B071-36C948B71D29}"/>
              </a:ext>
            </a:extLst>
          </p:cNvPr>
          <p:cNvSpPr txBox="1"/>
          <p:nvPr/>
        </p:nvSpPr>
        <p:spPr>
          <a:xfrm>
            <a:off x="7417840" y="239191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колец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57AC76-7E1D-49DB-89E2-AEBC8E5849BC}"/>
              </a:ext>
            </a:extLst>
          </p:cNvPr>
          <p:cNvSpPr txBox="1"/>
          <p:nvPr/>
        </p:nvSpPr>
        <p:spPr>
          <a:xfrm>
            <a:off x="7877104" y="263479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Кольца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16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6A4727-1184-47FA-A86B-79373CAAE48D}"/>
              </a:ext>
            </a:extLst>
          </p:cNvPr>
          <p:cNvSpPr txBox="1"/>
          <p:nvPr/>
        </p:nvSpPr>
        <p:spPr>
          <a:xfrm>
            <a:off x="8433546" y="3647345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Синус, косинус, тангенс, котангенс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FC570-B594-4D9B-BD7B-BD285A363103}"/>
              </a:ext>
            </a:extLst>
          </p:cNvPr>
          <p:cNvSpPr txBox="1"/>
          <p:nvPr/>
        </p:nvSpPr>
        <p:spPr>
          <a:xfrm>
            <a:off x="7944630" y="3942234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Арксинус, арккосинус, арктангенс, арккотангенс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1DC06-3DE7-406B-829B-60BEA0CB5288}"/>
              </a:ext>
            </a:extLst>
          </p:cNvPr>
          <p:cNvSpPr txBox="1"/>
          <p:nvPr/>
        </p:nvSpPr>
        <p:spPr>
          <a:xfrm>
            <a:off x="4537002" y="2142422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-52"/>
              </a:rPr>
              <a:t>Алгебра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5E1C-3774-4C30-8230-2BDB412973B1}"/>
              </a:ext>
            </a:extLst>
          </p:cNvPr>
          <p:cNvSpPr txBox="1"/>
          <p:nvPr/>
        </p:nvSpPr>
        <p:spPr>
          <a:xfrm>
            <a:off x="8433546" y="3152000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Nunito" pitchFamily="2" charset="-52"/>
              </a:rPr>
              <a:t>Тригонометрия</a:t>
            </a:r>
            <a:endParaRPr lang="ru-BY" sz="1400" dirty="0">
              <a:solidFill>
                <a:schemeClr val="accent6">
                  <a:lumMod val="75000"/>
                </a:schemeClr>
              </a:solidFill>
              <a:latin typeface="Nunito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EA41E-2B71-4530-8499-599A8765E51A}"/>
              </a:ext>
            </a:extLst>
          </p:cNvPr>
          <p:cNvSpPr txBox="1"/>
          <p:nvPr/>
        </p:nvSpPr>
        <p:spPr>
          <a:xfrm>
            <a:off x="2157033" y="4900901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Nunito" pitchFamily="2" charset="-52"/>
              </a:rPr>
              <a:t>Геометрия</a:t>
            </a:r>
            <a:endParaRPr lang="ru-BY" sz="1400" dirty="0">
              <a:solidFill>
                <a:srgbClr val="FF9393"/>
              </a:solidFill>
              <a:latin typeface="Nunito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F8AF6-0E8E-4D8B-A8C2-25835B6CDD39}"/>
              </a:ext>
            </a:extLst>
          </p:cNvPr>
          <p:cNvSpPr txBox="1"/>
          <p:nvPr/>
        </p:nvSpPr>
        <p:spPr>
          <a:xfrm>
            <a:off x="2492679" y="5208678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Точка, прямая, плоскость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0F563-7FC8-4887-A39A-493BD2430449}"/>
              </a:ext>
            </a:extLst>
          </p:cNvPr>
          <p:cNvSpPr txBox="1"/>
          <p:nvPr/>
        </p:nvSpPr>
        <p:spPr>
          <a:xfrm>
            <a:off x="3445023" y="563956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Окружность и круг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E7009-0980-4BF8-93D2-E58D60CD18EB}"/>
              </a:ext>
            </a:extLst>
          </p:cNvPr>
          <p:cNvSpPr txBox="1"/>
          <p:nvPr/>
        </p:nvSpPr>
        <p:spPr>
          <a:xfrm>
            <a:off x="3741181" y="5348794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Nunito" pitchFamily="2" charset="-52"/>
              </a:rPr>
              <a:t>Планиметрия</a:t>
            </a:r>
            <a:endParaRPr lang="ru-BY" sz="1400" dirty="0">
              <a:solidFill>
                <a:srgbClr val="FF9393"/>
              </a:solidFill>
              <a:latin typeface="Nunito" pitchFamily="2" charset="-5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047A42-A93C-4504-AA69-8DD643EF0AD3}"/>
              </a:ext>
            </a:extLst>
          </p:cNvPr>
          <p:cNvSpPr txBox="1"/>
          <p:nvPr/>
        </p:nvSpPr>
        <p:spPr>
          <a:xfrm>
            <a:off x="657620" y="5259381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Nunito" pitchFamily="2" charset="-52"/>
              </a:rPr>
              <a:t>Стереометрия</a:t>
            </a:r>
            <a:endParaRPr lang="ru-BY" sz="1400" dirty="0">
              <a:solidFill>
                <a:srgbClr val="FF9393"/>
              </a:solidFill>
              <a:latin typeface="Nunito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B0147-6845-4D0C-8F5C-B218AE2F5784}"/>
              </a:ext>
            </a:extLst>
          </p:cNvPr>
          <p:cNvSpPr txBox="1"/>
          <p:nvPr/>
        </p:nvSpPr>
        <p:spPr>
          <a:xfrm>
            <a:off x="3640678" y="595028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Треугольник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D2D28-2B3D-4E27-B27D-F39255450BAB}"/>
              </a:ext>
            </a:extLst>
          </p:cNvPr>
          <p:cNvSpPr txBox="1"/>
          <p:nvPr/>
        </p:nvSpPr>
        <p:spPr>
          <a:xfrm>
            <a:off x="3657421" y="633202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Многоугольники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3BC6-388C-4436-AB4E-BD41287930F0}"/>
              </a:ext>
            </a:extLst>
          </p:cNvPr>
          <p:cNvSpPr txBox="1"/>
          <p:nvPr/>
        </p:nvSpPr>
        <p:spPr>
          <a:xfrm>
            <a:off x="1664750" y="230660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unito" pitchFamily="2" charset="-52"/>
              </a:rPr>
              <a:t>Линейная алгебра</a:t>
            </a:r>
            <a:endParaRPr lang="ru-BY" sz="1400" dirty="0">
              <a:solidFill>
                <a:schemeClr val="accent4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E31D6-CB81-4498-B201-7442200DCB79}"/>
              </a:ext>
            </a:extLst>
          </p:cNvPr>
          <p:cNvSpPr txBox="1"/>
          <p:nvPr/>
        </p:nvSpPr>
        <p:spPr>
          <a:xfrm>
            <a:off x="1757779" y="273603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Матрицы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11735-C8B5-4C8C-B104-7CD2DB65E26B}"/>
              </a:ext>
            </a:extLst>
          </p:cNvPr>
          <p:cNvSpPr txBox="1"/>
          <p:nvPr/>
        </p:nvSpPr>
        <p:spPr>
          <a:xfrm>
            <a:off x="1950085" y="3055284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Векторы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FEB0E-350F-4F11-8AD9-FB5A2A715615}"/>
              </a:ext>
            </a:extLst>
          </p:cNvPr>
          <p:cNvSpPr txBox="1"/>
          <p:nvPr/>
        </p:nvSpPr>
        <p:spPr>
          <a:xfrm>
            <a:off x="1474190" y="34011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Тензоры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BB940-9694-440C-8094-CFC6B92058B6}"/>
              </a:ext>
            </a:extLst>
          </p:cNvPr>
          <p:cNvSpPr txBox="1"/>
          <p:nvPr/>
        </p:nvSpPr>
        <p:spPr>
          <a:xfrm>
            <a:off x="1770548" y="366531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Решение СЛАУ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CF3FE-E726-4849-8468-7EF88266623B}"/>
              </a:ext>
            </a:extLst>
          </p:cNvPr>
          <p:cNvSpPr txBox="1"/>
          <p:nvPr/>
        </p:nvSpPr>
        <p:spPr>
          <a:xfrm>
            <a:off x="4326034" y="4111610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unito" pitchFamily="2" charset="-52"/>
              </a:rPr>
              <a:t>Аналитическая геометрия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B26D1-641A-43A9-BE0C-830B84A5F96B}"/>
              </a:ext>
            </a:extLst>
          </p:cNvPr>
          <p:cNvSpPr txBox="1"/>
          <p:nvPr/>
        </p:nvSpPr>
        <p:spPr>
          <a:xfrm>
            <a:off x="6681303" y="4747012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-52"/>
              </a:rPr>
              <a:t>Математический анализ</a:t>
            </a:r>
            <a:endParaRPr lang="ru-BY" sz="14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D66BC-31FC-4ACA-8F11-DFD7EDBCF4A6}"/>
              </a:ext>
            </a:extLst>
          </p:cNvPr>
          <p:cNvSpPr txBox="1"/>
          <p:nvPr/>
        </p:nvSpPr>
        <p:spPr>
          <a:xfrm>
            <a:off x="7182035" y="508406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Производные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197D1-2E4E-4692-8853-38BE1836BE04}"/>
              </a:ext>
            </a:extLst>
          </p:cNvPr>
          <p:cNvSpPr txBox="1"/>
          <p:nvPr/>
        </p:nvSpPr>
        <p:spPr>
          <a:xfrm>
            <a:off x="7485062" y="52452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Комплексные числа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B421E-13B3-4F6E-B084-0DE59D46858B}"/>
              </a:ext>
            </a:extLst>
          </p:cNvPr>
          <p:cNvSpPr txBox="1"/>
          <p:nvPr/>
        </p:nvSpPr>
        <p:spPr>
          <a:xfrm>
            <a:off x="7182035" y="5516454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Числовые последовательности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E5868-C3CC-474F-B7A0-AF6C5241CFB8}"/>
              </a:ext>
            </a:extLst>
          </p:cNvPr>
          <p:cNvSpPr txBox="1"/>
          <p:nvPr/>
        </p:nvSpPr>
        <p:spPr>
          <a:xfrm>
            <a:off x="7272811" y="576267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Пределы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DD9A03-E925-4515-875A-5450ACF3C534}"/>
              </a:ext>
            </a:extLst>
          </p:cNvPr>
          <p:cNvSpPr txBox="1"/>
          <p:nvPr/>
        </p:nvSpPr>
        <p:spPr>
          <a:xfrm>
            <a:off x="7549803" y="610122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Интегралы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C8A52-E51C-460E-888E-DA6A6DE85394}"/>
              </a:ext>
            </a:extLst>
          </p:cNvPr>
          <p:cNvSpPr txBox="1"/>
          <p:nvPr/>
        </p:nvSpPr>
        <p:spPr>
          <a:xfrm>
            <a:off x="9472681" y="497784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39BE1"/>
                </a:solidFill>
                <a:latin typeface="Nunito" pitchFamily="2" charset="-52"/>
              </a:rPr>
              <a:t>Векторный анализ</a:t>
            </a:r>
            <a:endParaRPr lang="ru-BY" sz="1400" dirty="0">
              <a:solidFill>
                <a:srgbClr val="C39BE1"/>
              </a:solidFill>
              <a:latin typeface="Nunito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BE168-EB31-4B08-BC56-345AEA52C2CC}"/>
              </a:ext>
            </a:extLst>
          </p:cNvPr>
          <p:cNvSpPr txBox="1"/>
          <p:nvPr/>
        </p:nvSpPr>
        <p:spPr>
          <a:xfrm>
            <a:off x="10048158" y="530943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Градиент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7C99-D3F1-4C84-AE4C-2F1CCA2505A9}"/>
              </a:ext>
            </a:extLst>
          </p:cNvPr>
          <p:cNvSpPr txBox="1"/>
          <p:nvPr/>
        </p:nvSpPr>
        <p:spPr>
          <a:xfrm>
            <a:off x="7090026" y="61988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Nunito" pitchFamily="2" charset="-52"/>
              </a:rPr>
              <a:t>Теория вероятности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Nunito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888607-9AAD-42F6-BDEE-8CC0F42BC2D0}"/>
              </a:ext>
            </a:extLst>
          </p:cNvPr>
          <p:cNvSpPr txBox="1"/>
          <p:nvPr/>
        </p:nvSpPr>
        <p:spPr>
          <a:xfrm>
            <a:off x="7482804" y="97158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События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A1F5E-56F6-4B31-97F9-47EE0A0A2301}"/>
              </a:ext>
            </a:extLst>
          </p:cNvPr>
          <p:cNvSpPr txBox="1"/>
          <p:nvPr/>
        </p:nvSpPr>
        <p:spPr>
          <a:xfrm>
            <a:off x="8774060" y="81273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Nunito" pitchFamily="2" charset="-52"/>
              </a:rPr>
              <a:t>Математическая статистика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Nunito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6D0CD6-D17F-41CB-A70F-7FEC5412F1E3}"/>
              </a:ext>
            </a:extLst>
          </p:cNvPr>
          <p:cNvSpPr txBox="1"/>
          <p:nvPr/>
        </p:nvSpPr>
        <p:spPr>
          <a:xfrm>
            <a:off x="4641442" y="22629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Nunito" pitchFamily="2" charset="-52"/>
              </a:rPr>
              <a:t>Топология</a:t>
            </a:r>
            <a:endParaRPr lang="ru-BY" sz="1400" dirty="0">
              <a:solidFill>
                <a:schemeClr val="accent4">
                  <a:lumMod val="20000"/>
                  <a:lumOff val="80000"/>
                </a:schemeClr>
              </a:solidFill>
              <a:latin typeface="Nunito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830BE-C807-4012-8ADE-294FE411DCB1}"/>
              </a:ext>
            </a:extLst>
          </p:cNvPr>
          <p:cNvSpPr txBox="1"/>
          <p:nvPr/>
        </p:nvSpPr>
        <p:spPr>
          <a:xfrm>
            <a:off x="4494427" y="485597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Топологические пространства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2756AA-5BD5-413C-8FAE-ABE5FA481BC8}"/>
              </a:ext>
            </a:extLst>
          </p:cNvPr>
          <p:cNvSpPr txBox="1"/>
          <p:nvPr/>
        </p:nvSpPr>
        <p:spPr>
          <a:xfrm>
            <a:off x="-56225" y="897616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Nunito" pitchFamily="2" charset="-52"/>
              </a:rPr>
              <a:t>Дискретная математика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Nunito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3107B-FB02-42EA-ADFC-517D446EBA7B}"/>
              </a:ext>
            </a:extLst>
          </p:cNvPr>
          <p:cNvSpPr txBox="1"/>
          <p:nvPr/>
        </p:nvSpPr>
        <p:spPr>
          <a:xfrm>
            <a:off x="13212" y="1619490"/>
            <a:ext cx="2528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Размещения, сочетания, перестановки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CFD341-55FF-41D0-9AEA-065AA77DECBA}"/>
              </a:ext>
            </a:extLst>
          </p:cNvPr>
          <p:cNvSpPr txBox="1"/>
          <p:nvPr/>
        </p:nvSpPr>
        <p:spPr>
          <a:xfrm>
            <a:off x="142042" y="13923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Nunito" pitchFamily="2" charset="-52"/>
              </a:rPr>
              <a:t>Комбинаторика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Nunito" pitchFamily="2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C465A9-9A9D-4007-AF37-ADFB8D4C9BDC}"/>
              </a:ext>
            </a:extLst>
          </p:cNvPr>
          <p:cNvSpPr txBox="1"/>
          <p:nvPr/>
        </p:nvSpPr>
        <p:spPr>
          <a:xfrm>
            <a:off x="2674444" y="122344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Nunito" pitchFamily="2" charset="-52"/>
              </a:rPr>
              <a:t>Теория множеств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Nunito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E3E5E5-7323-4E50-8C48-087FD8E4928A}"/>
              </a:ext>
            </a:extLst>
          </p:cNvPr>
          <p:cNvSpPr txBox="1"/>
          <p:nvPr/>
        </p:nvSpPr>
        <p:spPr>
          <a:xfrm>
            <a:off x="2674444" y="1494434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Множества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DCEB0-AED5-49EF-91D0-A1FC84F31784}"/>
              </a:ext>
            </a:extLst>
          </p:cNvPr>
          <p:cNvSpPr txBox="1"/>
          <p:nvPr/>
        </p:nvSpPr>
        <p:spPr>
          <a:xfrm>
            <a:off x="142042" y="2006118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Nunito" pitchFamily="2" charset="-52"/>
              </a:rPr>
              <a:t>Теория графов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Nunito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941EB-0164-4596-8C1C-A36ABC38A74A}"/>
              </a:ext>
            </a:extLst>
          </p:cNvPr>
          <p:cNvSpPr txBox="1"/>
          <p:nvPr/>
        </p:nvSpPr>
        <p:spPr>
          <a:xfrm>
            <a:off x="236964" y="2341030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Графы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4D1E57-F91A-4B6B-9D33-16341B0C5026}"/>
              </a:ext>
            </a:extLst>
          </p:cNvPr>
          <p:cNvSpPr txBox="1"/>
          <p:nvPr/>
        </p:nvSpPr>
        <p:spPr>
          <a:xfrm>
            <a:off x="6362398" y="1698341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Nunito" pitchFamily="2" charset="-52"/>
              </a:rPr>
              <a:t>Теория чисел</a:t>
            </a:r>
            <a:endParaRPr lang="ru-BY" sz="1400" dirty="0">
              <a:solidFill>
                <a:schemeClr val="accent4">
                  <a:lumMod val="40000"/>
                  <a:lumOff val="60000"/>
                </a:schemeClr>
              </a:solidFill>
              <a:latin typeface="Nunito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1E23C-74CC-4270-8926-3DA553911DC4}"/>
              </a:ext>
            </a:extLst>
          </p:cNvPr>
          <p:cNvSpPr txBox="1"/>
          <p:nvPr/>
        </p:nvSpPr>
        <p:spPr>
          <a:xfrm>
            <a:off x="6582191" y="2086961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Простые числа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EF98F-AFF7-4FE8-959A-B5E97895B30F}"/>
              </a:ext>
            </a:extLst>
          </p:cNvPr>
          <p:cNvSpPr txBox="1"/>
          <p:nvPr/>
        </p:nvSpPr>
        <p:spPr>
          <a:xfrm>
            <a:off x="9207957" y="1562976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unito" pitchFamily="2" charset="-52"/>
              </a:rPr>
              <a:t>Математическая логика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9CE6E-F415-4C96-80DD-46600DF98742}"/>
              </a:ext>
            </a:extLst>
          </p:cNvPr>
          <p:cNvSpPr txBox="1"/>
          <p:nvPr/>
        </p:nvSpPr>
        <p:spPr>
          <a:xfrm>
            <a:off x="9554868" y="1870038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Высказывания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4D03BA-D6DF-4940-9584-0B2E2BE4DD57}"/>
              </a:ext>
            </a:extLst>
          </p:cNvPr>
          <p:cNvSpPr txBox="1"/>
          <p:nvPr/>
        </p:nvSpPr>
        <p:spPr>
          <a:xfrm>
            <a:off x="6066891" y="328663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-52"/>
              </a:rPr>
              <a:t>Теория категорий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812945-0667-4BF7-842F-687CB0FC58EE}"/>
              </a:ext>
            </a:extLst>
          </p:cNvPr>
          <p:cNvSpPr txBox="1"/>
          <p:nvPr/>
        </p:nvSpPr>
        <p:spPr>
          <a:xfrm>
            <a:off x="6066891" y="356326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Категории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4B7193-435E-4CB0-8393-37584CFEDD0F}"/>
              </a:ext>
            </a:extLst>
          </p:cNvPr>
          <p:cNvSpPr txBox="1"/>
          <p:nvPr/>
        </p:nvSpPr>
        <p:spPr>
          <a:xfrm>
            <a:off x="6662023" y="2717938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-52"/>
              </a:rPr>
              <a:t>Теория групп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5275BE-F641-4869-B74F-484AFB6DF854}"/>
              </a:ext>
            </a:extLst>
          </p:cNvPr>
          <p:cNvSpPr txBox="1"/>
          <p:nvPr/>
        </p:nvSpPr>
        <p:spPr>
          <a:xfrm>
            <a:off x="6662023" y="299457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Группы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D06C6-4C6A-4C2C-B071-36C948B71D29}"/>
              </a:ext>
            </a:extLst>
          </p:cNvPr>
          <p:cNvSpPr txBox="1"/>
          <p:nvPr/>
        </p:nvSpPr>
        <p:spPr>
          <a:xfrm>
            <a:off x="7417840" y="2391914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-52"/>
              </a:rPr>
              <a:t>Теория колец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57AC76-7E1D-49DB-89E2-AEBC8E5849BC}"/>
              </a:ext>
            </a:extLst>
          </p:cNvPr>
          <p:cNvSpPr txBox="1"/>
          <p:nvPr/>
        </p:nvSpPr>
        <p:spPr>
          <a:xfrm>
            <a:off x="7877104" y="2634797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Кольца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B0CC091-EF85-444B-A7C8-14D77F00289F}"/>
              </a:ext>
            </a:extLst>
          </p:cNvPr>
          <p:cNvCxnSpPr>
            <a:cxnSpLocks/>
          </p:cNvCxnSpPr>
          <p:nvPr/>
        </p:nvCxnSpPr>
        <p:spPr>
          <a:xfrm>
            <a:off x="4729363" y="2591785"/>
            <a:ext cx="10460" cy="46663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A67DE06E-89F8-4EB8-B996-398E5187A7E1}"/>
              </a:ext>
            </a:extLst>
          </p:cNvPr>
          <p:cNvCxnSpPr>
            <a:cxnSpLocks/>
          </p:cNvCxnSpPr>
          <p:nvPr/>
        </p:nvCxnSpPr>
        <p:spPr>
          <a:xfrm flipH="1">
            <a:off x="4781758" y="2826416"/>
            <a:ext cx="725138" cy="21651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B2BCA1A0-A573-4728-AB96-B7D8FB634B58}"/>
              </a:ext>
            </a:extLst>
          </p:cNvPr>
          <p:cNvCxnSpPr>
            <a:cxnSpLocks/>
          </p:cNvCxnSpPr>
          <p:nvPr/>
        </p:nvCxnSpPr>
        <p:spPr>
          <a:xfrm>
            <a:off x="5531572" y="2826416"/>
            <a:ext cx="139756" cy="31258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5704740D-1565-4B3D-A743-58D1995FECC7}"/>
              </a:ext>
            </a:extLst>
          </p:cNvPr>
          <p:cNvCxnSpPr>
            <a:cxnSpLocks/>
          </p:cNvCxnSpPr>
          <p:nvPr/>
        </p:nvCxnSpPr>
        <p:spPr>
          <a:xfrm flipH="1">
            <a:off x="5029285" y="3117687"/>
            <a:ext cx="430780" cy="18381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7459EC40-A862-48F5-8DF3-8EF3299AD63B}"/>
              </a:ext>
            </a:extLst>
          </p:cNvPr>
          <p:cNvCxnSpPr>
            <a:cxnSpLocks/>
          </p:cNvCxnSpPr>
          <p:nvPr/>
        </p:nvCxnSpPr>
        <p:spPr>
          <a:xfrm flipH="1">
            <a:off x="4284330" y="3064694"/>
            <a:ext cx="445033" cy="37886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387BFDEA-40FE-4894-A506-AFBA3EE7064F}"/>
              </a:ext>
            </a:extLst>
          </p:cNvPr>
          <p:cNvCxnSpPr>
            <a:cxnSpLocks/>
          </p:cNvCxnSpPr>
          <p:nvPr/>
        </p:nvCxnSpPr>
        <p:spPr>
          <a:xfrm>
            <a:off x="4647576" y="2579262"/>
            <a:ext cx="912097" cy="25874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38B4129-13B0-4DAB-AE3E-3C65395CC682}"/>
              </a:ext>
            </a:extLst>
          </p:cNvPr>
          <p:cNvCxnSpPr>
            <a:cxnSpLocks/>
          </p:cNvCxnSpPr>
          <p:nvPr/>
        </p:nvCxnSpPr>
        <p:spPr>
          <a:xfrm flipH="1" flipV="1">
            <a:off x="4757083" y="3049282"/>
            <a:ext cx="190945" cy="26134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F3A0168-BDAC-4765-8EEB-FDDE51BA04A6}"/>
              </a:ext>
            </a:extLst>
          </p:cNvPr>
          <p:cNvCxnSpPr>
            <a:cxnSpLocks/>
          </p:cNvCxnSpPr>
          <p:nvPr/>
        </p:nvCxnSpPr>
        <p:spPr>
          <a:xfrm flipV="1">
            <a:off x="3515470" y="2301411"/>
            <a:ext cx="1101243" cy="14878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B11C1694-371D-4085-916C-64D2DC96E67F}"/>
              </a:ext>
            </a:extLst>
          </p:cNvPr>
          <p:cNvCxnSpPr>
            <a:cxnSpLocks/>
          </p:cNvCxnSpPr>
          <p:nvPr/>
        </p:nvCxnSpPr>
        <p:spPr>
          <a:xfrm>
            <a:off x="5429123" y="2274095"/>
            <a:ext cx="2368465" cy="25933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A53F7EE6-734B-4863-8C25-BC92C2C82361}"/>
              </a:ext>
            </a:extLst>
          </p:cNvPr>
          <p:cNvCxnSpPr>
            <a:cxnSpLocks/>
          </p:cNvCxnSpPr>
          <p:nvPr/>
        </p:nvCxnSpPr>
        <p:spPr>
          <a:xfrm>
            <a:off x="5387633" y="2273768"/>
            <a:ext cx="1702393" cy="6466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39DB0033-B0AB-46B2-A552-FA710B258F45}"/>
              </a:ext>
            </a:extLst>
          </p:cNvPr>
          <p:cNvCxnSpPr>
            <a:cxnSpLocks/>
          </p:cNvCxnSpPr>
          <p:nvPr/>
        </p:nvCxnSpPr>
        <p:spPr>
          <a:xfrm>
            <a:off x="5341793" y="2313895"/>
            <a:ext cx="897036" cy="112367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9263244A-2422-46F8-A597-763F750EA43A}"/>
              </a:ext>
            </a:extLst>
          </p:cNvPr>
          <p:cNvCxnSpPr>
            <a:cxnSpLocks/>
          </p:cNvCxnSpPr>
          <p:nvPr/>
        </p:nvCxnSpPr>
        <p:spPr>
          <a:xfrm flipV="1">
            <a:off x="4764498" y="2311435"/>
            <a:ext cx="211013" cy="27636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EB7D8200-000E-43A6-9001-FF60A5B4ECF7}"/>
              </a:ext>
            </a:extLst>
          </p:cNvPr>
          <p:cNvCxnSpPr>
            <a:cxnSpLocks/>
          </p:cNvCxnSpPr>
          <p:nvPr/>
        </p:nvCxnSpPr>
        <p:spPr>
          <a:xfrm flipH="1" flipV="1">
            <a:off x="4980668" y="2274261"/>
            <a:ext cx="540899" cy="54784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3705C2C5-41F3-414E-9770-492D2E114575}"/>
              </a:ext>
            </a:extLst>
          </p:cNvPr>
          <p:cNvCxnSpPr>
            <a:cxnSpLocks/>
          </p:cNvCxnSpPr>
          <p:nvPr/>
        </p:nvCxnSpPr>
        <p:spPr>
          <a:xfrm flipV="1">
            <a:off x="7041842" y="1912803"/>
            <a:ext cx="148048" cy="29726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7F8A74-AFBF-4CC1-B9E5-11765EC3E16E}"/>
              </a:ext>
            </a:extLst>
          </p:cNvPr>
          <p:cNvSpPr txBox="1"/>
          <p:nvPr/>
        </p:nvSpPr>
        <p:spPr>
          <a:xfrm>
            <a:off x="4429441" y="246150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Числа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ACAA7-BF84-4552-957C-1B9B0EF534FC}"/>
              </a:ext>
            </a:extLst>
          </p:cNvPr>
          <p:cNvSpPr txBox="1"/>
          <p:nvPr/>
        </p:nvSpPr>
        <p:spPr>
          <a:xfrm>
            <a:off x="4270159" y="2703306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Арифметические операции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2D07-8265-491C-9C2F-32E58A3D1C4A}"/>
              </a:ext>
            </a:extLst>
          </p:cNvPr>
          <p:cNvSpPr txBox="1"/>
          <p:nvPr/>
        </p:nvSpPr>
        <p:spPr>
          <a:xfrm>
            <a:off x="4285468" y="2928888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Выражения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B6EF3-A785-46AD-99F3-43D977C357C5}"/>
              </a:ext>
            </a:extLst>
          </p:cNvPr>
          <p:cNvSpPr txBox="1"/>
          <p:nvPr/>
        </p:nvSpPr>
        <p:spPr>
          <a:xfrm>
            <a:off x="4542585" y="3168009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Уравнения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5A581-EAB5-48C2-A64E-84C3637D8731}"/>
              </a:ext>
            </a:extLst>
          </p:cNvPr>
          <p:cNvSpPr txBox="1"/>
          <p:nvPr/>
        </p:nvSpPr>
        <p:spPr>
          <a:xfrm>
            <a:off x="3941299" y="3329088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Неравенства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D8041-D12A-4F82-ACF1-0BDA6C0082B2}"/>
              </a:ext>
            </a:extLst>
          </p:cNvPr>
          <p:cNvSpPr txBox="1"/>
          <p:nvPr/>
        </p:nvSpPr>
        <p:spPr>
          <a:xfrm>
            <a:off x="5275024" y="3012328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Nunito" pitchFamily="2" charset="-52"/>
              </a:rPr>
              <a:t>Функции</a:t>
            </a:r>
            <a:endParaRPr lang="ru-BY" sz="1000" dirty="0">
              <a:solidFill>
                <a:schemeClr val="bg1"/>
              </a:solidFill>
              <a:latin typeface="Nunito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50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F8A74-AFBF-4CC1-B9E5-11765EC3E16E}"/>
              </a:ext>
            </a:extLst>
          </p:cNvPr>
          <p:cNvSpPr txBox="1"/>
          <p:nvPr/>
        </p:nvSpPr>
        <p:spPr>
          <a:xfrm>
            <a:off x="4270159" y="2494625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ACAA7-BF84-4552-957C-1B9B0EF534FC}"/>
              </a:ext>
            </a:extLst>
          </p:cNvPr>
          <p:cNvSpPr txBox="1"/>
          <p:nvPr/>
        </p:nvSpPr>
        <p:spPr>
          <a:xfrm>
            <a:off x="4270159" y="2703306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Арифметические операции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2D07-8265-491C-9C2F-32E58A3D1C4A}"/>
              </a:ext>
            </a:extLst>
          </p:cNvPr>
          <p:cNvSpPr txBox="1"/>
          <p:nvPr/>
        </p:nvSpPr>
        <p:spPr>
          <a:xfrm>
            <a:off x="4129596" y="298225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Выражения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B6EF3-A785-46AD-99F3-43D977C357C5}"/>
              </a:ext>
            </a:extLst>
          </p:cNvPr>
          <p:cNvSpPr txBox="1"/>
          <p:nvPr/>
        </p:nvSpPr>
        <p:spPr>
          <a:xfrm>
            <a:off x="4653937" y="323960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Уравнения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5A581-EAB5-48C2-A64E-84C3637D8731}"/>
              </a:ext>
            </a:extLst>
          </p:cNvPr>
          <p:cNvSpPr txBox="1"/>
          <p:nvPr/>
        </p:nvSpPr>
        <p:spPr>
          <a:xfrm>
            <a:off x="3862606" y="346988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Неравенства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D8041-D12A-4F82-ACF1-0BDA6C0082B2}"/>
              </a:ext>
            </a:extLst>
          </p:cNvPr>
          <p:cNvSpPr txBox="1"/>
          <p:nvPr/>
        </p:nvSpPr>
        <p:spPr>
          <a:xfrm>
            <a:off x="4857154" y="369601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Функции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A4727-1184-47FA-A86B-79373CAAE48D}"/>
              </a:ext>
            </a:extLst>
          </p:cNvPr>
          <p:cNvSpPr txBox="1"/>
          <p:nvPr/>
        </p:nvSpPr>
        <p:spPr>
          <a:xfrm>
            <a:off x="8433546" y="3647345"/>
            <a:ext cx="2550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Синус, косинус, тангенс, котангенс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FC570-B594-4D9B-BD7B-BD285A363103}"/>
              </a:ext>
            </a:extLst>
          </p:cNvPr>
          <p:cNvSpPr txBox="1"/>
          <p:nvPr/>
        </p:nvSpPr>
        <p:spPr>
          <a:xfrm>
            <a:off x="7944630" y="3942234"/>
            <a:ext cx="3528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Арксинус, арккосинус, арктангенс, арккотангенс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1DC06-3DE7-406B-829B-60BEA0CB5288}"/>
              </a:ext>
            </a:extLst>
          </p:cNvPr>
          <p:cNvSpPr txBox="1"/>
          <p:nvPr/>
        </p:nvSpPr>
        <p:spPr>
          <a:xfrm>
            <a:off x="4522331" y="197816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Алгебра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5E1C-3774-4C30-8230-2BDB412973B1}"/>
              </a:ext>
            </a:extLst>
          </p:cNvPr>
          <p:cNvSpPr txBox="1"/>
          <p:nvPr/>
        </p:nvSpPr>
        <p:spPr>
          <a:xfrm>
            <a:off x="8433546" y="3152000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-52"/>
              </a:rPr>
              <a:t>Тригонометрия</a:t>
            </a:r>
            <a:endParaRPr lang="ru-BY" sz="1400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EA41E-2B71-4530-8499-599A8765E51A}"/>
              </a:ext>
            </a:extLst>
          </p:cNvPr>
          <p:cNvSpPr txBox="1"/>
          <p:nvPr/>
        </p:nvSpPr>
        <p:spPr>
          <a:xfrm>
            <a:off x="2157033" y="490090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Геометрия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F8AF6-0E8E-4D8B-A8C2-25835B6CDD39}"/>
              </a:ext>
            </a:extLst>
          </p:cNvPr>
          <p:cNvSpPr txBox="1"/>
          <p:nvPr/>
        </p:nvSpPr>
        <p:spPr>
          <a:xfrm>
            <a:off x="2492679" y="5208678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Точка, прямая, плоскость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0F563-7FC8-4887-A39A-493BD2430449}"/>
              </a:ext>
            </a:extLst>
          </p:cNvPr>
          <p:cNvSpPr txBox="1"/>
          <p:nvPr/>
        </p:nvSpPr>
        <p:spPr>
          <a:xfrm>
            <a:off x="3445023" y="5639565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Окружность и круг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E7009-0980-4BF8-93D2-E58D60CD18EB}"/>
              </a:ext>
            </a:extLst>
          </p:cNvPr>
          <p:cNvSpPr txBox="1"/>
          <p:nvPr/>
        </p:nvSpPr>
        <p:spPr>
          <a:xfrm>
            <a:off x="3741181" y="534879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Планиметрия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047A42-A93C-4504-AA69-8DD643EF0AD3}"/>
              </a:ext>
            </a:extLst>
          </p:cNvPr>
          <p:cNvSpPr txBox="1"/>
          <p:nvPr/>
        </p:nvSpPr>
        <p:spPr>
          <a:xfrm>
            <a:off x="1331778" y="540113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9393"/>
                </a:solidFill>
                <a:latin typeface="Montserrat Medium" panose="00000600000000000000" pitchFamily="2" charset="-52"/>
              </a:rPr>
              <a:t>Стереометрия</a:t>
            </a:r>
            <a:endParaRPr lang="ru-BY" sz="1400" dirty="0">
              <a:solidFill>
                <a:srgbClr val="FF9393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B0147-6845-4D0C-8F5C-B218AE2F5784}"/>
              </a:ext>
            </a:extLst>
          </p:cNvPr>
          <p:cNvSpPr txBox="1"/>
          <p:nvPr/>
        </p:nvSpPr>
        <p:spPr>
          <a:xfrm>
            <a:off x="3640678" y="59502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Треугольник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D2D28-2B3D-4E27-B27D-F39255450BAB}"/>
              </a:ext>
            </a:extLst>
          </p:cNvPr>
          <p:cNvSpPr txBox="1"/>
          <p:nvPr/>
        </p:nvSpPr>
        <p:spPr>
          <a:xfrm>
            <a:off x="3657421" y="6332024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Многоугольники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3BC6-388C-4436-AB4E-BD41287930F0}"/>
              </a:ext>
            </a:extLst>
          </p:cNvPr>
          <p:cNvSpPr txBox="1"/>
          <p:nvPr/>
        </p:nvSpPr>
        <p:spPr>
          <a:xfrm>
            <a:off x="1664750" y="230660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Линейная алгебра</a:t>
            </a:r>
            <a:endParaRPr lang="ru-BY" sz="1400" dirty="0">
              <a:solidFill>
                <a:schemeClr val="accent4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E31D6-CB81-4498-B201-7442200DCB79}"/>
              </a:ext>
            </a:extLst>
          </p:cNvPr>
          <p:cNvSpPr txBox="1"/>
          <p:nvPr/>
        </p:nvSpPr>
        <p:spPr>
          <a:xfrm>
            <a:off x="1757779" y="273603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Матрицы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11735-C8B5-4C8C-B104-7CD2DB65E26B}"/>
              </a:ext>
            </a:extLst>
          </p:cNvPr>
          <p:cNvSpPr txBox="1"/>
          <p:nvPr/>
        </p:nvSpPr>
        <p:spPr>
          <a:xfrm>
            <a:off x="1950085" y="305528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Векторы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FEB0E-350F-4F11-8AD9-FB5A2A715615}"/>
              </a:ext>
            </a:extLst>
          </p:cNvPr>
          <p:cNvSpPr txBox="1"/>
          <p:nvPr/>
        </p:nvSpPr>
        <p:spPr>
          <a:xfrm>
            <a:off x="1474190" y="340112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Тензоры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BB940-9694-440C-8094-CFC6B92058B6}"/>
              </a:ext>
            </a:extLst>
          </p:cNvPr>
          <p:cNvSpPr txBox="1"/>
          <p:nvPr/>
        </p:nvSpPr>
        <p:spPr>
          <a:xfrm>
            <a:off x="1770548" y="3665310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Решение СЛАУ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CF3FE-E726-4849-8468-7EF88266623B}"/>
              </a:ext>
            </a:extLst>
          </p:cNvPr>
          <p:cNvSpPr txBox="1"/>
          <p:nvPr/>
        </p:nvSpPr>
        <p:spPr>
          <a:xfrm>
            <a:off x="-945260" y="4270750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Аналитическая геометрия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B26D1-641A-43A9-BE0C-830B84A5F96B}"/>
              </a:ext>
            </a:extLst>
          </p:cNvPr>
          <p:cNvSpPr txBox="1"/>
          <p:nvPr/>
        </p:nvSpPr>
        <p:spPr>
          <a:xfrm>
            <a:off x="5582534" y="451702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Математический анализ</a:t>
            </a:r>
            <a:endParaRPr lang="ru-BY" sz="1400" dirty="0">
              <a:solidFill>
                <a:schemeClr val="accent5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D66BC-31FC-4ACA-8F11-DFD7EDBCF4A6}"/>
              </a:ext>
            </a:extLst>
          </p:cNvPr>
          <p:cNvSpPr txBox="1"/>
          <p:nvPr/>
        </p:nvSpPr>
        <p:spPr>
          <a:xfrm>
            <a:off x="6083266" y="4854074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Производные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197D1-2E4E-4692-8853-38BE1836BE04}"/>
              </a:ext>
            </a:extLst>
          </p:cNvPr>
          <p:cNvSpPr txBox="1"/>
          <p:nvPr/>
        </p:nvSpPr>
        <p:spPr>
          <a:xfrm>
            <a:off x="6386293" y="5015267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Комплексные 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B421E-13B3-4F6E-B084-0DE59D46858B}"/>
              </a:ext>
            </a:extLst>
          </p:cNvPr>
          <p:cNvSpPr txBox="1"/>
          <p:nvPr/>
        </p:nvSpPr>
        <p:spPr>
          <a:xfrm>
            <a:off x="6083266" y="5286465"/>
            <a:ext cx="2321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Числовые последовательности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E5868-C3CC-474F-B7A0-AF6C5241CFB8}"/>
              </a:ext>
            </a:extLst>
          </p:cNvPr>
          <p:cNvSpPr txBox="1"/>
          <p:nvPr/>
        </p:nvSpPr>
        <p:spPr>
          <a:xfrm>
            <a:off x="6174042" y="5532686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Пределы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DD9A03-E925-4515-875A-5450ACF3C534}"/>
              </a:ext>
            </a:extLst>
          </p:cNvPr>
          <p:cNvSpPr txBox="1"/>
          <p:nvPr/>
        </p:nvSpPr>
        <p:spPr>
          <a:xfrm>
            <a:off x="6451034" y="587124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Интегралы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C8A52-E51C-460E-888E-DA6A6DE85394}"/>
              </a:ext>
            </a:extLst>
          </p:cNvPr>
          <p:cNvSpPr txBox="1"/>
          <p:nvPr/>
        </p:nvSpPr>
        <p:spPr>
          <a:xfrm>
            <a:off x="8689174" y="5625018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39BE1"/>
                </a:solidFill>
                <a:latin typeface="Montserrat Medium" panose="00000600000000000000" pitchFamily="2" charset="-52"/>
              </a:rPr>
              <a:t>Векторный анализ</a:t>
            </a:r>
            <a:endParaRPr lang="ru-BY" sz="1400" dirty="0">
              <a:solidFill>
                <a:srgbClr val="C39BE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BE168-EB31-4B08-BC56-345AEA52C2CC}"/>
              </a:ext>
            </a:extLst>
          </p:cNvPr>
          <p:cNvSpPr txBox="1"/>
          <p:nvPr/>
        </p:nvSpPr>
        <p:spPr>
          <a:xfrm>
            <a:off x="9264651" y="5956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Градиент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7C99-D3F1-4C84-AE4C-2F1CCA2505A9}"/>
              </a:ext>
            </a:extLst>
          </p:cNvPr>
          <p:cNvSpPr txBox="1"/>
          <p:nvPr/>
        </p:nvSpPr>
        <p:spPr>
          <a:xfrm>
            <a:off x="7549803" y="693874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Теория вероятности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888607-9AAD-42F6-BDEE-8CC0F42BC2D0}"/>
              </a:ext>
            </a:extLst>
          </p:cNvPr>
          <p:cNvSpPr txBox="1"/>
          <p:nvPr/>
        </p:nvSpPr>
        <p:spPr>
          <a:xfrm>
            <a:off x="7942581" y="104557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События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A1F5E-56F6-4B31-97F9-47EE0A0A2301}"/>
              </a:ext>
            </a:extLst>
          </p:cNvPr>
          <p:cNvSpPr txBox="1"/>
          <p:nvPr/>
        </p:nvSpPr>
        <p:spPr>
          <a:xfrm>
            <a:off x="8308054" y="55642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Математическая статистика</a:t>
            </a:r>
            <a:endParaRPr lang="ru-BY" sz="1400" dirty="0">
              <a:solidFill>
                <a:schemeClr val="accent2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6D0CD6-D17F-41CB-A70F-7FEC5412F1E3}"/>
              </a:ext>
            </a:extLst>
          </p:cNvPr>
          <p:cNvSpPr txBox="1"/>
          <p:nvPr/>
        </p:nvSpPr>
        <p:spPr>
          <a:xfrm>
            <a:off x="4599936" y="-111735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Топология</a:t>
            </a:r>
            <a:endParaRPr lang="ru-BY" sz="1400" dirty="0">
              <a:solidFill>
                <a:schemeClr val="accent4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830BE-C807-4012-8ADE-294FE411DCB1}"/>
              </a:ext>
            </a:extLst>
          </p:cNvPr>
          <p:cNvSpPr txBox="1"/>
          <p:nvPr/>
        </p:nvSpPr>
        <p:spPr>
          <a:xfrm>
            <a:off x="4452921" y="147571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Топологические пространства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2756AA-5BD5-413C-8FAE-ABE5FA481BC8}"/>
              </a:ext>
            </a:extLst>
          </p:cNvPr>
          <p:cNvSpPr txBox="1"/>
          <p:nvPr/>
        </p:nvSpPr>
        <p:spPr>
          <a:xfrm>
            <a:off x="-517674" y="234675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Дискретная математика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3107B-FB02-42EA-ADFC-517D446EBA7B}"/>
              </a:ext>
            </a:extLst>
          </p:cNvPr>
          <p:cNvSpPr txBox="1"/>
          <p:nvPr/>
        </p:nvSpPr>
        <p:spPr>
          <a:xfrm>
            <a:off x="-448237" y="956549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Размещения, сочетания, перестановки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CFD341-55FF-41D0-9AEA-065AA77DECBA}"/>
              </a:ext>
            </a:extLst>
          </p:cNvPr>
          <p:cNvSpPr txBox="1"/>
          <p:nvPr/>
        </p:nvSpPr>
        <p:spPr>
          <a:xfrm>
            <a:off x="-319407" y="72935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Комбинаторика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C465A9-9A9D-4007-AF37-ADFB8D4C9BDC}"/>
              </a:ext>
            </a:extLst>
          </p:cNvPr>
          <p:cNvSpPr txBox="1"/>
          <p:nvPr/>
        </p:nvSpPr>
        <p:spPr>
          <a:xfrm>
            <a:off x="2453739" y="110223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Теория множеств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E3E5E5-7323-4E50-8C48-087FD8E4928A}"/>
              </a:ext>
            </a:extLst>
          </p:cNvPr>
          <p:cNvSpPr txBox="1"/>
          <p:nvPr/>
        </p:nvSpPr>
        <p:spPr>
          <a:xfrm>
            <a:off x="2453739" y="137321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Множества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DCEB0-AED5-49EF-91D0-A1FC84F31784}"/>
              </a:ext>
            </a:extLst>
          </p:cNvPr>
          <p:cNvSpPr txBox="1"/>
          <p:nvPr/>
        </p:nvSpPr>
        <p:spPr>
          <a:xfrm>
            <a:off x="-319407" y="134317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tserrat Medium" panose="00000600000000000000" pitchFamily="2" charset="-52"/>
              </a:rPr>
              <a:t>Теория графов</a:t>
            </a:r>
            <a:endParaRPr lang="ru-BY" sz="1400" dirty="0">
              <a:solidFill>
                <a:schemeClr val="accent6">
                  <a:lumMod val="20000"/>
                  <a:lumOff val="8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941EB-0164-4596-8C1C-A36ABC38A74A}"/>
              </a:ext>
            </a:extLst>
          </p:cNvPr>
          <p:cNvSpPr txBox="1"/>
          <p:nvPr/>
        </p:nvSpPr>
        <p:spPr>
          <a:xfrm>
            <a:off x="-224485" y="167808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Графы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4D1E57-F91A-4B6B-9D33-16341B0C5026}"/>
              </a:ext>
            </a:extLst>
          </p:cNvPr>
          <p:cNvSpPr txBox="1"/>
          <p:nvPr/>
        </p:nvSpPr>
        <p:spPr>
          <a:xfrm>
            <a:off x="5934945" y="1427323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tserrat Medium" panose="00000600000000000000" pitchFamily="2" charset="-52"/>
              </a:rPr>
              <a:t>Теория чисел</a:t>
            </a:r>
            <a:endParaRPr lang="ru-BY" sz="1400" dirty="0">
              <a:solidFill>
                <a:schemeClr val="accent4">
                  <a:lumMod val="40000"/>
                  <a:lumOff val="6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1E23C-74CC-4270-8926-3DA553911DC4}"/>
              </a:ext>
            </a:extLst>
          </p:cNvPr>
          <p:cNvSpPr txBox="1"/>
          <p:nvPr/>
        </p:nvSpPr>
        <p:spPr>
          <a:xfrm>
            <a:off x="6115280" y="1753347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Простые числа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EF98F-AFF7-4FE8-959A-B5E97895B30F}"/>
              </a:ext>
            </a:extLst>
          </p:cNvPr>
          <p:cNvSpPr txBox="1"/>
          <p:nvPr/>
        </p:nvSpPr>
        <p:spPr>
          <a:xfrm>
            <a:off x="2159548" y="382317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Математическая логика</a:t>
            </a:r>
            <a:endParaRPr lang="ru-BY" sz="1400" dirty="0">
              <a:solidFill>
                <a:schemeClr val="accent2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9CE6E-F415-4C96-80DD-46600DF98742}"/>
              </a:ext>
            </a:extLst>
          </p:cNvPr>
          <p:cNvSpPr txBox="1"/>
          <p:nvPr/>
        </p:nvSpPr>
        <p:spPr>
          <a:xfrm>
            <a:off x="2506459" y="689379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Высказывания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4D03BA-D6DF-4940-9584-0B2E2BE4DD57}"/>
              </a:ext>
            </a:extLst>
          </p:cNvPr>
          <p:cNvSpPr txBox="1"/>
          <p:nvPr/>
        </p:nvSpPr>
        <p:spPr>
          <a:xfrm>
            <a:off x="6066891" y="328663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категорий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812945-0667-4BF7-842F-687CB0FC58EE}"/>
              </a:ext>
            </a:extLst>
          </p:cNvPr>
          <p:cNvSpPr txBox="1"/>
          <p:nvPr/>
        </p:nvSpPr>
        <p:spPr>
          <a:xfrm>
            <a:off x="6066891" y="3563269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Категории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4B7193-435E-4CB0-8393-37584CFEDD0F}"/>
              </a:ext>
            </a:extLst>
          </p:cNvPr>
          <p:cNvSpPr txBox="1"/>
          <p:nvPr/>
        </p:nvSpPr>
        <p:spPr>
          <a:xfrm>
            <a:off x="6662023" y="2717938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групп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5275BE-F641-4869-B74F-484AFB6DF854}"/>
              </a:ext>
            </a:extLst>
          </p:cNvPr>
          <p:cNvSpPr txBox="1"/>
          <p:nvPr/>
        </p:nvSpPr>
        <p:spPr>
          <a:xfrm>
            <a:off x="6662023" y="29945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Группы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D06C6-4C6A-4C2C-B071-36C948B71D29}"/>
              </a:ext>
            </a:extLst>
          </p:cNvPr>
          <p:cNvSpPr txBox="1"/>
          <p:nvPr/>
        </p:nvSpPr>
        <p:spPr>
          <a:xfrm>
            <a:off x="7417840" y="239191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Medium" panose="00000600000000000000" pitchFamily="2" charset="-52"/>
              </a:rPr>
              <a:t>Теория колец</a:t>
            </a:r>
            <a:endParaRPr lang="ru-BY" sz="1400" dirty="0">
              <a:solidFill>
                <a:schemeClr val="accent6">
                  <a:lumMod val="60000"/>
                  <a:lumOff val="40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57AC76-7E1D-49DB-89E2-AEBC8E5849BC}"/>
              </a:ext>
            </a:extLst>
          </p:cNvPr>
          <p:cNvSpPr txBox="1"/>
          <p:nvPr/>
        </p:nvSpPr>
        <p:spPr>
          <a:xfrm>
            <a:off x="7877104" y="263479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Кольца</a:t>
            </a:r>
            <a:endParaRPr lang="ru-BY" sz="1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45142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676</Words>
  <Application>Microsoft Office PowerPoint</Application>
  <PresentationFormat>Широкоэкранный</PresentationFormat>
  <Paragraphs>520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Montserrat Medium</vt:lpstr>
      <vt:lpstr>Nunito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Алеся Лойко</dc:creator>
  <cp:lastModifiedBy>Алеся Лойко</cp:lastModifiedBy>
  <cp:revision>48</cp:revision>
  <dcterms:created xsi:type="dcterms:W3CDTF">2022-10-26T07:18:01Z</dcterms:created>
  <dcterms:modified xsi:type="dcterms:W3CDTF">2023-09-19T14:39:09Z</dcterms:modified>
</cp:coreProperties>
</file>