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3" r:id="rId9"/>
    <p:sldId id="264" r:id="rId10"/>
    <p:sldId id="262" r:id="rId11"/>
    <p:sldId id="260" r:id="rId12"/>
    <p:sldId id="265" r:id="rId13"/>
    <p:sldId id="261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1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Gribaudo" userId="1408bbbf-807b-4432-8071-7f92b004a8f8" providerId="ADAL" clId="{8F33F1F2-9CF0-4C8C-BC62-EF69BF537562}"/>
    <pc:docChg chg="undo custSel addSld modSld">
      <pc:chgData name="Marco Gribaudo" userId="1408bbbf-807b-4432-8071-7f92b004a8f8" providerId="ADAL" clId="{8F33F1F2-9CF0-4C8C-BC62-EF69BF537562}" dt="2024-07-03T08:16:08.215" v="158" actId="207"/>
      <pc:docMkLst>
        <pc:docMk/>
      </pc:docMkLst>
      <pc:sldChg chg="addSp delSp modSp add">
        <pc:chgData name="Marco Gribaudo" userId="1408bbbf-807b-4432-8071-7f92b004a8f8" providerId="ADAL" clId="{8F33F1F2-9CF0-4C8C-BC62-EF69BF537562}" dt="2024-07-03T07:51:01.319" v="132" actId="20577"/>
        <pc:sldMkLst>
          <pc:docMk/>
          <pc:sldMk cId="2529240141" sldId="263"/>
        </pc:sldMkLst>
        <pc:spChg chg="mod">
          <ac:chgData name="Marco Gribaudo" userId="1408bbbf-807b-4432-8071-7f92b004a8f8" providerId="ADAL" clId="{8F33F1F2-9CF0-4C8C-BC62-EF69BF537562}" dt="2024-07-03T07:42:53.993" v="3" actId="1076"/>
          <ac:spMkLst>
            <pc:docMk/>
            <pc:sldMk cId="2529240141" sldId="263"/>
            <ac:spMk id="2" creationId="{14142E57-6451-4A9F-A4DA-16AA285CFD6F}"/>
          </ac:spMkLst>
        </pc:spChg>
        <pc:spChg chg="add mod">
          <ac:chgData name="Marco Gribaudo" userId="1408bbbf-807b-4432-8071-7f92b004a8f8" providerId="ADAL" clId="{8F33F1F2-9CF0-4C8C-BC62-EF69BF537562}" dt="2024-07-03T07:48:56.693" v="93" actId="1076"/>
          <ac:spMkLst>
            <pc:docMk/>
            <pc:sldMk cId="2529240141" sldId="263"/>
            <ac:spMk id="4" creationId="{95F1EF0C-A171-49AA-896C-A06414157381}"/>
          </ac:spMkLst>
        </pc:spChg>
        <pc:spChg chg="mod">
          <ac:chgData name="Marco Gribaudo" userId="1408bbbf-807b-4432-8071-7f92b004a8f8" providerId="ADAL" clId="{8F33F1F2-9CF0-4C8C-BC62-EF69BF537562}" dt="2024-07-03T07:46:18.620" v="49" actId="14100"/>
          <ac:spMkLst>
            <pc:docMk/>
            <pc:sldMk cId="2529240141" sldId="263"/>
            <ac:spMk id="20" creationId="{6D3DD083-225E-46AC-A76F-86E81530C19C}"/>
          </ac:spMkLst>
        </pc:spChg>
        <pc:spChg chg="add del mod">
          <ac:chgData name="Marco Gribaudo" userId="1408bbbf-807b-4432-8071-7f92b004a8f8" providerId="ADAL" clId="{8F33F1F2-9CF0-4C8C-BC62-EF69BF537562}" dt="2024-07-03T07:44:26.764" v="26" actId="478"/>
          <ac:spMkLst>
            <pc:docMk/>
            <pc:sldMk cId="2529240141" sldId="263"/>
            <ac:spMk id="24" creationId="{352DEC74-0BF9-4ABB-B968-17C56942F1B4}"/>
          </ac:spMkLst>
        </pc:spChg>
        <pc:spChg chg="add del mod">
          <ac:chgData name="Marco Gribaudo" userId="1408bbbf-807b-4432-8071-7f92b004a8f8" providerId="ADAL" clId="{8F33F1F2-9CF0-4C8C-BC62-EF69BF537562}" dt="2024-07-03T07:48:51.639" v="92" actId="478"/>
          <ac:spMkLst>
            <pc:docMk/>
            <pc:sldMk cId="2529240141" sldId="263"/>
            <ac:spMk id="25" creationId="{3F613903-ADF8-4B3E-B78F-05D04A8F8D44}"/>
          </ac:spMkLst>
        </pc:spChg>
        <pc:spChg chg="mod topLvl">
          <ac:chgData name="Marco Gribaudo" userId="1408bbbf-807b-4432-8071-7f92b004a8f8" providerId="ADAL" clId="{8F33F1F2-9CF0-4C8C-BC62-EF69BF537562}" dt="2024-07-03T07:45:55.888" v="45" actId="1076"/>
          <ac:spMkLst>
            <pc:docMk/>
            <pc:sldMk cId="2529240141" sldId="263"/>
            <ac:spMk id="26" creationId="{A976D21A-3653-4278-8249-CA1D8F738605}"/>
          </ac:spMkLst>
        </pc:spChg>
        <pc:spChg chg="mod">
          <ac:chgData name="Marco Gribaudo" userId="1408bbbf-807b-4432-8071-7f92b004a8f8" providerId="ADAL" clId="{8F33F1F2-9CF0-4C8C-BC62-EF69BF537562}" dt="2024-07-03T07:51:01.319" v="132" actId="20577"/>
          <ac:spMkLst>
            <pc:docMk/>
            <pc:sldMk cId="2529240141" sldId="263"/>
            <ac:spMk id="29" creationId="{75B923A9-D06B-4301-A503-5B257B288DD0}"/>
          </ac:spMkLst>
        </pc:spChg>
        <pc:spChg chg="mod">
          <ac:chgData name="Marco Gribaudo" userId="1408bbbf-807b-4432-8071-7f92b004a8f8" providerId="ADAL" clId="{8F33F1F2-9CF0-4C8C-BC62-EF69BF537562}" dt="2024-07-03T07:49:28.019" v="100" actId="20577"/>
          <ac:spMkLst>
            <pc:docMk/>
            <pc:sldMk cId="2529240141" sldId="263"/>
            <ac:spMk id="30" creationId="{D3213E01-19BF-49F8-A48B-74A7BE7D546B}"/>
          </ac:spMkLst>
        </pc:spChg>
        <pc:spChg chg="mod">
          <ac:chgData name="Marco Gribaudo" userId="1408bbbf-807b-4432-8071-7f92b004a8f8" providerId="ADAL" clId="{8F33F1F2-9CF0-4C8C-BC62-EF69BF537562}" dt="2024-07-03T07:49:30.651" v="102" actId="20577"/>
          <ac:spMkLst>
            <pc:docMk/>
            <pc:sldMk cId="2529240141" sldId="263"/>
            <ac:spMk id="31" creationId="{97CBA2C0-3ACE-4963-B820-CA3550CE8874}"/>
          </ac:spMkLst>
        </pc:spChg>
        <pc:spChg chg="del mod topLvl">
          <ac:chgData name="Marco Gribaudo" userId="1408bbbf-807b-4432-8071-7f92b004a8f8" providerId="ADAL" clId="{8F33F1F2-9CF0-4C8C-BC62-EF69BF537562}" dt="2024-07-03T07:50:14.308" v="117" actId="478"/>
          <ac:spMkLst>
            <pc:docMk/>
            <pc:sldMk cId="2529240141" sldId="263"/>
            <ac:spMk id="32" creationId="{0B3BBF8C-BB86-4231-B60B-08F49689752A}"/>
          </ac:spMkLst>
        </pc:spChg>
        <pc:spChg chg="mod">
          <ac:chgData name="Marco Gribaudo" userId="1408bbbf-807b-4432-8071-7f92b004a8f8" providerId="ADAL" clId="{8F33F1F2-9CF0-4C8C-BC62-EF69BF537562}" dt="2024-07-03T07:49:26.590" v="99" actId="20577"/>
          <ac:spMkLst>
            <pc:docMk/>
            <pc:sldMk cId="2529240141" sldId="263"/>
            <ac:spMk id="33" creationId="{AF3EEC8B-D003-45E2-ABDF-2059D5A59740}"/>
          </ac:spMkLst>
        </pc:spChg>
        <pc:spChg chg="mod">
          <ac:chgData name="Marco Gribaudo" userId="1408bbbf-807b-4432-8071-7f92b004a8f8" providerId="ADAL" clId="{8F33F1F2-9CF0-4C8C-BC62-EF69BF537562}" dt="2024-07-03T07:49:29.308" v="101" actId="20577"/>
          <ac:spMkLst>
            <pc:docMk/>
            <pc:sldMk cId="2529240141" sldId="263"/>
            <ac:spMk id="34" creationId="{386FAB36-99A1-4D7A-8606-308E9718581A}"/>
          </ac:spMkLst>
        </pc:spChg>
        <pc:spChg chg="mod">
          <ac:chgData name="Marco Gribaudo" userId="1408bbbf-807b-4432-8071-7f92b004a8f8" providerId="ADAL" clId="{8F33F1F2-9CF0-4C8C-BC62-EF69BF537562}" dt="2024-07-03T07:49:31.676" v="103" actId="20577"/>
          <ac:spMkLst>
            <pc:docMk/>
            <pc:sldMk cId="2529240141" sldId="263"/>
            <ac:spMk id="35" creationId="{7F4E9ED8-41C6-4210-B7AC-705306D9C9C3}"/>
          </ac:spMkLst>
        </pc:spChg>
        <pc:spChg chg="del mod topLvl">
          <ac:chgData name="Marco Gribaudo" userId="1408bbbf-807b-4432-8071-7f92b004a8f8" providerId="ADAL" clId="{8F33F1F2-9CF0-4C8C-BC62-EF69BF537562}" dt="2024-07-03T07:50:14.308" v="117" actId="478"/>
          <ac:spMkLst>
            <pc:docMk/>
            <pc:sldMk cId="2529240141" sldId="263"/>
            <ac:spMk id="36" creationId="{6C4DE81C-4B0E-4205-BFF4-0EB00DDF8EBD}"/>
          </ac:spMkLst>
        </pc:spChg>
        <pc:spChg chg="mod">
          <ac:chgData name="Marco Gribaudo" userId="1408bbbf-807b-4432-8071-7f92b004a8f8" providerId="ADAL" clId="{8F33F1F2-9CF0-4C8C-BC62-EF69BF537562}" dt="2024-07-03T07:50:57.890" v="131" actId="20577"/>
          <ac:spMkLst>
            <pc:docMk/>
            <pc:sldMk cId="2529240141" sldId="263"/>
            <ac:spMk id="37" creationId="{3C70044D-DA6B-4B7A-831B-28C7EC1CAA5A}"/>
          </ac:spMkLst>
        </pc:spChg>
        <pc:spChg chg="mod">
          <ac:chgData name="Marco Gribaudo" userId="1408bbbf-807b-4432-8071-7f92b004a8f8" providerId="ADAL" clId="{8F33F1F2-9CF0-4C8C-BC62-EF69BF537562}" dt="2024-07-03T07:50:51.763" v="129" actId="20577"/>
          <ac:spMkLst>
            <pc:docMk/>
            <pc:sldMk cId="2529240141" sldId="263"/>
            <ac:spMk id="38" creationId="{62654929-70F8-49FC-B267-97DBE0D14F1E}"/>
          </ac:spMkLst>
        </pc:spChg>
        <pc:spChg chg="mod">
          <ac:chgData name="Marco Gribaudo" userId="1408bbbf-807b-4432-8071-7f92b004a8f8" providerId="ADAL" clId="{8F33F1F2-9CF0-4C8C-BC62-EF69BF537562}" dt="2024-07-03T07:50:45.626" v="127" actId="20577"/>
          <ac:spMkLst>
            <pc:docMk/>
            <pc:sldMk cId="2529240141" sldId="263"/>
            <ac:spMk id="39" creationId="{59B0B5F6-5B16-481E-9052-2970786A766B}"/>
          </ac:spMkLst>
        </pc:spChg>
        <pc:spChg chg="del mod topLvl">
          <ac:chgData name="Marco Gribaudo" userId="1408bbbf-807b-4432-8071-7f92b004a8f8" providerId="ADAL" clId="{8F33F1F2-9CF0-4C8C-BC62-EF69BF537562}" dt="2024-07-03T07:50:14.308" v="117" actId="478"/>
          <ac:spMkLst>
            <pc:docMk/>
            <pc:sldMk cId="2529240141" sldId="263"/>
            <ac:spMk id="40" creationId="{005B00DE-BB7E-4B48-A2DD-03FD329B0201}"/>
          </ac:spMkLst>
        </pc:spChg>
        <pc:spChg chg="mod">
          <ac:chgData name="Marco Gribaudo" userId="1408bbbf-807b-4432-8071-7f92b004a8f8" providerId="ADAL" clId="{8F33F1F2-9CF0-4C8C-BC62-EF69BF537562}" dt="2024-07-03T07:50:54.872" v="130" actId="20577"/>
          <ac:spMkLst>
            <pc:docMk/>
            <pc:sldMk cId="2529240141" sldId="263"/>
            <ac:spMk id="41" creationId="{44FF83EB-8649-4F76-AE92-4EA3C7F32A42}"/>
          </ac:spMkLst>
        </pc:spChg>
        <pc:spChg chg="mod">
          <ac:chgData name="Marco Gribaudo" userId="1408bbbf-807b-4432-8071-7f92b004a8f8" providerId="ADAL" clId="{8F33F1F2-9CF0-4C8C-BC62-EF69BF537562}" dt="2024-07-03T07:50:48.894" v="128" actId="20577"/>
          <ac:spMkLst>
            <pc:docMk/>
            <pc:sldMk cId="2529240141" sldId="263"/>
            <ac:spMk id="42" creationId="{9DEC2E6C-4948-4553-B177-98066906305D}"/>
          </ac:spMkLst>
        </pc:spChg>
        <pc:spChg chg="mod">
          <ac:chgData name="Marco Gribaudo" userId="1408bbbf-807b-4432-8071-7f92b004a8f8" providerId="ADAL" clId="{8F33F1F2-9CF0-4C8C-BC62-EF69BF537562}" dt="2024-07-03T07:49:33.063" v="104" actId="20577"/>
          <ac:spMkLst>
            <pc:docMk/>
            <pc:sldMk cId="2529240141" sldId="263"/>
            <ac:spMk id="43" creationId="{AA612A02-42EC-4114-8E5B-97FE9EA66E78}"/>
          </ac:spMkLst>
        </pc:spChg>
        <pc:spChg chg="del mod topLvl">
          <ac:chgData name="Marco Gribaudo" userId="1408bbbf-807b-4432-8071-7f92b004a8f8" providerId="ADAL" clId="{8F33F1F2-9CF0-4C8C-BC62-EF69BF537562}" dt="2024-07-03T07:50:14.308" v="117" actId="478"/>
          <ac:spMkLst>
            <pc:docMk/>
            <pc:sldMk cId="2529240141" sldId="263"/>
            <ac:spMk id="44" creationId="{F6B43879-863C-4167-B7AB-D74AF1FE77DE}"/>
          </ac:spMkLst>
        </pc:spChg>
        <pc:spChg chg="mod">
          <ac:chgData name="Marco Gribaudo" userId="1408bbbf-807b-4432-8071-7f92b004a8f8" providerId="ADAL" clId="{8F33F1F2-9CF0-4C8C-BC62-EF69BF537562}" dt="2024-07-03T07:47:07.132" v="59" actId="1076"/>
          <ac:spMkLst>
            <pc:docMk/>
            <pc:sldMk cId="2529240141" sldId="263"/>
            <ac:spMk id="45" creationId="{0E9E1C33-B54B-4C0B-81EA-D0BC24AB8EED}"/>
          </ac:spMkLst>
        </pc:spChg>
        <pc:spChg chg="mod">
          <ac:chgData name="Marco Gribaudo" userId="1408bbbf-807b-4432-8071-7f92b004a8f8" providerId="ADAL" clId="{8F33F1F2-9CF0-4C8C-BC62-EF69BF537562}" dt="2024-07-03T07:47:15.169" v="62" actId="1076"/>
          <ac:spMkLst>
            <pc:docMk/>
            <pc:sldMk cId="2529240141" sldId="263"/>
            <ac:spMk id="46" creationId="{54DE02E8-F422-4EDD-9E5C-D251876B8B9E}"/>
          </ac:spMkLst>
        </pc:spChg>
        <pc:spChg chg="del mod">
          <ac:chgData name="Marco Gribaudo" userId="1408bbbf-807b-4432-8071-7f92b004a8f8" providerId="ADAL" clId="{8F33F1F2-9CF0-4C8C-BC62-EF69BF537562}" dt="2024-07-03T07:43:03.414" v="5" actId="478"/>
          <ac:spMkLst>
            <pc:docMk/>
            <pc:sldMk cId="2529240141" sldId="263"/>
            <ac:spMk id="47" creationId="{444BCE29-EC1D-45AD-A6DE-0591011AEB11}"/>
          </ac:spMkLst>
        </pc:spChg>
        <pc:spChg chg="mod">
          <ac:chgData name="Marco Gribaudo" userId="1408bbbf-807b-4432-8071-7f92b004a8f8" providerId="ADAL" clId="{8F33F1F2-9CF0-4C8C-BC62-EF69BF537562}" dt="2024-07-03T07:47:09.644" v="60" actId="1076"/>
          <ac:spMkLst>
            <pc:docMk/>
            <pc:sldMk cId="2529240141" sldId="263"/>
            <ac:spMk id="48" creationId="{B43363C8-3EEE-408F-A717-72C4222AD565}"/>
          </ac:spMkLst>
        </pc:spChg>
        <pc:spChg chg="mod">
          <ac:chgData name="Marco Gribaudo" userId="1408bbbf-807b-4432-8071-7f92b004a8f8" providerId="ADAL" clId="{8F33F1F2-9CF0-4C8C-BC62-EF69BF537562}" dt="2024-07-03T07:42:53.993" v="3" actId="1076"/>
          <ac:spMkLst>
            <pc:docMk/>
            <pc:sldMk cId="2529240141" sldId="263"/>
            <ac:spMk id="49" creationId="{804AF754-1ED7-4789-90CC-AA3899BEE0C8}"/>
          </ac:spMkLst>
        </pc:spChg>
        <pc:spChg chg="mod topLvl">
          <ac:chgData name="Marco Gribaudo" userId="1408bbbf-807b-4432-8071-7f92b004a8f8" providerId="ADAL" clId="{8F33F1F2-9CF0-4C8C-BC62-EF69BF537562}" dt="2024-07-03T07:45:55.888" v="45" actId="1076"/>
          <ac:spMkLst>
            <pc:docMk/>
            <pc:sldMk cId="2529240141" sldId="263"/>
            <ac:spMk id="50" creationId="{0C22D303-726A-406A-87FE-0E512BD741DD}"/>
          </ac:spMkLst>
        </pc:spChg>
        <pc:spChg chg="del">
          <ac:chgData name="Marco Gribaudo" userId="1408bbbf-807b-4432-8071-7f92b004a8f8" providerId="ADAL" clId="{8F33F1F2-9CF0-4C8C-BC62-EF69BF537562}" dt="2024-07-03T07:42:48.366" v="2" actId="478"/>
          <ac:spMkLst>
            <pc:docMk/>
            <pc:sldMk cId="2529240141" sldId="263"/>
            <ac:spMk id="51" creationId="{3364715E-316F-4278-8DF0-5B24CDAE5A4A}"/>
          </ac:spMkLst>
        </pc:spChg>
        <pc:spChg chg="del">
          <ac:chgData name="Marco Gribaudo" userId="1408bbbf-807b-4432-8071-7f92b004a8f8" providerId="ADAL" clId="{8F33F1F2-9CF0-4C8C-BC62-EF69BF537562}" dt="2024-07-03T07:42:48.366" v="2" actId="478"/>
          <ac:spMkLst>
            <pc:docMk/>
            <pc:sldMk cId="2529240141" sldId="263"/>
            <ac:spMk id="52" creationId="{6572C20E-C250-4A96-9838-0960D9DFCD9E}"/>
          </ac:spMkLst>
        </pc:spChg>
        <pc:spChg chg="del">
          <ac:chgData name="Marco Gribaudo" userId="1408bbbf-807b-4432-8071-7f92b004a8f8" providerId="ADAL" clId="{8F33F1F2-9CF0-4C8C-BC62-EF69BF537562}" dt="2024-07-03T07:42:48.366" v="2" actId="478"/>
          <ac:spMkLst>
            <pc:docMk/>
            <pc:sldMk cId="2529240141" sldId="263"/>
            <ac:spMk id="53" creationId="{503B1F56-7924-4983-B078-CDD62D1FC6FA}"/>
          </ac:spMkLst>
        </pc:spChg>
        <pc:spChg chg="del">
          <ac:chgData name="Marco Gribaudo" userId="1408bbbf-807b-4432-8071-7f92b004a8f8" providerId="ADAL" clId="{8F33F1F2-9CF0-4C8C-BC62-EF69BF537562}" dt="2024-07-03T07:42:48.366" v="2" actId="478"/>
          <ac:spMkLst>
            <pc:docMk/>
            <pc:sldMk cId="2529240141" sldId="263"/>
            <ac:spMk id="54" creationId="{281E3377-7138-4526-93A1-FDB128AD1D25}"/>
          </ac:spMkLst>
        </pc:spChg>
        <pc:spChg chg="del">
          <ac:chgData name="Marco Gribaudo" userId="1408bbbf-807b-4432-8071-7f92b004a8f8" providerId="ADAL" clId="{8F33F1F2-9CF0-4C8C-BC62-EF69BF537562}" dt="2024-07-03T07:42:48.366" v="2" actId="478"/>
          <ac:spMkLst>
            <pc:docMk/>
            <pc:sldMk cId="2529240141" sldId="263"/>
            <ac:spMk id="55" creationId="{2BD7D53B-6223-4BDE-A5CC-DE77BC73E4A8}"/>
          </ac:spMkLst>
        </pc:spChg>
        <pc:spChg chg="del">
          <ac:chgData name="Marco Gribaudo" userId="1408bbbf-807b-4432-8071-7f92b004a8f8" providerId="ADAL" clId="{8F33F1F2-9CF0-4C8C-BC62-EF69BF537562}" dt="2024-07-03T07:42:48.366" v="2" actId="478"/>
          <ac:spMkLst>
            <pc:docMk/>
            <pc:sldMk cId="2529240141" sldId="263"/>
            <ac:spMk id="56" creationId="{9FB99BC5-096C-435D-89FE-D3BD0492DAB4}"/>
          </ac:spMkLst>
        </pc:spChg>
        <pc:spChg chg="del">
          <ac:chgData name="Marco Gribaudo" userId="1408bbbf-807b-4432-8071-7f92b004a8f8" providerId="ADAL" clId="{8F33F1F2-9CF0-4C8C-BC62-EF69BF537562}" dt="2024-07-03T07:42:48.366" v="2" actId="478"/>
          <ac:spMkLst>
            <pc:docMk/>
            <pc:sldMk cId="2529240141" sldId="263"/>
            <ac:spMk id="57" creationId="{451684EB-A2D0-4BC6-A041-AD0700E433FC}"/>
          </ac:spMkLst>
        </pc:spChg>
        <pc:spChg chg="del">
          <ac:chgData name="Marco Gribaudo" userId="1408bbbf-807b-4432-8071-7f92b004a8f8" providerId="ADAL" clId="{8F33F1F2-9CF0-4C8C-BC62-EF69BF537562}" dt="2024-07-03T07:42:48.366" v="2" actId="478"/>
          <ac:spMkLst>
            <pc:docMk/>
            <pc:sldMk cId="2529240141" sldId="263"/>
            <ac:spMk id="58" creationId="{260121FD-037A-4778-9B49-9E7609A011B4}"/>
          </ac:spMkLst>
        </pc:spChg>
        <pc:spChg chg="del mod">
          <ac:chgData name="Marco Gribaudo" userId="1408bbbf-807b-4432-8071-7f92b004a8f8" providerId="ADAL" clId="{8F33F1F2-9CF0-4C8C-BC62-EF69BF537562}" dt="2024-07-03T07:46:58.263" v="57" actId="478"/>
          <ac:spMkLst>
            <pc:docMk/>
            <pc:sldMk cId="2529240141" sldId="263"/>
            <ac:spMk id="59" creationId="{0878762B-5B0F-466A-83A1-4B11D19ADAF3}"/>
          </ac:spMkLst>
        </pc:spChg>
        <pc:spChg chg="mod">
          <ac:chgData name="Marco Gribaudo" userId="1408bbbf-807b-4432-8071-7f92b004a8f8" providerId="ADAL" clId="{8F33F1F2-9CF0-4C8C-BC62-EF69BF537562}" dt="2024-07-03T07:42:53.993" v="3" actId="1076"/>
          <ac:spMkLst>
            <pc:docMk/>
            <pc:sldMk cId="2529240141" sldId="263"/>
            <ac:spMk id="62" creationId="{5CC063CB-C325-41B7-98CD-CF339422A7F5}"/>
          </ac:spMkLst>
        </pc:spChg>
        <pc:spChg chg="del mod">
          <ac:chgData name="Marco Gribaudo" userId="1408bbbf-807b-4432-8071-7f92b004a8f8" providerId="ADAL" clId="{8F33F1F2-9CF0-4C8C-BC62-EF69BF537562}" dt="2024-07-03T07:49:23.819" v="98" actId="478"/>
          <ac:spMkLst>
            <pc:docMk/>
            <pc:sldMk cId="2529240141" sldId="263"/>
            <ac:spMk id="63" creationId="{B7E0D387-A02A-441C-AA34-338BC878D0FF}"/>
          </ac:spMkLst>
        </pc:spChg>
        <pc:spChg chg="del">
          <ac:chgData name="Marco Gribaudo" userId="1408bbbf-807b-4432-8071-7f92b004a8f8" providerId="ADAL" clId="{8F33F1F2-9CF0-4C8C-BC62-EF69BF537562}" dt="2024-07-03T07:42:35.558" v="1" actId="478"/>
          <ac:spMkLst>
            <pc:docMk/>
            <pc:sldMk cId="2529240141" sldId="263"/>
            <ac:spMk id="64" creationId="{3542B9D9-B9BE-4E0A-A909-C13039FB7912}"/>
          </ac:spMkLst>
        </pc:spChg>
        <pc:spChg chg="del">
          <ac:chgData name="Marco Gribaudo" userId="1408bbbf-807b-4432-8071-7f92b004a8f8" providerId="ADAL" clId="{8F33F1F2-9CF0-4C8C-BC62-EF69BF537562}" dt="2024-07-03T07:42:35.558" v="1" actId="478"/>
          <ac:spMkLst>
            <pc:docMk/>
            <pc:sldMk cId="2529240141" sldId="263"/>
            <ac:spMk id="65" creationId="{90E9D581-5C5F-499B-9A1C-684A1EB97CC4}"/>
          </ac:spMkLst>
        </pc:spChg>
        <pc:spChg chg="del">
          <ac:chgData name="Marco Gribaudo" userId="1408bbbf-807b-4432-8071-7f92b004a8f8" providerId="ADAL" clId="{8F33F1F2-9CF0-4C8C-BC62-EF69BF537562}" dt="2024-07-03T07:42:35.558" v="1" actId="478"/>
          <ac:spMkLst>
            <pc:docMk/>
            <pc:sldMk cId="2529240141" sldId="263"/>
            <ac:spMk id="66" creationId="{E1D37B88-C771-453C-B7C8-83458B27995B}"/>
          </ac:spMkLst>
        </pc:spChg>
        <pc:spChg chg="del">
          <ac:chgData name="Marco Gribaudo" userId="1408bbbf-807b-4432-8071-7f92b004a8f8" providerId="ADAL" clId="{8F33F1F2-9CF0-4C8C-BC62-EF69BF537562}" dt="2024-07-03T07:42:35.558" v="1" actId="478"/>
          <ac:spMkLst>
            <pc:docMk/>
            <pc:sldMk cId="2529240141" sldId="263"/>
            <ac:spMk id="67" creationId="{23702F9F-1BCA-434D-8029-F4A694A79B5F}"/>
          </ac:spMkLst>
        </pc:spChg>
        <pc:spChg chg="add del mod">
          <ac:chgData name="Marco Gribaudo" userId="1408bbbf-807b-4432-8071-7f92b004a8f8" providerId="ADAL" clId="{8F33F1F2-9CF0-4C8C-BC62-EF69BF537562}" dt="2024-07-03T07:44:36.771" v="34" actId="478"/>
          <ac:spMkLst>
            <pc:docMk/>
            <pc:sldMk cId="2529240141" sldId="263"/>
            <ac:spMk id="68" creationId="{932CEB0E-CDC0-4E08-9AD5-0AD4E1B01AED}"/>
          </ac:spMkLst>
        </pc:spChg>
        <pc:spChg chg="add del mod">
          <ac:chgData name="Marco Gribaudo" userId="1408bbbf-807b-4432-8071-7f92b004a8f8" providerId="ADAL" clId="{8F33F1F2-9CF0-4C8C-BC62-EF69BF537562}" dt="2024-07-03T07:44:34.769" v="33" actId="478"/>
          <ac:spMkLst>
            <pc:docMk/>
            <pc:sldMk cId="2529240141" sldId="263"/>
            <ac:spMk id="69" creationId="{534F5839-FC96-4518-808A-1670F0EB6E48}"/>
          </ac:spMkLst>
        </pc:spChg>
        <pc:spChg chg="del">
          <ac:chgData name="Marco Gribaudo" userId="1408bbbf-807b-4432-8071-7f92b004a8f8" providerId="ADAL" clId="{8F33F1F2-9CF0-4C8C-BC62-EF69BF537562}" dt="2024-07-03T07:42:35.558" v="1" actId="478"/>
          <ac:spMkLst>
            <pc:docMk/>
            <pc:sldMk cId="2529240141" sldId="263"/>
            <ac:spMk id="70" creationId="{80A2B78B-2207-4F68-B4FD-ACC509451DE1}"/>
          </ac:spMkLst>
        </pc:spChg>
        <pc:spChg chg="del">
          <ac:chgData name="Marco Gribaudo" userId="1408bbbf-807b-4432-8071-7f92b004a8f8" providerId="ADAL" clId="{8F33F1F2-9CF0-4C8C-BC62-EF69BF537562}" dt="2024-07-03T07:42:35.558" v="1" actId="478"/>
          <ac:spMkLst>
            <pc:docMk/>
            <pc:sldMk cId="2529240141" sldId="263"/>
            <ac:spMk id="71" creationId="{03037D24-D27E-4080-91B3-187C17465BC4}"/>
          </ac:spMkLst>
        </pc:spChg>
        <pc:spChg chg="del">
          <ac:chgData name="Marco Gribaudo" userId="1408bbbf-807b-4432-8071-7f92b004a8f8" providerId="ADAL" clId="{8F33F1F2-9CF0-4C8C-BC62-EF69BF537562}" dt="2024-07-03T07:42:35.558" v="1" actId="478"/>
          <ac:spMkLst>
            <pc:docMk/>
            <pc:sldMk cId="2529240141" sldId="263"/>
            <ac:spMk id="72" creationId="{975AE456-BFD2-459B-AE2B-F3E9256E0774}"/>
          </ac:spMkLst>
        </pc:spChg>
        <pc:spChg chg="del">
          <ac:chgData name="Marco Gribaudo" userId="1408bbbf-807b-4432-8071-7f92b004a8f8" providerId="ADAL" clId="{8F33F1F2-9CF0-4C8C-BC62-EF69BF537562}" dt="2024-07-03T07:42:35.558" v="1" actId="478"/>
          <ac:spMkLst>
            <pc:docMk/>
            <pc:sldMk cId="2529240141" sldId="263"/>
            <ac:spMk id="73" creationId="{614DDBFC-71E0-4530-B00F-AA79293C8B91}"/>
          </ac:spMkLst>
        </pc:spChg>
        <pc:spChg chg="del">
          <ac:chgData name="Marco Gribaudo" userId="1408bbbf-807b-4432-8071-7f92b004a8f8" providerId="ADAL" clId="{8F33F1F2-9CF0-4C8C-BC62-EF69BF537562}" dt="2024-07-03T07:42:35.558" v="1" actId="478"/>
          <ac:spMkLst>
            <pc:docMk/>
            <pc:sldMk cId="2529240141" sldId="263"/>
            <ac:spMk id="74" creationId="{C100111C-F6FE-4706-BF53-886CDA1BC134}"/>
          </ac:spMkLst>
        </pc:spChg>
        <pc:spChg chg="del">
          <ac:chgData name="Marco Gribaudo" userId="1408bbbf-807b-4432-8071-7f92b004a8f8" providerId="ADAL" clId="{8F33F1F2-9CF0-4C8C-BC62-EF69BF537562}" dt="2024-07-03T07:42:35.558" v="1" actId="478"/>
          <ac:spMkLst>
            <pc:docMk/>
            <pc:sldMk cId="2529240141" sldId="263"/>
            <ac:spMk id="75" creationId="{E3A08A7E-68CC-41F8-87F1-724B6FA3F1BC}"/>
          </ac:spMkLst>
        </pc:spChg>
        <pc:spChg chg="del">
          <ac:chgData name="Marco Gribaudo" userId="1408bbbf-807b-4432-8071-7f92b004a8f8" providerId="ADAL" clId="{8F33F1F2-9CF0-4C8C-BC62-EF69BF537562}" dt="2024-07-03T07:42:35.558" v="1" actId="478"/>
          <ac:spMkLst>
            <pc:docMk/>
            <pc:sldMk cId="2529240141" sldId="263"/>
            <ac:spMk id="76" creationId="{40DFBDBB-48DB-4E43-8D8C-D4F245D87741}"/>
          </ac:spMkLst>
        </pc:spChg>
        <pc:spChg chg="mod">
          <ac:chgData name="Marco Gribaudo" userId="1408bbbf-807b-4432-8071-7f92b004a8f8" providerId="ADAL" clId="{8F33F1F2-9CF0-4C8C-BC62-EF69BF537562}" dt="2024-07-03T07:42:53.993" v="3" actId="1076"/>
          <ac:spMkLst>
            <pc:docMk/>
            <pc:sldMk cId="2529240141" sldId="263"/>
            <ac:spMk id="78" creationId="{EC102AC7-98AC-4629-AE46-3392DDFEBFA7}"/>
          </ac:spMkLst>
        </pc:spChg>
        <pc:spChg chg="del">
          <ac:chgData name="Marco Gribaudo" userId="1408bbbf-807b-4432-8071-7f92b004a8f8" providerId="ADAL" clId="{8F33F1F2-9CF0-4C8C-BC62-EF69BF537562}" dt="2024-07-03T07:42:35.558" v="1" actId="478"/>
          <ac:spMkLst>
            <pc:docMk/>
            <pc:sldMk cId="2529240141" sldId="263"/>
            <ac:spMk id="79" creationId="{638A47A0-67F4-4848-BE2D-5EBFF7908400}"/>
          </ac:spMkLst>
        </pc:spChg>
        <pc:spChg chg="del">
          <ac:chgData name="Marco Gribaudo" userId="1408bbbf-807b-4432-8071-7f92b004a8f8" providerId="ADAL" clId="{8F33F1F2-9CF0-4C8C-BC62-EF69BF537562}" dt="2024-07-03T07:42:35.558" v="1" actId="478"/>
          <ac:spMkLst>
            <pc:docMk/>
            <pc:sldMk cId="2529240141" sldId="263"/>
            <ac:spMk id="80" creationId="{4251290A-253B-4F42-A1F9-D562A61C749E}"/>
          </ac:spMkLst>
        </pc:spChg>
        <pc:spChg chg="del">
          <ac:chgData name="Marco Gribaudo" userId="1408bbbf-807b-4432-8071-7f92b004a8f8" providerId="ADAL" clId="{8F33F1F2-9CF0-4C8C-BC62-EF69BF537562}" dt="2024-07-03T07:42:35.558" v="1" actId="478"/>
          <ac:spMkLst>
            <pc:docMk/>
            <pc:sldMk cId="2529240141" sldId="263"/>
            <ac:spMk id="81" creationId="{EAFE1B31-CDA8-4BE7-93A9-25C15B883938}"/>
          </ac:spMkLst>
        </pc:spChg>
        <pc:spChg chg="del">
          <ac:chgData name="Marco Gribaudo" userId="1408bbbf-807b-4432-8071-7f92b004a8f8" providerId="ADAL" clId="{8F33F1F2-9CF0-4C8C-BC62-EF69BF537562}" dt="2024-07-03T07:42:48.366" v="2" actId="478"/>
          <ac:spMkLst>
            <pc:docMk/>
            <pc:sldMk cId="2529240141" sldId="263"/>
            <ac:spMk id="83" creationId="{BA78608D-D7B3-4033-88D4-B9A8284E0359}"/>
          </ac:spMkLst>
        </pc:spChg>
        <pc:spChg chg="del">
          <ac:chgData name="Marco Gribaudo" userId="1408bbbf-807b-4432-8071-7f92b004a8f8" providerId="ADAL" clId="{8F33F1F2-9CF0-4C8C-BC62-EF69BF537562}" dt="2024-07-03T07:42:35.558" v="1" actId="478"/>
          <ac:spMkLst>
            <pc:docMk/>
            <pc:sldMk cId="2529240141" sldId="263"/>
            <ac:spMk id="84" creationId="{2AF1A9A6-61EE-4C8D-9199-37C97DF29704}"/>
          </ac:spMkLst>
        </pc:spChg>
        <pc:spChg chg="del">
          <ac:chgData name="Marco Gribaudo" userId="1408bbbf-807b-4432-8071-7f92b004a8f8" providerId="ADAL" clId="{8F33F1F2-9CF0-4C8C-BC62-EF69BF537562}" dt="2024-07-03T07:42:35.558" v="1" actId="478"/>
          <ac:spMkLst>
            <pc:docMk/>
            <pc:sldMk cId="2529240141" sldId="263"/>
            <ac:spMk id="85" creationId="{52995B59-412B-433B-9B77-B5620A81BCE1}"/>
          </ac:spMkLst>
        </pc:spChg>
        <pc:spChg chg="del">
          <ac:chgData name="Marco Gribaudo" userId="1408bbbf-807b-4432-8071-7f92b004a8f8" providerId="ADAL" clId="{8F33F1F2-9CF0-4C8C-BC62-EF69BF537562}" dt="2024-07-03T07:42:35.558" v="1" actId="478"/>
          <ac:spMkLst>
            <pc:docMk/>
            <pc:sldMk cId="2529240141" sldId="263"/>
            <ac:spMk id="86" creationId="{2C892015-9075-4C10-91BD-151AE6E95D01}"/>
          </ac:spMkLst>
        </pc:spChg>
        <pc:spChg chg="del">
          <ac:chgData name="Marco Gribaudo" userId="1408bbbf-807b-4432-8071-7f92b004a8f8" providerId="ADAL" clId="{8F33F1F2-9CF0-4C8C-BC62-EF69BF537562}" dt="2024-07-03T07:42:35.558" v="1" actId="478"/>
          <ac:spMkLst>
            <pc:docMk/>
            <pc:sldMk cId="2529240141" sldId="263"/>
            <ac:spMk id="87" creationId="{8DE42B58-ADAB-41F0-8923-3925A9CC4540}"/>
          </ac:spMkLst>
        </pc:spChg>
        <pc:spChg chg="del">
          <ac:chgData name="Marco Gribaudo" userId="1408bbbf-807b-4432-8071-7f92b004a8f8" providerId="ADAL" clId="{8F33F1F2-9CF0-4C8C-BC62-EF69BF537562}" dt="2024-07-03T07:42:35.558" v="1" actId="478"/>
          <ac:spMkLst>
            <pc:docMk/>
            <pc:sldMk cId="2529240141" sldId="263"/>
            <ac:spMk id="88" creationId="{E862ED34-0803-4004-94BF-89A8E2B2B06F}"/>
          </ac:spMkLst>
        </pc:spChg>
        <pc:spChg chg="del">
          <ac:chgData name="Marco Gribaudo" userId="1408bbbf-807b-4432-8071-7f92b004a8f8" providerId="ADAL" clId="{8F33F1F2-9CF0-4C8C-BC62-EF69BF537562}" dt="2024-07-03T07:42:35.558" v="1" actId="478"/>
          <ac:spMkLst>
            <pc:docMk/>
            <pc:sldMk cId="2529240141" sldId="263"/>
            <ac:spMk id="89" creationId="{86590438-488C-4661-8FD7-22B886925939}"/>
          </ac:spMkLst>
        </pc:spChg>
        <pc:spChg chg="del">
          <ac:chgData name="Marco Gribaudo" userId="1408bbbf-807b-4432-8071-7f92b004a8f8" providerId="ADAL" clId="{8F33F1F2-9CF0-4C8C-BC62-EF69BF537562}" dt="2024-07-03T07:42:35.558" v="1" actId="478"/>
          <ac:spMkLst>
            <pc:docMk/>
            <pc:sldMk cId="2529240141" sldId="263"/>
            <ac:spMk id="90" creationId="{97B21FF3-7A16-4EE9-8103-B03A28FA5753}"/>
          </ac:spMkLst>
        </pc:spChg>
        <pc:spChg chg="del">
          <ac:chgData name="Marco Gribaudo" userId="1408bbbf-807b-4432-8071-7f92b004a8f8" providerId="ADAL" clId="{8F33F1F2-9CF0-4C8C-BC62-EF69BF537562}" dt="2024-07-03T07:42:35.558" v="1" actId="478"/>
          <ac:spMkLst>
            <pc:docMk/>
            <pc:sldMk cId="2529240141" sldId="263"/>
            <ac:spMk id="91" creationId="{CA5F8BC9-48A6-4E3C-8B4E-24DF1D9354D5}"/>
          </ac:spMkLst>
        </pc:spChg>
        <pc:spChg chg="del">
          <ac:chgData name="Marco Gribaudo" userId="1408bbbf-807b-4432-8071-7f92b004a8f8" providerId="ADAL" clId="{8F33F1F2-9CF0-4C8C-BC62-EF69BF537562}" dt="2024-07-03T07:42:35.558" v="1" actId="478"/>
          <ac:spMkLst>
            <pc:docMk/>
            <pc:sldMk cId="2529240141" sldId="263"/>
            <ac:spMk id="92" creationId="{358DE8E2-1668-4774-8E75-24F3CE973198}"/>
          </ac:spMkLst>
        </pc:spChg>
        <pc:spChg chg="del">
          <ac:chgData name="Marco Gribaudo" userId="1408bbbf-807b-4432-8071-7f92b004a8f8" providerId="ADAL" clId="{8F33F1F2-9CF0-4C8C-BC62-EF69BF537562}" dt="2024-07-03T07:42:35.558" v="1" actId="478"/>
          <ac:spMkLst>
            <pc:docMk/>
            <pc:sldMk cId="2529240141" sldId="263"/>
            <ac:spMk id="93" creationId="{FDC5F2B7-DD52-41B6-A83A-C2DA4B33B4DC}"/>
          </ac:spMkLst>
        </pc:spChg>
        <pc:spChg chg="mod">
          <ac:chgData name="Marco Gribaudo" userId="1408bbbf-807b-4432-8071-7f92b004a8f8" providerId="ADAL" clId="{8F33F1F2-9CF0-4C8C-BC62-EF69BF537562}" dt="2024-07-03T07:42:53.993" v="3" actId="1076"/>
          <ac:spMkLst>
            <pc:docMk/>
            <pc:sldMk cId="2529240141" sldId="263"/>
            <ac:spMk id="94" creationId="{7666189B-AB00-494D-989D-460F5F1E3E49}"/>
          </ac:spMkLst>
        </pc:spChg>
        <pc:spChg chg="del">
          <ac:chgData name="Marco Gribaudo" userId="1408bbbf-807b-4432-8071-7f92b004a8f8" providerId="ADAL" clId="{8F33F1F2-9CF0-4C8C-BC62-EF69BF537562}" dt="2024-07-03T07:42:35.558" v="1" actId="478"/>
          <ac:spMkLst>
            <pc:docMk/>
            <pc:sldMk cId="2529240141" sldId="263"/>
            <ac:spMk id="95" creationId="{BA97505E-E87E-456A-B6B0-4A1077911D9E}"/>
          </ac:spMkLst>
        </pc:spChg>
        <pc:spChg chg="del">
          <ac:chgData name="Marco Gribaudo" userId="1408bbbf-807b-4432-8071-7f92b004a8f8" providerId="ADAL" clId="{8F33F1F2-9CF0-4C8C-BC62-EF69BF537562}" dt="2024-07-03T07:42:35.558" v="1" actId="478"/>
          <ac:spMkLst>
            <pc:docMk/>
            <pc:sldMk cId="2529240141" sldId="263"/>
            <ac:spMk id="96" creationId="{710A1C6B-500E-438D-B4BD-1FA773218192}"/>
          </ac:spMkLst>
        </pc:spChg>
        <pc:spChg chg="add mod">
          <ac:chgData name="Marco Gribaudo" userId="1408bbbf-807b-4432-8071-7f92b004a8f8" providerId="ADAL" clId="{8F33F1F2-9CF0-4C8C-BC62-EF69BF537562}" dt="2024-07-03T07:47:22.846" v="66" actId="1076"/>
          <ac:spMkLst>
            <pc:docMk/>
            <pc:sldMk cId="2529240141" sldId="263"/>
            <ac:spMk id="97" creationId="{57EE1A98-D02D-4503-A508-F720E749EB10}"/>
          </ac:spMkLst>
        </pc:spChg>
        <pc:spChg chg="add mod">
          <ac:chgData name="Marco Gribaudo" userId="1408bbbf-807b-4432-8071-7f92b004a8f8" providerId="ADAL" clId="{8F33F1F2-9CF0-4C8C-BC62-EF69BF537562}" dt="2024-07-03T07:47:30.856" v="70" actId="1076"/>
          <ac:spMkLst>
            <pc:docMk/>
            <pc:sldMk cId="2529240141" sldId="263"/>
            <ac:spMk id="98" creationId="{79D3BA94-F440-4916-801B-776438D409B2}"/>
          </ac:spMkLst>
        </pc:spChg>
        <pc:spChg chg="add mod">
          <ac:chgData name="Marco Gribaudo" userId="1408bbbf-807b-4432-8071-7f92b004a8f8" providerId="ADAL" clId="{8F33F1F2-9CF0-4C8C-BC62-EF69BF537562}" dt="2024-07-03T07:47:39.219" v="73" actId="688"/>
          <ac:spMkLst>
            <pc:docMk/>
            <pc:sldMk cId="2529240141" sldId="263"/>
            <ac:spMk id="99" creationId="{914E0A3A-56C1-4242-8983-B0574774FCDA}"/>
          </ac:spMkLst>
        </pc:spChg>
        <pc:spChg chg="add mod">
          <ac:chgData name="Marco Gribaudo" userId="1408bbbf-807b-4432-8071-7f92b004a8f8" providerId="ADAL" clId="{8F33F1F2-9CF0-4C8C-BC62-EF69BF537562}" dt="2024-07-03T07:47:47.934" v="78" actId="1076"/>
          <ac:spMkLst>
            <pc:docMk/>
            <pc:sldMk cId="2529240141" sldId="263"/>
            <ac:spMk id="100" creationId="{3A4D0354-47CA-4CC9-9B0A-8E445E5ADF74}"/>
          </ac:spMkLst>
        </pc:spChg>
        <pc:spChg chg="add mod">
          <ac:chgData name="Marco Gribaudo" userId="1408bbbf-807b-4432-8071-7f92b004a8f8" providerId="ADAL" clId="{8F33F1F2-9CF0-4C8C-BC62-EF69BF537562}" dt="2024-07-03T07:48:09.039" v="86" actId="1076"/>
          <ac:spMkLst>
            <pc:docMk/>
            <pc:sldMk cId="2529240141" sldId="263"/>
            <ac:spMk id="101" creationId="{E2518A53-B446-40F1-A3B5-1F791F780A9F}"/>
          </ac:spMkLst>
        </pc:spChg>
        <pc:spChg chg="add mod">
          <ac:chgData name="Marco Gribaudo" userId="1408bbbf-807b-4432-8071-7f92b004a8f8" providerId="ADAL" clId="{8F33F1F2-9CF0-4C8C-BC62-EF69BF537562}" dt="2024-07-03T07:48:16.013" v="90" actId="1076"/>
          <ac:spMkLst>
            <pc:docMk/>
            <pc:sldMk cId="2529240141" sldId="263"/>
            <ac:spMk id="102" creationId="{3622DF47-1FA2-4942-BBDE-8C5D323745FF}"/>
          </ac:spMkLst>
        </pc:spChg>
        <pc:spChg chg="add mod">
          <ac:chgData name="Marco Gribaudo" userId="1408bbbf-807b-4432-8071-7f92b004a8f8" providerId="ADAL" clId="{8F33F1F2-9CF0-4C8C-BC62-EF69BF537562}" dt="2024-07-03T07:50:22.769" v="120" actId="20577"/>
          <ac:spMkLst>
            <pc:docMk/>
            <pc:sldMk cId="2529240141" sldId="263"/>
            <ac:spMk id="103" creationId="{DC17C679-313C-41A7-BDF7-6C3BCEDBD5CC}"/>
          </ac:spMkLst>
        </pc:spChg>
        <pc:spChg chg="add mod">
          <ac:chgData name="Marco Gribaudo" userId="1408bbbf-807b-4432-8071-7f92b004a8f8" providerId="ADAL" clId="{8F33F1F2-9CF0-4C8C-BC62-EF69BF537562}" dt="2024-07-03T07:50:31.181" v="123" actId="20577"/>
          <ac:spMkLst>
            <pc:docMk/>
            <pc:sldMk cId="2529240141" sldId="263"/>
            <ac:spMk id="104" creationId="{3E6823E2-913D-4720-9067-E655DEC34A54}"/>
          </ac:spMkLst>
        </pc:spChg>
        <pc:spChg chg="add mod">
          <ac:chgData name="Marco Gribaudo" userId="1408bbbf-807b-4432-8071-7f92b004a8f8" providerId="ADAL" clId="{8F33F1F2-9CF0-4C8C-BC62-EF69BF537562}" dt="2024-07-03T07:50:42.079" v="126" actId="20577"/>
          <ac:spMkLst>
            <pc:docMk/>
            <pc:sldMk cId="2529240141" sldId="263"/>
            <ac:spMk id="105" creationId="{68E133C2-508F-4ABD-85C4-0FFB399E0028}"/>
          </ac:spMkLst>
        </pc:spChg>
        <pc:grpChg chg="add del mod">
          <ac:chgData name="Marco Gribaudo" userId="1408bbbf-807b-4432-8071-7f92b004a8f8" providerId="ADAL" clId="{8F33F1F2-9CF0-4C8C-BC62-EF69BF537562}" dt="2024-07-03T07:43:49.905" v="14" actId="165"/>
          <ac:grpSpMkLst>
            <pc:docMk/>
            <pc:sldMk cId="2529240141" sldId="263"/>
            <ac:grpSpMk id="3" creationId="{2C930DC2-4942-4BA0-9FCB-5A7443E216DD}"/>
          </ac:grpSpMkLst>
        </pc:grpChg>
        <pc:cxnChg chg="del mod">
          <ac:chgData name="Marco Gribaudo" userId="1408bbbf-807b-4432-8071-7f92b004a8f8" providerId="ADAL" clId="{8F33F1F2-9CF0-4C8C-BC62-EF69BF537562}" dt="2024-07-03T07:43:40.901" v="13" actId="478"/>
          <ac:cxnSpMkLst>
            <pc:docMk/>
            <pc:sldMk cId="2529240141" sldId="263"/>
            <ac:cxnSpMk id="27" creationId="{61268F59-E151-42AC-A356-472673A60458}"/>
          </ac:cxnSpMkLst>
        </pc:cxnChg>
        <pc:cxnChg chg="del mod">
          <ac:chgData name="Marco Gribaudo" userId="1408bbbf-807b-4432-8071-7f92b004a8f8" providerId="ADAL" clId="{8F33F1F2-9CF0-4C8C-BC62-EF69BF537562}" dt="2024-07-03T07:43:00.098" v="4" actId="478"/>
          <ac:cxnSpMkLst>
            <pc:docMk/>
            <pc:sldMk cId="2529240141" sldId="263"/>
            <ac:cxnSpMk id="28" creationId="{2C2E15FB-E869-47B4-925F-226553BB6938}"/>
          </ac:cxnSpMkLst>
        </pc:cxnChg>
        <pc:cxnChg chg="mod">
          <ac:chgData name="Marco Gribaudo" userId="1408bbbf-807b-4432-8071-7f92b004a8f8" providerId="ADAL" clId="{8F33F1F2-9CF0-4C8C-BC62-EF69BF537562}" dt="2024-07-03T07:42:53.993" v="3" actId="1076"/>
          <ac:cxnSpMkLst>
            <pc:docMk/>
            <pc:sldMk cId="2529240141" sldId="263"/>
            <ac:cxnSpMk id="61" creationId="{70C34D15-41B0-4D4C-B5D9-E36B4906BACE}"/>
          </ac:cxnSpMkLst>
        </pc:cxnChg>
        <pc:cxnChg chg="mod">
          <ac:chgData name="Marco Gribaudo" userId="1408bbbf-807b-4432-8071-7f92b004a8f8" providerId="ADAL" clId="{8F33F1F2-9CF0-4C8C-BC62-EF69BF537562}" dt="2024-07-03T07:42:53.993" v="3" actId="1076"/>
          <ac:cxnSpMkLst>
            <pc:docMk/>
            <pc:sldMk cId="2529240141" sldId="263"/>
            <ac:cxnSpMk id="77" creationId="{D4F8F37A-1ED7-4AFA-95B6-2237FCFCFBD6}"/>
          </ac:cxnSpMkLst>
        </pc:cxnChg>
        <pc:cxnChg chg="mod">
          <ac:chgData name="Marco Gribaudo" userId="1408bbbf-807b-4432-8071-7f92b004a8f8" providerId="ADAL" clId="{8F33F1F2-9CF0-4C8C-BC62-EF69BF537562}" dt="2024-07-03T07:42:53.993" v="3" actId="1076"/>
          <ac:cxnSpMkLst>
            <pc:docMk/>
            <pc:sldMk cId="2529240141" sldId="263"/>
            <ac:cxnSpMk id="82" creationId="{F8F43387-A464-44C0-B4D5-070FEADA27DF}"/>
          </ac:cxnSpMkLst>
        </pc:cxnChg>
      </pc:sldChg>
      <pc:sldChg chg="addSp modSp add">
        <pc:chgData name="Marco Gribaudo" userId="1408bbbf-807b-4432-8071-7f92b004a8f8" providerId="ADAL" clId="{8F33F1F2-9CF0-4C8C-BC62-EF69BF537562}" dt="2024-07-03T08:16:08.215" v="158" actId="207"/>
        <pc:sldMkLst>
          <pc:docMk/>
          <pc:sldMk cId="4050620524" sldId="264"/>
        </pc:sldMkLst>
        <pc:spChg chg="add mod">
          <ac:chgData name="Marco Gribaudo" userId="1408bbbf-807b-4432-8071-7f92b004a8f8" providerId="ADAL" clId="{8F33F1F2-9CF0-4C8C-BC62-EF69BF537562}" dt="2024-07-03T08:15:52.248" v="157" actId="207"/>
          <ac:spMkLst>
            <pc:docMk/>
            <pc:sldMk cId="4050620524" sldId="264"/>
            <ac:spMk id="3" creationId="{43E6BEF9-1F98-4987-8053-E44B2137F271}"/>
          </ac:spMkLst>
        </pc:spChg>
        <pc:spChg chg="add mod">
          <ac:chgData name="Marco Gribaudo" userId="1408bbbf-807b-4432-8071-7f92b004a8f8" providerId="ADAL" clId="{8F33F1F2-9CF0-4C8C-BC62-EF69BF537562}" dt="2024-07-03T08:15:52.248" v="157" actId="207"/>
          <ac:spMkLst>
            <pc:docMk/>
            <pc:sldMk cId="4050620524" sldId="264"/>
            <ac:spMk id="40" creationId="{1BD07578-A9F8-4926-8F88-F73575C0B6BD}"/>
          </ac:spMkLst>
        </pc:spChg>
        <pc:spChg chg="add mod">
          <ac:chgData name="Marco Gribaudo" userId="1408bbbf-807b-4432-8071-7f92b004a8f8" providerId="ADAL" clId="{8F33F1F2-9CF0-4C8C-BC62-EF69BF537562}" dt="2024-07-03T08:15:52.248" v="157" actId="207"/>
          <ac:spMkLst>
            <pc:docMk/>
            <pc:sldMk cId="4050620524" sldId="264"/>
            <ac:spMk id="44" creationId="{2FD268AC-FBA6-4D37-B015-54425A38C621}"/>
          </ac:spMkLst>
        </pc:spChg>
        <pc:spChg chg="add mod">
          <ac:chgData name="Marco Gribaudo" userId="1408bbbf-807b-4432-8071-7f92b004a8f8" providerId="ADAL" clId="{8F33F1F2-9CF0-4C8C-BC62-EF69BF537562}" dt="2024-07-03T08:15:52.248" v="157" actId="207"/>
          <ac:spMkLst>
            <pc:docMk/>
            <pc:sldMk cId="4050620524" sldId="264"/>
            <ac:spMk id="47" creationId="{99894A29-2724-43C1-A75A-B98445E96FE0}"/>
          </ac:spMkLst>
        </pc:spChg>
        <pc:spChg chg="add mod">
          <ac:chgData name="Marco Gribaudo" userId="1408bbbf-807b-4432-8071-7f92b004a8f8" providerId="ADAL" clId="{8F33F1F2-9CF0-4C8C-BC62-EF69BF537562}" dt="2024-07-03T08:16:08.215" v="158" actId="207"/>
          <ac:spMkLst>
            <pc:docMk/>
            <pc:sldMk cId="4050620524" sldId="264"/>
            <ac:spMk id="51" creationId="{45EC52C2-9CEF-436A-99CA-29B818EF95B3}"/>
          </ac:spMkLst>
        </pc:spChg>
        <pc:spChg chg="add mod">
          <ac:chgData name="Marco Gribaudo" userId="1408bbbf-807b-4432-8071-7f92b004a8f8" providerId="ADAL" clId="{8F33F1F2-9CF0-4C8C-BC62-EF69BF537562}" dt="2024-07-03T08:15:52.248" v="157" actId="207"/>
          <ac:spMkLst>
            <pc:docMk/>
            <pc:sldMk cId="4050620524" sldId="264"/>
            <ac:spMk id="52" creationId="{5A1D635D-2959-4A6F-A4E7-C16C22CA8486}"/>
          </ac:spMkLst>
        </pc:spChg>
      </pc:sldChg>
    </pc:docChg>
  </pc:docChgLst>
  <pc:docChgLst>
    <pc:chgData name="Marco Gribaudo" userId="1408bbbf-807b-4432-8071-7f92b004a8f8" providerId="ADAL" clId="{32D3CCCF-88CB-4A36-B505-E5FAA4292A25}"/>
    <pc:docChg chg="undo custSel addSld modSld">
      <pc:chgData name="Marco Gribaudo" userId="1408bbbf-807b-4432-8071-7f92b004a8f8" providerId="ADAL" clId="{32D3CCCF-88CB-4A36-B505-E5FAA4292A25}" dt="2024-07-01T07:01:50.327" v="623" actId="14100"/>
      <pc:docMkLst>
        <pc:docMk/>
      </pc:docMkLst>
      <pc:sldChg chg="addSp delSp modSp">
        <pc:chgData name="Marco Gribaudo" userId="1408bbbf-807b-4432-8071-7f92b004a8f8" providerId="ADAL" clId="{32D3CCCF-88CB-4A36-B505-E5FAA4292A25}" dt="2024-07-01T07:01:50.327" v="623" actId="14100"/>
        <pc:sldMkLst>
          <pc:docMk/>
          <pc:sldMk cId="442841358" sldId="260"/>
        </pc:sldMkLst>
        <pc:spChg chg="mod">
          <ac:chgData name="Marco Gribaudo" userId="1408bbbf-807b-4432-8071-7f92b004a8f8" providerId="ADAL" clId="{32D3CCCF-88CB-4A36-B505-E5FAA4292A25}" dt="2024-07-01T06:59:51.161" v="553" actId="20577"/>
          <ac:spMkLst>
            <pc:docMk/>
            <pc:sldMk cId="442841358" sldId="260"/>
            <ac:spMk id="2" creationId="{66678E26-3369-472A-8FFE-8B9ECD19C8C7}"/>
          </ac:spMkLst>
        </pc:spChg>
        <pc:spChg chg="mod">
          <ac:chgData name="Marco Gribaudo" userId="1408bbbf-807b-4432-8071-7f92b004a8f8" providerId="ADAL" clId="{32D3CCCF-88CB-4A36-B505-E5FAA4292A25}" dt="2024-07-01T06:59:55.911" v="554" actId="20577"/>
          <ac:spMkLst>
            <pc:docMk/>
            <pc:sldMk cId="442841358" sldId="260"/>
            <ac:spMk id="3" creationId="{461FEF36-BFBD-451A-9AB3-24362441C4DD}"/>
          </ac:spMkLst>
        </pc:spChg>
        <pc:spChg chg="mod">
          <ac:chgData name="Marco Gribaudo" userId="1408bbbf-807b-4432-8071-7f92b004a8f8" providerId="ADAL" clId="{32D3CCCF-88CB-4A36-B505-E5FAA4292A25}" dt="2024-07-01T06:59:59.559" v="555" actId="20577"/>
          <ac:spMkLst>
            <pc:docMk/>
            <pc:sldMk cId="442841358" sldId="260"/>
            <ac:spMk id="4" creationId="{F60AB76E-D01F-4540-82E2-182F60A4E9CB}"/>
          </ac:spMkLst>
        </pc:spChg>
        <pc:spChg chg="mod">
          <ac:chgData name="Marco Gribaudo" userId="1408bbbf-807b-4432-8071-7f92b004a8f8" providerId="ADAL" clId="{32D3CCCF-88CB-4A36-B505-E5FAA4292A25}" dt="2024-07-01T07:00:03.348" v="556" actId="20577"/>
          <ac:spMkLst>
            <pc:docMk/>
            <pc:sldMk cId="442841358" sldId="260"/>
            <ac:spMk id="5" creationId="{BD675B4B-B2D7-42EA-A671-9664A7C0A80B}"/>
          </ac:spMkLst>
        </pc:spChg>
        <pc:spChg chg="del">
          <ac:chgData name="Marco Gribaudo" userId="1408bbbf-807b-4432-8071-7f92b004a8f8" providerId="ADAL" clId="{32D3CCCF-88CB-4A36-B505-E5FAA4292A25}" dt="2024-07-01T06:42:12.161" v="51" actId="478"/>
          <ac:spMkLst>
            <pc:docMk/>
            <pc:sldMk cId="442841358" sldId="260"/>
            <ac:spMk id="6" creationId="{A7F40089-6D22-4BB2-B827-5E090391394D}"/>
          </ac:spMkLst>
        </pc:spChg>
        <pc:spChg chg="add mod">
          <ac:chgData name="Marco Gribaudo" userId="1408bbbf-807b-4432-8071-7f92b004a8f8" providerId="ADAL" clId="{32D3CCCF-88CB-4A36-B505-E5FAA4292A25}" dt="2024-07-01T06:45:33.983" v="110" actId="164"/>
          <ac:spMkLst>
            <pc:docMk/>
            <pc:sldMk cId="442841358" sldId="260"/>
            <ac:spMk id="23" creationId="{C39D19C3-7380-4F3C-88CA-EBE82EDFADDA}"/>
          </ac:spMkLst>
        </pc:spChg>
        <pc:spChg chg="add mod">
          <ac:chgData name="Marco Gribaudo" userId="1408bbbf-807b-4432-8071-7f92b004a8f8" providerId="ADAL" clId="{32D3CCCF-88CB-4A36-B505-E5FAA4292A25}" dt="2024-07-01T06:59:45.662" v="552" actId="1076"/>
          <ac:spMkLst>
            <pc:docMk/>
            <pc:sldMk cId="442841358" sldId="260"/>
            <ac:spMk id="28" creationId="{B7903391-D4F4-406C-95BB-AEA1DEE66836}"/>
          </ac:spMkLst>
        </pc:spChg>
        <pc:spChg chg="del mod">
          <ac:chgData name="Marco Gribaudo" userId="1408bbbf-807b-4432-8071-7f92b004a8f8" providerId="ADAL" clId="{32D3CCCF-88CB-4A36-B505-E5FAA4292A25}" dt="2024-07-01T06:50:41.081" v="258" actId="478"/>
          <ac:spMkLst>
            <pc:docMk/>
            <pc:sldMk cId="442841358" sldId="260"/>
            <ac:spMk id="31" creationId="{6BBC6843-A805-4FEB-88FD-E3B80FBC5BC5}"/>
          </ac:spMkLst>
        </pc:spChg>
        <pc:spChg chg="del mod">
          <ac:chgData name="Marco Gribaudo" userId="1408bbbf-807b-4432-8071-7f92b004a8f8" providerId="ADAL" clId="{32D3CCCF-88CB-4A36-B505-E5FAA4292A25}" dt="2024-07-01T06:41:54.088" v="44" actId="478"/>
          <ac:spMkLst>
            <pc:docMk/>
            <pc:sldMk cId="442841358" sldId="260"/>
            <ac:spMk id="33" creationId="{A604DBAF-6731-4386-B5B3-E75D63CD6819}"/>
          </ac:spMkLst>
        </pc:spChg>
        <pc:spChg chg="add mod">
          <ac:chgData name="Marco Gribaudo" userId="1408bbbf-807b-4432-8071-7f92b004a8f8" providerId="ADAL" clId="{32D3CCCF-88CB-4A36-B505-E5FAA4292A25}" dt="2024-07-01T07:00:09.054" v="558" actId="6549"/>
          <ac:spMkLst>
            <pc:docMk/>
            <pc:sldMk cId="442841358" sldId="260"/>
            <ac:spMk id="42" creationId="{5283AE12-6570-4C6A-902E-DDBA2C1E53D8}"/>
          </ac:spMkLst>
        </pc:spChg>
        <pc:spChg chg="mod">
          <ac:chgData name="Marco Gribaudo" userId="1408bbbf-807b-4432-8071-7f92b004a8f8" providerId="ADAL" clId="{32D3CCCF-88CB-4A36-B505-E5FAA4292A25}" dt="2024-07-01T06:57:52.280" v="529" actId="1076"/>
          <ac:spMkLst>
            <pc:docMk/>
            <pc:sldMk cId="442841358" sldId="260"/>
            <ac:spMk id="43" creationId="{72C384BD-028D-4431-A5CA-329810AC072F}"/>
          </ac:spMkLst>
        </pc:spChg>
        <pc:spChg chg="add mod">
          <ac:chgData name="Marco Gribaudo" userId="1408bbbf-807b-4432-8071-7f92b004a8f8" providerId="ADAL" clId="{32D3CCCF-88CB-4A36-B505-E5FAA4292A25}" dt="2024-07-01T06:59:45.662" v="552" actId="1076"/>
          <ac:spMkLst>
            <pc:docMk/>
            <pc:sldMk cId="442841358" sldId="260"/>
            <ac:spMk id="47" creationId="{79EF737E-208B-4EDF-9E42-00814CAF54B3}"/>
          </ac:spMkLst>
        </pc:spChg>
        <pc:spChg chg="add mod">
          <ac:chgData name="Marco Gribaudo" userId="1408bbbf-807b-4432-8071-7f92b004a8f8" providerId="ADAL" clId="{32D3CCCF-88CB-4A36-B505-E5FAA4292A25}" dt="2024-07-01T06:59:45.662" v="552" actId="1076"/>
          <ac:spMkLst>
            <pc:docMk/>
            <pc:sldMk cId="442841358" sldId="260"/>
            <ac:spMk id="48" creationId="{F566C38E-F084-497F-84ED-A53C7D8E91ED}"/>
          </ac:spMkLst>
        </pc:spChg>
        <pc:spChg chg="add mod">
          <ac:chgData name="Marco Gribaudo" userId="1408bbbf-807b-4432-8071-7f92b004a8f8" providerId="ADAL" clId="{32D3CCCF-88CB-4A36-B505-E5FAA4292A25}" dt="2024-07-01T06:59:45.662" v="552" actId="1076"/>
          <ac:spMkLst>
            <pc:docMk/>
            <pc:sldMk cId="442841358" sldId="260"/>
            <ac:spMk id="49" creationId="{7D80E53C-52D3-4B0F-BB34-C592C0BD08C9}"/>
          </ac:spMkLst>
        </pc:spChg>
        <pc:spChg chg="add mod">
          <ac:chgData name="Marco Gribaudo" userId="1408bbbf-807b-4432-8071-7f92b004a8f8" providerId="ADAL" clId="{32D3CCCF-88CB-4A36-B505-E5FAA4292A25}" dt="2024-07-01T06:59:45.662" v="552" actId="1076"/>
          <ac:spMkLst>
            <pc:docMk/>
            <pc:sldMk cId="442841358" sldId="260"/>
            <ac:spMk id="51" creationId="{88E6DD0A-B208-4284-A31C-D242DB50B301}"/>
          </ac:spMkLst>
        </pc:spChg>
        <pc:spChg chg="add mod">
          <ac:chgData name="Marco Gribaudo" userId="1408bbbf-807b-4432-8071-7f92b004a8f8" providerId="ADAL" clId="{32D3CCCF-88CB-4A36-B505-E5FAA4292A25}" dt="2024-07-01T06:48:09.142" v="151" actId="1076"/>
          <ac:spMkLst>
            <pc:docMk/>
            <pc:sldMk cId="442841358" sldId="260"/>
            <ac:spMk id="52" creationId="{419BAB42-FEDD-44C6-AF29-2E158ED13102}"/>
          </ac:spMkLst>
        </pc:spChg>
        <pc:spChg chg="add mod">
          <ac:chgData name="Marco Gribaudo" userId="1408bbbf-807b-4432-8071-7f92b004a8f8" providerId="ADAL" clId="{32D3CCCF-88CB-4A36-B505-E5FAA4292A25}" dt="2024-07-01T06:50:23.476" v="248" actId="164"/>
          <ac:spMkLst>
            <pc:docMk/>
            <pc:sldMk cId="442841358" sldId="260"/>
            <ac:spMk id="54" creationId="{A635EA32-2318-4081-9210-682355724A83}"/>
          </ac:spMkLst>
        </pc:spChg>
        <pc:spChg chg="add mod">
          <ac:chgData name="Marco Gribaudo" userId="1408bbbf-807b-4432-8071-7f92b004a8f8" providerId="ADAL" clId="{32D3CCCF-88CB-4A36-B505-E5FAA4292A25}" dt="2024-07-01T06:49:07.216" v="201" actId="207"/>
          <ac:spMkLst>
            <pc:docMk/>
            <pc:sldMk cId="442841358" sldId="260"/>
            <ac:spMk id="55" creationId="{335F0547-476F-403A-A1FD-A795C80CBE6E}"/>
          </ac:spMkLst>
        </pc:spChg>
        <pc:spChg chg="add mod">
          <ac:chgData name="Marco Gribaudo" userId="1408bbbf-807b-4432-8071-7f92b004a8f8" providerId="ADAL" clId="{32D3CCCF-88CB-4A36-B505-E5FAA4292A25}" dt="2024-07-01T06:50:23.476" v="248" actId="164"/>
          <ac:spMkLst>
            <pc:docMk/>
            <pc:sldMk cId="442841358" sldId="260"/>
            <ac:spMk id="56" creationId="{B91ACF68-AE1D-48A7-A709-35E157DD9A60}"/>
          </ac:spMkLst>
        </pc:spChg>
        <pc:spChg chg="add mod">
          <ac:chgData name="Marco Gribaudo" userId="1408bbbf-807b-4432-8071-7f92b004a8f8" providerId="ADAL" clId="{32D3CCCF-88CB-4A36-B505-E5FAA4292A25}" dt="2024-07-01T06:59:45.662" v="552" actId="1076"/>
          <ac:spMkLst>
            <pc:docMk/>
            <pc:sldMk cId="442841358" sldId="260"/>
            <ac:spMk id="60" creationId="{EAA86E3D-4D89-43BA-AD18-2CD9D0685A4A}"/>
          </ac:spMkLst>
        </pc:spChg>
        <pc:spChg chg="add mod">
          <ac:chgData name="Marco Gribaudo" userId="1408bbbf-807b-4432-8071-7f92b004a8f8" providerId="ADAL" clId="{32D3CCCF-88CB-4A36-B505-E5FAA4292A25}" dt="2024-07-01T06:57:06.845" v="492" actId="20577"/>
          <ac:spMkLst>
            <pc:docMk/>
            <pc:sldMk cId="442841358" sldId="260"/>
            <ac:spMk id="61" creationId="{34711E98-0056-4071-BBB9-32DA554F3523}"/>
          </ac:spMkLst>
        </pc:spChg>
        <pc:spChg chg="add mod">
          <ac:chgData name="Marco Gribaudo" userId="1408bbbf-807b-4432-8071-7f92b004a8f8" providerId="ADAL" clId="{32D3CCCF-88CB-4A36-B505-E5FAA4292A25}" dt="2024-07-01T06:56:57.238" v="486" actId="20577"/>
          <ac:spMkLst>
            <pc:docMk/>
            <pc:sldMk cId="442841358" sldId="260"/>
            <ac:spMk id="62" creationId="{5A929A28-B7D4-4955-84C3-A7702765C589}"/>
          </ac:spMkLst>
        </pc:spChg>
        <pc:spChg chg="add mod">
          <ac:chgData name="Marco Gribaudo" userId="1408bbbf-807b-4432-8071-7f92b004a8f8" providerId="ADAL" clId="{32D3CCCF-88CB-4A36-B505-E5FAA4292A25}" dt="2024-07-01T06:58:55.783" v="546" actId="1076"/>
          <ac:spMkLst>
            <pc:docMk/>
            <pc:sldMk cId="442841358" sldId="260"/>
            <ac:spMk id="64" creationId="{A4461F86-2274-4E19-AEF3-541E598D3619}"/>
          </ac:spMkLst>
        </pc:spChg>
        <pc:spChg chg="add mod">
          <ac:chgData name="Marco Gribaudo" userId="1408bbbf-807b-4432-8071-7f92b004a8f8" providerId="ADAL" clId="{32D3CCCF-88CB-4A36-B505-E5FAA4292A25}" dt="2024-07-01T07:01:50.327" v="623" actId="14100"/>
          <ac:spMkLst>
            <pc:docMk/>
            <pc:sldMk cId="442841358" sldId="260"/>
            <ac:spMk id="67" creationId="{64968178-3E17-417A-A247-0ED36BD70AD1}"/>
          </ac:spMkLst>
        </pc:spChg>
        <pc:grpChg chg="add mod">
          <ac:chgData name="Marco Gribaudo" userId="1408bbbf-807b-4432-8071-7f92b004a8f8" providerId="ADAL" clId="{32D3CCCF-88CB-4A36-B505-E5FAA4292A25}" dt="2024-07-01T06:59:45.662" v="552" actId="1076"/>
          <ac:grpSpMkLst>
            <pc:docMk/>
            <pc:sldMk cId="442841358" sldId="260"/>
            <ac:grpSpMk id="24" creationId="{E14DE03D-926F-41A8-9E9B-82D9B5CDF001}"/>
          </ac:grpSpMkLst>
        </pc:grpChg>
        <pc:grpChg chg="add mod">
          <ac:chgData name="Marco Gribaudo" userId="1408bbbf-807b-4432-8071-7f92b004a8f8" providerId="ADAL" clId="{32D3CCCF-88CB-4A36-B505-E5FAA4292A25}" dt="2024-07-01T06:50:26.809" v="256" actId="1038"/>
          <ac:grpSpMkLst>
            <pc:docMk/>
            <pc:sldMk cId="442841358" sldId="260"/>
            <ac:grpSpMk id="29" creationId="{D890B88F-F5C0-4131-BE89-6189152B7E41}"/>
          </ac:grpSpMkLst>
        </pc:grpChg>
        <pc:cxnChg chg="mod">
          <ac:chgData name="Marco Gribaudo" userId="1408bbbf-807b-4432-8071-7f92b004a8f8" providerId="ADAL" clId="{32D3CCCF-88CB-4A36-B505-E5FAA4292A25}" dt="2024-07-01T06:59:45.662" v="552" actId="1076"/>
          <ac:cxnSpMkLst>
            <pc:docMk/>
            <pc:sldMk cId="442841358" sldId="260"/>
            <ac:cxnSpMk id="8" creationId="{EC207D45-AA21-47F7-A37F-EE7DFB4880A2}"/>
          </ac:cxnSpMkLst>
        </pc:cxnChg>
        <pc:cxnChg chg="mod">
          <ac:chgData name="Marco Gribaudo" userId="1408bbbf-807b-4432-8071-7f92b004a8f8" providerId="ADAL" clId="{32D3CCCF-88CB-4A36-B505-E5FAA4292A25}" dt="2024-07-01T06:59:45.662" v="552" actId="1076"/>
          <ac:cxnSpMkLst>
            <pc:docMk/>
            <pc:sldMk cId="442841358" sldId="260"/>
            <ac:cxnSpMk id="9" creationId="{5C2B084A-8205-4984-9910-EC59905DBA76}"/>
          </ac:cxnSpMkLst>
        </pc:cxnChg>
        <pc:cxnChg chg="mod">
          <ac:chgData name="Marco Gribaudo" userId="1408bbbf-807b-4432-8071-7f92b004a8f8" providerId="ADAL" clId="{32D3CCCF-88CB-4A36-B505-E5FAA4292A25}" dt="2024-07-01T06:59:45.662" v="552" actId="1076"/>
          <ac:cxnSpMkLst>
            <pc:docMk/>
            <pc:sldMk cId="442841358" sldId="260"/>
            <ac:cxnSpMk id="12" creationId="{4FCC53CF-F738-426B-B1B0-364F46D649CE}"/>
          </ac:cxnSpMkLst>
        </pc:cxnChg>
        <pc:cxnChg chg="del mod">
          <ac:chgData name="Marco Gribaudo" userId="1408bbbf-807b-4432-8071-7f92b004a8f8" providerId="ADAL" clId="{32D3CCCF-88CB-4A36-B505-E5FAA4292A25}" dt="2024-07-01T06:42:36.157" v="56" actId="478"/>
          <ac:cxnSpMkLst>
            <pc:docMk/>
            <pc:sldMk cId="442841358" sldId="260"/>
            <ac:cxnSpMk id="13" creationId="{D658D428-5FFE-4D3C-B89E-F1BFC2E2010E}"/>
          </ac:cxnSpMkLst>
        </pc:cxnChg>
        <pc:cxnChg chg="mod">
          <ac:chgData name="Marco Gribaudo" userId="1408bbbf-807b-4432-8071-7f92b004a8f8" providerId="ADAL" clId="{32D3CCCF-88CB-4A36-B505-E5FAA4292A25}" dt="2024-07-01T06:59:45.662" v="552" actId="1076"/>
          <ac:cxnSpMkLst>
            <pc:docMk/>
            <pc:sldMk cId="442841358" sldId="260"/>
            <ac:cxnSpMk id="19" creationId="{4C6DC6D9-C979-422D-B4E1-7381EB581D21}"/>
          </ac:cxnSpMkLst>
        </pc:cxnChg>
        <pc:cxnChg chg="del mod">
          <ac:chgData name="Marco Gribaudo" userId="1408bbbf-807b-4432-8071-7f92b004a8f8" providerId="ADAL" clId="{32D3CCCF-88CB-4A36-B505-E5FAA4292A25}" dt="2024-07-01T06:41:58.630" v="47" actId="478"/>
          <ac:cxnSpMkLst>
            <pc:docMk/>
            <pc:sldMk cId="442841358" sldId="260"/>
            <ac:cxnSpMk id="21" creationId="{79D593C6-A81F-405D-A6C2-4B6D70D2B5C0}"/>
          </ac:cxnSpMkLst>
        </pc:cxnChg>
        <pc:cxnChg chg="del mod">
          <ac:chgData name="Marco Gribaudo" userId="1408bbbf-807b-4432-8071-7f92b004a8f8" providerId="ADAL" clId="{32D3CCCF-88CB-4A36-B505-E5FAA4292A25}" dt="2024-07-01T06:42:08.926" v="50" actId="478"/>
          <ac:cxnSpMkLst>
            <pc:docMk/>
            <pc:sldMk cId="442841358" sldId="260"/>
            <ac:cxnSpMk id="25" creationId="{053B6BC8-D1B3-4619-8C4D-FA49E70F5457}"/>
          </ac:cxnSpMkLst>
        </pc:cxnChg>
        <pc:cxnChg chg="del mod">
          <ac:chgData name="Marco Gribaudo" userId="1408bbbf-807b-4432-8071-7f92b004a8f8" providerId="ADAL" clId="{32D3CCCF-88CB-4A36-B505-E5FAA4292A25}" dt="2024-07-01T06:41:52.031" v="42" actId="478"/>
          <ac:cxnSpMkLst>
            <pc:docMk/>
            <pc:sldMk cId="442841358" sldId="260"/>
            <ac:cxnSpMk id="27" creationId="{B55D57F9-AD1A-4351-B036-10B754FF05CD}"/>
          </ac:cxnSpMkLst>
        </pc:cxnChg>
        <pc:cxnChg chg="add mod">
          <ac:chgData name="Marco Gribaudo" userId="1408bbbf-807b-4432-8071-7f92b004a8f8" providerId="ADAL" clId="{32D3CCCF-88CB-4A36-B505-E5FAA4292A25}" dt="2024-07-01T06:59:45.662" v="552" actId="1076"/>
          <ac:cxnSpMkLst>
            <pc:docMk/>
            <pc:sldMk cId="442841358" sldId="260"/>
            <ac:cxnSpMk id="32" creationId="{F7D9BEF3-C0B6-47A7-9853-5768B1B670F0}"/>
          </ac:cxnSpMkLst>
        </pc:cxnChg>
        <pc:cxnChg chg="del mod">
          <ac:chgData name="Marco Gribaudo" userId="1408bbbf-807b-4432-8071-7f92b004a8f8" providerId="ADAL" clId="{32D3CCCF-88CB-4A36-B505-E5FAA4292A25}" dt="2024-07-01T06:41:56.029" v="46" actId="478"/>
          <ac:cxnSpMkLst>
            <pc:docMk/>
            <pc:sldMk cId="442841358" sldId="260"/>
            <ac:cxnSpMk id="35" creationId="{093D47D0-DF71-4AB6-A2D0-3BC3A8C47A68}"/>
          </ac:cxnSpMkLst>
        </pc:cxnChg>
        <pc:cxnChg chg="add mod">
          <ac:chgData name="Marco Gribaudo" userId="1408bbbf-807b-4432-8071-7f92b004a8f8" providerId="ADAL" clId="{32D3CCCF-88CB-4A36-B505-E5FAA4292A25}" dt="2024-07-01T06:59:45.662" v="552" actId="1076"/>
          <ac:cxnSpMkLst>
            <pc:docMk/>
            <pc:sldMk cId="442841358" sldId="260"/>
            <ac:cxnSpMk id="36" creationId="{B1031D8F-C31D-43D4-8BB7-18BFAAE86E26}"/>
          </ac:cxnSpMkLst>
        </pc:cxnChg>
        <pc:cxnChg chg="del mod">
          <ac:chgData name="Marco Gribaudo" userId="1408bbbf-807b-4432-8071-7f92b004a8f8" providerId="ADAL" clId="{32D3CCCF-88CB-4A36-B505-E5FAA4292A25}" dt="2024-07-01T06:42:18.118" v="52" actId="478"/>
          <ac:cxnSpMkLst>
            <pc:docMk/>
            <pc:sldMk cId="442841358" sldId="260"/>
            <ac:cxnSpMk id="50" creationId="{3071E5A0-8B52-48A1-AC00-5C5A713E5223}"/>
          </ac:cxnSpMkLst>
        </pc:cxnChg>
        <pc:cxnChg chg="del mod">
          <ac:chgData name="Marco Gribaudo" userId="1408bbbf-807b-4432-8071-7f92b004a8f8" providerId="ADAL" clId="{32D3CCCF-88CB-4A36-B505-E5FAA4292A25}" dt="2024-07-01T06:42:22.326" v="53" actId="478"/>
          <ac:cxnSpMkLst>
            <pc:docMk/>
            <pc:sldMk cId="442841358" sldId="260"/>
            <ac:cxnSpMk id="53" creationId="{C7276469-B851-47E9-BC47-D525C3FB5648}"/>
          </ac:cxnSpMkLst>
        </pc:cxnChg>
        <pc:cxnChg chg="add mod">
          <ac:chgData name="Marco Gribaudo" userId="1408bbbf-807b-4432-8071-7f92b004a8f8" providerId="ADAL" clId="{32D3CCCF-88CB-4A36-B505-E5FAA4292A25}" dt="2024-07-01T06:59:45.662" v="552" actId="1076"/>
          <ac:cxnSpMkLst>
            <pc:docMk/>
            <pc:sldMk cId="442841358" sldId="260"/>
            <ac:cxnSpMk id="57" creationId="{41FAF279-54DB-40B5-A171-CDEEBC71B5A9}"/>
          </ac:cxnSpMkLst>
        </pc:cxnChg>
        <pc:cxnChg chg="add mod">
          <ac:chgData name="Marco Gribaudo" userId="1408bbbf-807b-4432-8071-7f92b004a8f8" providerId="ADAL" clId="{32D3CCCF-88CB-4A36-B505-E5FAA4292A25}" dt="2024-07-01T06:59:45.662" v="552" actId="1076"/>
          <ac:cxnSpMkLst>
            <pc:docMk/>
            <pc:sldMk cId="442841358" sldId="260"/>
            <ac:cxnSpMk id="59" creationId="{75445CA3-803F-4DFD-B32D-3DF0F487415F}"/>
          </ac:cxnSpMkLst>
        </pc:cxnChg>
        <pc:cxnChg chg="add mod">
          <ac:chgData name="Marco Gribaudo" userId="1408bbbf-807b-4432-8071-7f92b004a8f8" providerId="ADAL" clId="{32D3CCCF-88CB-4A36-B505-E5FAA4292A25}" dt="2024-07-01T06:58:01.992" v="532" actId="14100"/>
          <ac:cxnSpMkLst>
            <pc:docMk/>
            <pc:sldMk cId="442841358" sldId="260"/>
            <ac:cxnSpMk id="63" creationId="{6F9C0A0D-52F2-4E6C-A2EA-3F5BDB66BDAE}"/>
          </ac:cxnSpMkLst>
        </pc:cxnChg>
      </pc:sldChg>
      <pc:sldChg chg="addSp delSp modSp add">
        <pc:chgData name="Marco Gribaudo" userId="1408bbbf-807b-4432-8071-7f92b004a8f8" providerId="ADAL" clId="{32D3CCCF-88CB-4A36-B505-E5FAA4292A25}" dt="2024-07-01T06:59:09.393" v="549" actId="1076"/>
        <pc:sldMkLst>
          <pc:docMk/>
          <pc:sldMk cId="1465237464" sldId="262"/>
        </pc:sldMkLst>
        <pc:spChg chg="add del">
          <ac:chgData name="Marco Gribaudo" userId="1408bbbf-807b-4432-8071-7f92b004a8f8" providerId="ADAL" clId="{32D3CCCF-88CB-4A36-B505-E5FAA4292A25}" dt="2024-07-01T06:54:28.808" v="319"/>
          <ac:spMkLst>
            <pc:docMk/>
            <pc:sldMk cId="1465237464" sldId="262"/>
            <ac:spMk id="30" creationId="{CA87928D-393A-4A66-A433-98C3D14860AA}"/>
          </ac:spMkLst>
        </pc:spChg>
        <pc:spChg chg="mod">
          <ac:chgData name="Marco Gribaudo" userId="1408bbbf-807b-4432-8071-7f92b004a8f8" providerId="ADAL" clId="{32D3CCCF-88CB-4A36-B505-E5FAA4292A25}" dt="2024-07-01T06:54:27.742" v="318" actId="1076"/>
          <ac:spMkLst>
            <pc:docMk/>
            <pc:sldMk cId="1465237464" sldId="262"/>
            <ac:spMk id="33" creationId="{A604DBAF-6731-4386-B5B3-E75D63CD6819}"/>
          </ac:spMkLst>
        </pc:spChg>
        <pc:spChg chg="add mod">
          <ac:chgData name="Marco Gribaudo" userId="1408bbbf-807b-4432-8071-7f92b004a8f8" providerId="ADAL" clId="{32D3CCCF-88CB-4A36-B505-E5FAA4292A25}" dt="2024-07-01T06:55:02.507" v="400" actId="1036"/>
          <ac:spMkLst>
            <pc:docMk/>
            <pc:sldMk cId="1465237464" sldId="262"/>
            <ac:spMk id="36" creationId="{15369E76-A95B-4281-83EC-5FBC91DB1570}"/>
          </ac:spMkLst>
        </pc:spChg>
        <pc:spChg chg="add mod">
          <ac:chgData name="Marco Gribaudo" userId="1408bbbf-807b-4432-8071-7f92b004a8f8" providerId="ADAL" clId="{32D3CCCF-88CB-4A36-B505-E5FAA4292A25}" dt="2024-07-01T06:55:10.836" v="456" actId="1038"/>
          <ac:spMkLst>
            <pc:docMk/>
            <pc:sldMk cId="1465237464" sldId="262"/>
            <ac:spMk id="39" creationId="{0F3127FB-1F92-49D7-A8A5-C6F39CEF628D}"/>
          </ac:spMkLst>
        </pc:spChg>
        <pc:spChg chg="add mod">
          <ac:chgData name="Marco Gribaudo" userId="1408bbbf-807b-4432-8071-7f92b004a8f8" providerId="ADAL" clId="{32D3CCCF-88CB-4A36-B505-E5FAA4292A25}" dt="2024-07-01T06:55:38.155" v="461" actId="1076"/>
          <ac:spMkLst>
            <pc:docMk/>
            <pc:sldMk cId="1465237464" sldId="262"/>
            <ac:spMk id="42" creationId="{695DF648-0D11-41CE-9133-97B4E4464FC8}"/>
          </ac:spMkLst>
        </pc:spChg>
        <pc:spChg chg="add mod">
          <ac:chgData name="Marco Gribaudo" userId="1408bbbf-807b-4432-8071-7f92b004a8f8" providerId="ADAL" clId="{32D3CCCF-88CB-4A36-B505-E5FAA4292A25}" dt="2024-07-01T06:59:09.393" v="549" actId="1076"/>
          <ac:spMkLst>
            <pc:docMk/>
            <pc:sldMk cId="1465237464" sldId="262"/>
            <ac:spMk id="48" creationId="{71CD5941-53BA-4521-87C1-72B60C7B7AA7}"/>
          </ac:spMkLst>
        </pc:spChg>
        <pc:cxnChg chg="mod">
          <ac:chgData name="Marco Gribaudo" userId="1408bbbf-807b-4432-8071-7f92b004a8f8" providerId="ADAL" clId="{32D3CCCF-88CB-4A36-B505-E5FAA4292A25}" dt="2024-07-01T06:54:27.742" v="318" actId="1076"/>
          <ac:cxnSpMkLst>
            <pc:docMk/>
            <pc:sldMk cId="1465237464" sldId="262"/>
            <ac:cxnSpMk id="21" creationId="{79D593C6-A81F-405D-A6C2-4B6D70D2B5C0}"/>
          </ac:cxnSpMkLst>
        </pc:cxnChg>
        <pc:cxnChg chg="mod">
          <ac:chgData name="Marco Gribaudo" userId="1408bbbf-807b-4432-8071-7f92b004a8f8" providerId="ADAL" clId="{32D3CCCF-88CB-4A36-B505-E5FAA4292A25}" dt="2024-07-01T06:54:53.844" v="387" actId="14100"/>
          <ac:cxnSpMkLst>
            <pc:docMk/>
            <pc:sldMk cId="1465237464" sldId="262"/>
            <ac:cxnSpMk id="27" creationId="{B55D57F9-AD1A-4351-B036-10B754FF05CD}"/>
          </ac:cxnSpMkLst>
        </pc:cxnChg>
        <pc:cxnChg chg="add del">
          <ac:chgData name="Marco Gribaudo" userId="1408bbbf-807b-4432-8071-7f92b004a8f8" providerId="ADAL" clId="{32D3CCCF-88CB-4A36-B505-E5FAA4292A25}" dt="2024-07-01T06:54:28.808" v="319"/>
          <ac:cxnSpMkLst>
            <pc:docMk/>
            <pc:sldMk cId="1465237464" sldId="262"/>
            <ac:cxnSpMk id="28" creationId="{130F67F1-110C-4609-BE37-6D20193620FF}"/>
          </ac:cxnSpMkLst>
        </pc:cxnChg>
        <pc:cxnChg chg="add del">
          <ac:chgData name="Marco Gribaudo" userId="1408bbbf-807b-4432-8071-7f92b004a8f8" providerId="ADAL" clId="{32D3CCCF-88CB-4A36-B505-E5FAA4292A25}" dt="2024-07-01T06:54:28.808" v="319"/>
          <ac:cxnSpMkLst>
            <pc:docMk/>
            <pc:sldMk cId="1465237464" sldId="262"/>
            <ac:cxnSpMk id="29" creationId="{4BE81CAC-CD67-4DFC-B8A3-98BD036CE4A6}"/>
          </ac:cxnSpMkLst>
        </pc:cxnChg>
        <pc:cxnChg chg="add mod">
          <ac:chgData name="Marco Gribaudo" userId="1408bbbf-807b-4432-8071-7f92b004a8f8" providerId="ADAL" clId="{32D3CCCF-88CB-4A36-B505-E5FAA4292A25}" dt="2024-07-01T06:55:02.507" v="400" actId="1036"/>
          <ac:cxnSpMkLst>
            <pc:docMk/>
            <pc:sldMk cId="1465237464" sldId="262"/>
            <ac:cxnSpMk id="32" creationId="{6DBE1E8B-911D-44F8-BCC3-8CB63D7AB4F8}"/>
          </ac:cxnSpMkLst>
        </pc:cxnChg>
        <pc:cxnChg chg="add mod">
          <ac:chgData name="Marco Gribaudo" userId="1408bbbf-807b-4432-8071-7f92b004a8f8" providerId="ADAL" clId="{32D3CCCF-88CB-4A36-B505-E5FAA4292A25}" dt="2024-07-01T06:55:02.507" v="400" actId="1036"/>
          <ac:cxnSpMkLst>
            <pc:docMk/>
            <pc:sldMk cId="1465237464" sldId="262"/>
            <ac:cxnSpMk id="34" creationId="{1AD4234C-78B9-4BD7-A5CE-C51CE65C55DC}"/>
          </ac:cxnSpMkLst>
        </pc:cxnChg>
        <pc:cxnChg chg="mod">
          <ac:chgData name="Marco Gribaudo" userId="1408bbbf-807b-4432-8071-7f92b004a8f8" providerId="ADAL" clId="{32D3CCCF-88CB-4A36-B505-E5FAA4292A25}" dt="2024-07-01T06:54:27.742" v="318" actId="1076"/>
          <ac:cxnSpMkLst>
            <pc:docMk/>
            <pc:sldMk cId="1465237464" sldId="262"/>
            <ac:cxnSpMk id="35" creationId="{093D47D0-DF71-4AB6-A2D0-3BC3A8C47A68}"/>
          </ac:cxnSpMkLst>
        </pc:cxnChg>
        <pc:cxnChg chg="add mod">
          <ac:chgData name="Marco Gribaudo" userId="1408bbbf-807b-4432-8071-7f92b004a8f8" providerId="ADAL" clId="{32D3CCCF-88CB-4A36-B505-E5FAA4292A25}" dt="2024-07-01T06:55:28.669" v="458" actId="1076"/>
          <ac:cxnSpMkLst>
            <pc:docMk/>
            <pc:sldMk cId="1465237464" sldId="262"/>
            <ac:cxnSpMk id="37" creationId="{A7903CB3-A537-42AB-A946-C8282B04F561}"/>
          </ac:cxnSpMkLst>
        </pc:cxnChg>
        <pc:cxnChg chg="add mod">
          <ac:chgData name="Marco Gribaudo" userId="1408bbbf-807b-4432-8071-7f92b004a8f8" providerId="ADAL" clId="{32D3CCCF-88CB-4A36-B505-E5FAA4292A25}" dt="2024-07-01T06:55:33.079" v="459" actId="1076"/>
          <ac:cxnSpMkLst>
            <pc:docMk/>
            <pc:sldMk cId="1465237464" sldId="262"/>
            <ac:cxnSpMk id="38" creationId="{A960E1C5-34A2-4D11-9A12-365B4779B865}"/>
          </ac:cxnSpMkLst>
        </pc:cxnChg>
        <pc:cxnChg chg="add mod">
          <ac:chgData name="Marco Gribaudo" userId="1408bbbf-807b-4432-8071-7f92b004a8f8" providerId="ADAL" clId="{32D3CCCF-88CB-4A36-B505-E5FAA4292A25}" dt="2024-07-01T06:59:09.393" v="549" actId="1076"/>
          <ac:cxnSpMkLst>
            <pc:docMk/>
            <pc:sldMk cId="1465237464" sldId="262"/>
            <ac:cxnSpMk id="47" creationId="{8D680CE0-3B16-4CEE-B116-0B3E2F50DCC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DDBD90-3FD7-4589-AAE2-0BA3C6A86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61DC57-531A-45E8-AAF2-638977298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8B09B8-55A7-482B-8516-A434B2738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AB19-9BF0-4494-83FB-A80054AB34EA}" type="datetimeFigureOut">
              <a:rPr lang="it-IT" smtClean="0"/>
              <a:t>10/10/2024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2B44BE-CE26-4A72-94F8-24C00DC86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029109-E9CE-4CDF-98AD-D93F5AB7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67A0-7D01-425B-8F64-78D736F10B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771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C41AC0-8C11-4DEA-AA90-691EE6E06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5C2195E-F16D-4AEA-85B0-1DD6BC468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3F7A48-8C76-4641-91F2-74FFDCBF0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AB19-9BF0-4494-83FB-A80054AB34EA}" type="datetimeFigureOut">
              <a:rPr lang="it-IT" smtClean="0"/>
              <a:t>10/10/2024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07B85C-D885-42CC-8FCA-6F99F7E56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657089A-96CB-4BD8-8120-D95A3283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67A0-7D01-425B-8F64-78D736F10B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7445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1621EF3-0301-4F01-AE5C-578BD3435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15EB0CB-30A5-4044-8A4F-F0F0CFA7F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B83FE4-E155-4861-9C94-63C2464C8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AB19-9BF0-4494-83FB-A80054AB34EA}" type="datetimeFigureOut">
              <a:rPr lang="it-IT" smtClean="0"/>
              <a:t>10/10/2024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5ECB2D-8AEB-49DB-A0CE-6BCFC56C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FEA291-6618-402F-987E-7C7B4ABC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67A0-7D01-425B-8F64-78D736F10B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42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C63CCC-BC8E-4288-8462-B9EFD91A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7AC1BD-E8AB-44BF-B2AE-450031FF9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DF0816-3031-4859-888B-1E77CA1BB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AB19-9BF0-4494-83FB-A80054AB34EA}" type="datetimeFigureOut">
              <a:rPr lang="it-IT" smtClean="0"/>
              <a:t>10/10/2024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452049-993A-4146-8D86-4A0A603B3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C439D15-1A2E-456D-B5E5-F709238E1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67A0-7D01-425B-8F64-78D736F10B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551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522BFE-AF94-42E4-86B5-E9ECFD9B8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D153E3-C8BE-4185-A9A2-DEA9A7969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376117-146D-4171-9DD1-44E81744A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AB19-9BF0-4494-83FB-A80054AB34EA}" type="datetimeFigureOut">
              <a:rPr lang="it-IT" smtClean="0"/>
              <a:t>10/10/2024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DC86E8C-8525-43F8-A929-C1C59559D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A34815-9799-4BF3-93A2-ED9100597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67A0-7D01-425B-8F64-78D736F10B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25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E99A4A-34FF-44A0-8C15-1653B1666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288639-2D18-4781-9931-44419DA54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FE719A3-B2D1-415B-A641-67BF467CB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7F91314-ADF2-4922-9DE6-C0C25020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AB19-9BF0-4494-83FB-A80054AB34EA}" type="datetimeFigureOut">
              <a:rPr lang="it-IT" smtClean="0"/>
              <a:t>10/10/2024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E9F1492-8151-489A-9091-21EE25BE8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A2C0875-D922-4D29-A6C0-9A3BCCA1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67A0-7D01-425B-8F64-78D736F10B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715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608EE2-3560-4669-B856-D23E8A42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610F08-65C7-45C7-903F-7386BC33F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6D703B9-BC83-4D6F-A422-F493C15EF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5DF8A46-942D-492B-9CDB-421C8F4195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FB6989D-370B-4D19-AD04-FFD0440488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08BA6A9-E42A-4463-9AC1-04AB2956E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AB19-9BF0-4494-83FB-A80054AB34EA}" type="datetimeFigureOut">
              <a:rPr lang="it-IT" smtClean="0"/>
              <a:t>10/10/2024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F19C3AE-58FA-4623-837E-708636017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708BEC9-2601-4694-99A5-D0121AE5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67A0-7D01-425B-8F64-78D736F10B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1765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B94A59-4743-4CAB-8246-DDAB121C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9BF8DE8-DEBB-47AF-9492-A271C572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AB19-9BF0-4494-83FB-A80054AB34EA}" type="datetimeFigureOut">
              <a:rPr lang="it-IT" smtClean="0"/>
              <a:t>10/10/2024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4E16500-A94F-4D19-BB83-7E4FD2DE5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F86A2A8-D763-4A76-BC38-F9ECDF1E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67A0-7D01-425B-8F64-78D736F10B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735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DBD57C3-1C06-4A97-8D30-B95D030D0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AB19-9BF0-4494-83FB-A80054AB34EA}" type="datetimeFigureOut">
              <a:rPr lang="it-IT" smtClean="0"/>
              <a:t>10/10/2024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0C9D066-E50A-4F15-A2D1-E9A58F454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369EDE8-5311-4DAA-A1D0-66797B91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67A0-7D01-425B-8F64-78D736F10B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914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80BA0B-F6C9-4E07-8FEC-423A1CBFD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EC8418-E76C-45F5-8727-A1B171B01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5223FC5-155B-483B-9602-96CF3B129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E6F794E-D0E5-4E99-8CED-3A2BFFF30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AB19-9BF0-4494-83FB-A80054AB34EA}" type="datetimeFigureOut">
              <a:rPr lang="it-IT" smtClean="0"/>
              <a:t>10/10/2024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CCBA8CA-1689-46A2-A5D1-53343733F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6EE8E7-6995-4025-97F5-DB4D9CC5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67A0-7D01-425B-8F64-78D736F10B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3380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B8591C-0207-4BC0-9668-0E77F4080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84FC201-2CEB-4E9C-8B5F-BC2451563F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CCFEACA-6C8E-45FC-AC2A-0ED6C0F3D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899BCF9-8438-41B3-9E23-64B09E590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AB19-9BF0-4494-83FB-A80054AB34EA}" type="datetimeFigureOut">
              <a:rPr lang="it-IT" smtClean="0"/>
              <a:t>10/10/2024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EE8AB4C-FF89-4B85-A494-A2E74123B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435D203-48E1-49B1-BCE0-864F836F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67A0-7D01-425B-8F64-78D736F10B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108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32EB0C8-0780-4E42-B197-524201EC5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DDC0486-FFA9-4E0E-9ACD-9AC7419F6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C9F9B6-AE34-42F7-BC20-7FBBAD25B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0AB19-9BF0-4494-83FB-A80054AB34EA}" type="datetimeFigureOut">
              <a:rPr lang="it-IT" smtClean="0"/>
              <a:t>10/10/2024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18AD7B-23C5-4717-B7DE-501F9ED9BD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C639497-F20D-427E-9CDB-D2A0864A2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367A0-7D01-425B-8F64-78D736F10B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589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413D732E-7C30-4DCA-A17A-F6F166AE6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24" y="384953"/>
            <a:ext cx="7198743" cy="5399057"/>
          </a:xfrm>
          <a:prstGeom prst="rect">
            <a:avLst/>
          </a:prstGeom>
        </p:spPr>
      </p:pic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F2E8DEE5-F31A-4085-88D2-AB05D0635C20}"/>
              </a:ext>
            </a:extLst>
          </p:cNvPr>
          <p:cNvSpPr/>
          <p:nvPr/>
        </p:nvSpPr>
        <p:spPr>
          <a:xfrm rot="8764747">
            <a:off x="4693459" y="3216728"/>
            <a:ext cx="448574" cy="362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18F3853-B454-4403-8A49-91E806F8A8B6}"/>
              </a:ext>
            </a:extLst>
          </p:cNvPr>
          <p:cNvSpPr/>
          <p:nvPr/>
        </p:nvSpPr>
        <p:spPr>
          <a:xfrm>
            <a:off x="5615796" y="3084481"/>
            <a:ext cx="146649" cy="4092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012A849-35F3-4522-9360-8AB6B95EEE5E}"/>
              </a:ext>
            </a:extLst>
          </p:cNvPr>
          <p:cNvSpPr/>
          <p:nvPr/>
        </p:nvSpPr>
        <p:spPr>
          <a:xfrm>
            <a:off x="5841521" y="3571336"/>
            <a:ext cx="110706" cy="2271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D1DB2B3-7FEA-4A0B-A613-52302019600D}"/>
              </a:ext>
            </a:extLst>
          </p:cNvPr>
          <p:cNvSpPr/>
          <p:nvPr/>
        </p:nvSpPr>
        <p:spPr>
          <a:xfrm>
            <a:off x="6791865" y="3946048"/>
            <a:ext cx="110706" cy="2271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0B7F5BF-478B-4266-BDC8-758D351E9F57}"/>
              </a:ext>
            </a:extLst>
          </p:cNvPr>
          <p:cNvSpPr/>
          <p:nvPr/>
        </p:nvSpPr>
        <p:spPr>
          <a:xfrm>
            <a:off x="6560390" y="4363892"/>
            <a:ext cx="110706" cy="2271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A13C21E6-7F6C-47E3-9B48-63F4C130D372}"/>
              </a:ext>
            </a:extLst>
          </p:cNvPr>
          <p:cNvSpPr/>
          <p:nvPr/>
        </p:nvSpPr>
        <p:spPr>
          <a:xfrm>
            <a:off x="4483889" y="2812211"/>
            <a:ext cx="146649" cy="8213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48111AF4-4363-4196-B9E4-7FB567FAF2C2}"/>
              </a:ext>
            </a:extLst>
          </p:cNvPr>
          <p:cNvSpPr/>
          <p:nvPr/>
        </p:nvSpPr>
        <p:spPr>
          <a:xfrm>
            <a:off x="9221638" y="5581291"/>
            <a:ext cx="414068" cy="414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0D6EDF9B-075B-4F65-9FE3-6D7DDA41E39D}"/>
              </a:ext>
            </a:extLst>
          </p:cNvPr>
          <p:cNvSpPr/>
          <p:nvPr/>
        </p:nvSpPr>
        <p:spPr>
          <a:xfrm>
            <a:off x="9221638" y="5049329"/>
            <a:ext cx="414068" cy="4140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52E6EE53-AD1A-4E94-AF13-A8C350C46109}"/>
              </a:ext>
            </a:extLst>
          </p:cNvPr>
          <p:cNvSpPr/>
          <p:nvPr/>
        </p:nvSpPr>
        <p:spPr>
          <a:xfrm>
            <a:off x="9221638" y="4517367"/>
            <a:ext cx="414068" cy="4140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CE484F90-CFCC-4DBD-B47D-FE02AB25AE26}"/>
              </a:ext>
            </a:extLst>
          </p:cNvPr>
          <p:cNvSpPr/>
          <p:nvPr/>
        </p:nvSpPr>
        <p:spPr>
          <a:xfrm>
            <a:off x="9221638" y="3985405"/>
            <a:ext cx="414068" cy="4140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2A7208D0-8010-43A8-A49C-6D70AC9F858A}"/>
              </a:ext>
            </a:extLst>
          </p:cNvPr>
          <p:cNvSpPr/>
          <p:nvPr/>
        </p:nvSpPr>
        <p:spPr>
          <a:xfrm>
            <a:off x="9221638" y="3453443"/>
            <a:ext cx="414068" cy="4140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5491127B-9F15-4E7F-A0E1-C78B8FD058EC}"/>
              </a:ext>
            </a:extLst>
          </p:cNvPr>
          <p:cNvSpPr/>
          <p:nvPr/>
        </p:nvSpPr>
        <p:spPr>
          <a:xfrm>
            <a:off x="9221638" y="2921481"/>
            <a:ext cx="414068" cy="4140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FC5A187A-7EAF-4417-85E3-A6B955C5013C}"/>
              </a:ext>
            </a:extLst>
          </p:cNvPr>
          <p:cNvSpPr/>
          <p:nvPr/>
        </p:nvSpPr>
        <p:spPr>
          <a:xfrm>
            <a:off x="9221638" y="2389519"/>
            <a:ext cx="414068" cy="4140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DE2C6132-B50B-4C42-883D-77D82AF3CE5C}"/>
              </a:ext>
            </a:extLst>
          </p:cNvPr>
          <p:cNvSpPr/>
          <p:nvPr/>
        </p:nvSpPr>
        <p:spPr>
          <a:xfrm>
            <a:off x="9221638" y="1857557"/>
            <a:ext cx="414068" cy="4140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3C6BC241-7B6A-4362-9878-027F0B96B5E7}"/>
              </a:ext>
            </a:extLst>
          </p:cNvPr>
          <p:cNvSpPr/>
          <p:nvPr/>
        </p:nvSpPr>
        <p:spPr>
          <a:xfrm>
            <a:off x="9221638" y="1325595"/>
            <a:ext cx="414068" cy="4140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C2B17375-E523-41A1-94A7-3C11545F6181}"/>
              </a:ext>
            </a:extLst>
          </p:cNvPr>
          <p:cNvSpPr/>
          <p:nvPr/>
        </p:nvSpPr>
        <p:spPr>
          <a:xfrm>
            <a:off x="9221638" y="793633"/>
            <a:ext cx="414068" cy="4140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5DFBA898-D566-4D1A-8C03-10ABDEEC99EE}"/>
              </a:ext>
            </a:extLst>
          </p:cNvPr>
          <p:cNvCxnSpPr>
            <a:stCxn id="11" idx="0"/>
            <a:endCxn id="12" idx="4"/>
          </p:cNvCxnSpPr>
          <p:nvPr/>
        </p:nvCxnSpPr>
        <p:spPr>
          <a:xfrm flipV="1">
            <a:off x="9428672" y="5463397"/>
            <a:ext cx="0" cy="11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07C09239-85AC-4979-B7F8-A4DC68336052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V="1">
            <a:off x="9428672" y="4931435"/>
            <a:ext cx="0" cy="11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1549814D-FFC2-4C42-83C7-C298444866D1}"/>
              </a:ext>
            </a:extLst>
          </p:cNvPr>
          <p:cNvCxnSpPr>
            <a:cxnSpLocks/>
          </p:cNvCxnSpPr>
          <p:nvPr/>
        </p:nvCxnSpPr>
        <p:spPr>
          <a:xfrm flipV="1">
            <a:off x="9428672" y="4399473"/>
            <a:ext cx="0" cy="11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08D76D88-299A-4E8F-B66D-C0542FF439B3}"/>
              </a:ext>
            </a:extLst>
          </p:cNvPr>
          <p:cNvCxnSpPr>
            <a:cxnSpLocks/>
          </p:cNvCxnSpPr>
          <p:nvPr/>
        </p:nvCxnSpPr>
        <p:spPr>
          <a:xfrm flipV="1">
            <a:off x="9428672" y="3867511"/>
            <a:ext cx="0" cy="11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67F667EC-B8E9-4258-90A2-E4F1C1F414DA}"/>
              </a:ext>
            </a:extLst>
          </p:cNvPr>
          <p:cNvCxnSpPr>
            <a:cxnSpLocks/>
          </p:cNvCxnSpPr>
          <p:nvPr/>
        </p:nvCxnSpPr>
        <p:spPr>
          <a:xfrm flipV="1">
            <a:off x="9428672" y="3335549"/>
            <a:ext cx="0" cy="11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079C7468-23AB-48F4-AD42-D8CB8C92D8CD}"/>
              </a:ext>
            </a:extLst>
          </p:cNvPr>
          <p:cNvCxnSpPr>
            <a:cxnSpLocks/>
          </p:cNvCxnSpPr>
          <p:nvPr/>
        </p:nvCxnSpPr>
        <p:spPr>
          <a:xfrm flipV="1">
            <a:off x="9428672" y="2803587"/>
            <a:ext cx="0" cy="11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2DDD38C4-F47C-470D-B08A-7EF167908CBC}"/>
              </a:ext>
            </a:extLst>
          </p:cNvPr>
          <p:cNvCxnSpPr>
            <a:cxnSpLocks/>
          </p:cNvCxnSpPr>
          <p:nvPr/>
        </p:nvCxnSpPr>
        <p:spPr>
          <a:xfrm flipV="1">
            <a:off x="9428672" y="2271625"/>
            <a:ext cx="0" cy="11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71CAFE00-B022-4EDE-BB42-7908C8DCA104}"/>
              </a:ext>
            </a:extLst>
          </p:cNvPr>
          <p:cNvCxnSpPr>
            <a:cxnSpLocks/>
          </p:cNvCxnSpPr>
          <p:nvPr/>
        </p:nvCxnSpPr>
        <p:spPr>
          <a:xfrm flipV="1">
            <a:off x="9428672" y="1739663"/>
            <a:ext cx="0" cy="11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D54B0E7D-51C4-44DF-A099-0C62FD8AD392}"/>
              </a:ext>
            </a:extLst>
          </p:cNvPr>
          <p:cNvCxnSpPr>
            <a:cxnSpLocks/>
          </p:cNvCxnSpPr>
          <p:nvPr/>
        </p:nvCxnSpPr>
        <p:spPr>
          <a:xfrm flipV="1">
            <a:off x="9428672" y="1207701"/>
            <a:ext cx="0" cy="11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a gomito 33">
            <a:extLst>
              <a:ext uri="{FF2B5EF4-FFF2-40B4-BE49-F238E27FC236}">
                <a16:creationId xmlns:a16="http://schemas.microsoft.com/office/drawing/2014/main" id="{EA9559CF-534E-4703-87CC-AC127D7594D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9635706" y="3660477"/>
            <a:ext cx="12700" cy="2127848"/>
          </a:xfrm>
          <a:prstGeom prst="bentConnector3">
            <a:avLst>
              <a:gd name="adj1" fmla="val 27509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E363BCA8-60D4-4396-91FD-9A0E9F95718D}"/>
              </a:ext>
            </a:extLst>
          </p:cNvPr>
          <p:cNvSpPr txBox="1"/>
          <p:nvPr/>
        </p:nvSpPr>
        <p:spPr>
          <a:xfrm>
            <a:off x="9989135" y="4333033"/>
            <a:ext cx="1087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Garbage collector passage</a:t>
            </a:r>
            <a:endParaRPr lang="it-IT" dirty="0"/>
          </a:p>
        </p:txBody>
      </p:sp>
      <p:cxnSp>
        <p:nvCxnSpPr>
          <p:cNvPr id="37" name="Connettore a gomito 36">
            <a:extLst>
              <a:ext uri="{FF2B5EF4-FFF2-40B4-BE49-F238E27FC236}">
                <a16:creationId xmlns:a16="http://schemas.microsoft.com/office/drawing/2014/main" id="{397DC978-823E-431D-9F54-ED6BB241784A}"/>
              </a:ext>
            </a:extLst>
          </p:cNvPr>
          <p:cNvCxnSpPr>
            <a:cxnSpLocks/>
            <a:stCxn id="19" idx="6"/>
            <a:endCxn id="11" idx="5"/>
          </p:cNvCxnSpPr>
          <p:nvPr/>
        </p:nvCxnSpPr>
        <p:spPr>
          <a:xfrm flipH="1">
            <a:off x="9575067" y="1532629"/>
            <a:ext cx="60639" cy="4402091"/>
          </a:xfrm>
          <a:prstGeom prst="bentConnector4">
            <a:avLst>
              <a:gd name="adj1" fmla="val -2311702"/>
              <a:gd name="adj2" fmla="val 1042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7857A051-C40E-4659-A3A2-93EE5BC8FA39}"/>
              </a:ext>
            </a:extLst>
          </p:cNvPr>
          <p:cNvCxnSpPr>
            <a:stCxn id="17" idx="2"/>
          </p:cNvCxnSpPr>
          <p:nvPr/>
        </p:nvCxnSpPr>
        <p:spPr>
          <a:xfrm flipH="1" flipV="1">
            <a:off x="8708014" y="2165230"/>
            <a:ext cx="513624" cy="4313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4921EB27-A027-4874-ADFB-F65467C6F310}"/>
              </a:ext>
            </a:extLst>
          </p:cNvPr>
          <p:cNvSpPr txBox="1"/>
          <p:nvPr/>
        </p:nvSpPr>
        <p:spPr>
          <a:xfrm>
            <a:off x="8121403" y="1826728"/>
            <a:ext cx="95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Alarm!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69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6A447F5-34B5-4357-AE2C-B140553A797B}"/>
              </a:ext>
            </a:extLst>
          </p:cNvPr>
          <p:cNvSpPr txBox="1"/>
          <p:nvPr/>
        </p:nvSpPr>
        <p:spPr>
          <a:xfrm>
            <a:off x="770466" y="897467"/>
            <a:ext cx="113199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</a:t>
            </a:r>
            <a:r>
              <a:rPr lang="en-US" i="1" baseline="-25000" dirty="0"/>
              <a:t>0</a:t>
            </a:r>
            <a:r>
              <a:rPr lang="en-US" dirty="0"/>
              <a:t> -&gt; tempo di </a:t>
            </a:r>
            <a:r>
              <a:rPr lang="en-US" dirty="0" err="1"/>
              <a:t>ciclo</a:t>
            </a:r>
            <a:r>
              <a:rPr lang="en-US" dirty="0"/>
              <a:t> -&gt; in </a:t>
            </a:r>
            <a:r>
              <a:rPr lang="en-US" dirty="0" err="1"/>
              <a:t>qualse</a:t>
            </a:r>
            <a:r>
              <a:rPr lang="en-US" dirty="0"/>
              <a:t>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trova</a:t>
            </a:r>
            <a:r>
              <a:rPr lang="en-US" dirty="0"/>
              <a:t> </a:t>
            </a:r>
            <a:r>
              <a:rPr lang="en-US" dirty="0" err="1"/>
              <a:t>l’agente</a:t>
            </a:r>
            <a:r>
              <a:rPr lang="en-US" dirty="0"/>
              <a:t>, ed </a:t>
            </a:r>
            <a:r>
              <a:rPr lang="en-US" dirty="0" err="1"/>
              <a:t>anche</a:t>
            </a:r>
            <a:r>
              <a:rPr lang="en-US" dirty="0"/>
              <a:t> dove e’ </a:t>
            </a:r>
            <a:r>
              <a:rPr lang="en-US" dirty="0" err="1"/>
              <a:t>fisicamente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f</a:t>
            </a:r>
            <a:r>
              <a:rPr lang="en-US" sz="1600" i="1" dirty="0"/>
              <a:t>i</a:t>
            </a:r>
            <a:r>
              <a:rPr lang="en-US" i="1" dirty="0"/>
              <a:t>(t</a:t>
            </a:r>
            <a:r>
              <a:rPr lang="en-US" i="1" baseline="-25000" dirty="0"/>
              <a:t>0</a:t>
            </a:r>
            <a:r>
              <a:rPr lang="en-US" i="1" dirty="0"/>
              <a:t>)  </a:t>
            </a:r>
            <a:r>
              <a:rPr lang="en-US" dirty="0"/>
              <a:t>-&gt; Per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bidone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fa </a:t>
            </a:r>
            <a:r>
              <a:rPr lang="en-US" dirty="0" err="1"/>
              <a:t>scattare</a:t>
            </a:r>
            <a:r>
              <a:rPr lang="en-US" dirty="0"/>
              <a:t> </a:t>
            </a:r>
            <a:r>
              <a:rPr lang="en-US" dirty="0" err="1"/>
              <a:t>l’allarme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dirty="0"/>
              <a:t>, </a:t>
            </a:r>
            <a:r>
              <a:rPr lang="en-US" dirty="0" err="1"/>
              <a:t>indica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tempo </a:t>
            </a:r>
            <a:r>
              <a:rPr lang="en-US" dirty="0" err="1"/>
              <a:t>necessario</a:t>
            </a:r>
            <a:r>
              <a:rPr lang="en-US" dirty="0"/>
              <a:t> per </a:t>
            </a:r>
            <a:r>
              <a:rPr lang="en-US" dirty="0" err="1"/>
              <a:t>raggiungerlo</a:t>
            </a:r>
            <a:r>
              <a:rPr lang="en-US" dirty="0"/>
              <a:t> dal punto di </a:t>
            </a:r>
            <a:r>
              <a:rPr lang="en-US" dirty="0" err="1"/>
              <a:t>ciclo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i="1" baseline="-25000" dirty="0"/>
              <a:t>0</a:t>
            </a:r>
            <a:r>
              <a:rPr lang="en-US" dirty="0"/>
              <a:t> 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20565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o 20">
            <a:extLst>
              <a:ext uri="{FF2B5EF4-FFF2-40B4-BE49-F238E27FC236}">
                <a16:creationId xmlns:a16="http://schemas.microsoft.com/office/drawing/2014/main" id="{30F2470F-EFA1-47BE-AA4A-E374A13F2C0B}"/>
              </a:ext>
            </a:extLst>
          </p:cNvPr>
          <p:cNvGrpSpPr/>
          <p:nvPr/>
        </p:nvGrpSpPr>
        <p:grpSpPr>
          <a:xfrm>
            <a:off x="305554" y="368558"/>
            <a:ext cx="6384496" cy="6120883"/>
            <a:chOff x="4432048" y="-139957"/>
            <a:chExt cx="7231218" cy="6932644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19488938-261A-470A-867A-4493522C3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3006" y="696399"/>
              <a:ext cx="4914910" cy="4895860"/>
            </a:xfrm>
            <a:prstGeom prst="rect">
              <a:avLst/>
            </a:prstGeom>
          </p:spPr>
        </p:pic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413D732E-7C30-4DCA-A17A-F6F166AE6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432048" y="-139957"/>
              <a:ext cx="7231218" cy="6932644"/>
            </a:xfrm>
            <a:prstGeom prst="rect">
              <a:avLst/>
            </a:prstGeom>
          </p:spPr>
        </p:pic>
      </p:grp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EC299DFF-A91A-4BE2-8DE8-8CC1B3016C5E}"/>
              </a:ext>
            </a:extLst>
          </p:cNvPr>
          <p:cNvGrpSpPr/>
          <p:nvPr/>
        </p:nvGrpSpPr>
        <p:grpSpPr>
          <a:xfrm>
            <a:off x="7572170" y="277148"/>
            <a:ext cx="3808066" cy="6261511"/>
            <a:chOff x="4432048" y="-313539"/>
            <a:chExt cx="7231218" cy="11890120"/>
          </a:xfrm>
        </p:grpSpPr>
        <p:pic>
          <p:nvPicPr>
            <p:cNvPr id="39" name="Immagine 38">
              <a:extLst>
                <a:ext uri="{FF2B5EF4-FFF2-40B4-BE49-F238E27FC236}">
                  <a16:creationId xmlns:a16="http://schemas.microsoft.com/office/drawing/2014/main" id="{835ED62D-7646-4C2B-9474-7A9841C12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3006" y="-313539"/>
              <a:ext cx="4914910" cy="4895861"/>
            </a:xfrm>
            <a:prstGeom prst="rect">
              <a:avLst/>
            </a:prstGeom>
          </p:spPr>
        </p:pic>
        <p:pic>
          <p:nvPicPr>
            <p:cNvPr id="40" name="Immagine 39">
              <a:extLst>
                <a:ext uri="{FF2B5EF4-FFF2-40B4-BE49-F238E27FC236}">
                  <a16:creationId xmlns:a16="http://schemas.microsoft.com/office/drawing/2014/main" id="{F8FEF154-5B4D-4167-BDA8-BEA706AEA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432048" y="4643937"/>
              <a:ext cx="7231218" cy="69326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847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>
            <a:extLst>
              <a:ext uri="{FF2B5EF4-FFF2-40B4-BE49-F238E27FC236}">
                <a16:creationId xmlns:a16="http://schemas.microsoft.com/office/drawing/2014/main" id="{58F32FF1-DBAE-4800-8340-D0EADC6D7662}"/>
              </a:ext>
            </a:extLst>
          </p:cNvPr>
          <p:cNvSpPr/>
          <p:nvPr/>
        </p:nvSpPr>
        <p:spPr>
          <a:xfrm>
            <a:off x="1402788" y="291095"/>
            <a:ext cx="4994694" cy="2544793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3E4A4A32-294E-4415-8CA7-322DC278ED10}"/>
              </a:ext>
            </a:extLst>
          </p:cNvPr>
          <p:cNvSpPr/>
          <p:nvPr/>
        </p:nvSpPr>
        <p:spPr>
          <a:xfrm>
            <a:off x="1980758" y="524008"/>
            <a:ext cx="301924" cy="3019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21185FC2-F594-4590-B651-10612A64AEAE}"/>
              </a:ext>
            </a:extLst>
          </p:cNvPr>
          <p:cNvSpPr/>
          <p:nvPr/>
        </p:nvSpPr>
        <p:spPr>
          <a:xfrm>
            <a:off x="2709690" y="291095"/>
            <a:ext cx="301924" cy="3019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B62AEF23-52E3-4F3C-A80D-435150CCD733}"/>
              </a:ext>
            </a:extLst>
          </p:cNvPr>
          <p:cNvSpPr/>
          <p:nvPr/>
        </p:nvSpPr>
        <p:spPr>
          <a:xfrm>
            <a:off x="3438622" y="140133"/>
            <a:ext cx="301924" cy="3019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E68FC89F-6323-47DC-B371-72E88BD029FE}"/>
              </a:ext>
            </a:extLst>
          </p:cNvPr>
          <p:cNvSpPr/>
          <p:nvPr/>
        </p:nvSpPr>
        <p:spPr>
          <a:xfrm>
            <a:off x="4158927" y="140133"/>
            <a:ext cx="301924" cy="3019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5820D879-52FB-46BA-9016-0B38A89EDEBC}"/>
              </a:ext>
            </a:extLst>
          </p:cNvPr>
          <p:cNvSpPr/>
          <p:nvPr/>
        </p:nvSpPr>
        <p:spPr>
          <a:xfrm>
            <a:off x="4896486" y="282468"/>
            <a:ext cx="301924" cy="3019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88B9529D-1E5D-4816-966D-CFD9A2448FC5}"/>
              </a:ext>
            </a:extLst>
          </p:cNvPr>
          <p:cNvSpPr/>
          <p:nvPr/>
        </p:nvSpPr>
        <p:spPr>
          <a:xfrm>
            <a:off x="5611044" y="524008"/>
            <a:ext cx="301924" cy="3019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588C9405-F0DD-4A1D-9E12-0D7541B1AD88}"/>
              </a:ext>
            </a:extLst>
          </p:cNvPr>
          <p:cNvSpPr/>
          <p:nvPr/>
        </p:nvSpPr>
        <p:spPr>
          <a:xfrm>
            <a:off x="6095558" y="963956"/>
            <a:ext cx="301924" cy="3019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68598F91-C15D-4908-B1E5-F66006E7077A}"/>
              </a:ext>
            </a:extLst>
          </p:cNvPr>
          <p:cNvSpPr/>
          <p:nvPr/>
        </p:nvSpPr>
        <p:spPr>
          <a:xfrm>
            <a:off x="1402788" y="963956"/>
            <a:ext cx="301924" cy="3019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97751B9F-62C3-4C0B-9C8E-B68ADC30B26B}"/>
              </a:ext>
            </a:extLst>
          </p:cNvPr>
          <p:cNvGrpSpPr/>
          <p:nvPr/>
        </p:nvGrpSpPr>
        <p:grpSpPr>
          <a:xfrm flipV="1">
            <a:off x="1402788" y="1861103"/>
            <a:ext cx="4994694" cy="1125747"/>
            <a:chOff x="2170981" y="1752600"/>
            <a:chExt cx="4994694" cy="1125747"/>
          </a:xfrm>
        </p:grpSpPr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A8AEC57C-FA18-483F-83BA-E27A97129376}"/>
                </a:ext>
              </a:extLst>
            </p:cNvPr>
            <p:cNvSpPr/>
            <p:nvPr/>
          </p:nvSpPr>
          <p:spPr>
            <a:xfrm flipV="1">
              <a:off x="2748951" y="2136475"/>
              <a:ext cx="301924" cy="3019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21A1137A-C104-412E-BDB0-3CF409097EBE}"/>
                </a:ext>
              </a:extLst>
            </p:cNvPr>
            <p:cNvSpPr/>
            <p:nvPr/>
          </p:nvSpPr>
          <p:spPr>
            <a:xfrm flipV="1">
              <a:off x="3477883" y="1903562"/>
              <a:ext cx="301924" cy="3019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7C2EF5F9-8766-4178-99BB-90F05A564B1A}"/>
                </a:ext>
              </a:extLst>
            </p:cNvPr>
            <p:cNvSpPr/>
            <p:nvPr/>
          </p:nvSpPr>
          <p:spPr>
            <a:xfrm flipV="1">
              <a:off x="4206815" y="1752600"/>
              <a:ext cx="301924" cy="3019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25FC9737-DD68-490A-B1F9-962B021545CF}"/>
                </a:ext>
              </a:extLst>
            </p:cNvPr>
            <p:cNvSpPr/>
            <p:nvPr/>
          </p:nvSpPr>
          <p:spPr>
            <a:xfrm flipV="1">
              <a:off x="4927120" y="1752600"/>
              <a:ext cx="301924" cy="3019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DF11A209-1B8A-4F8B-84EE-FEB5B080F64A}"/>
                </a:ext>
              </a:extLst>
            </p:cNvPr>
            <p:cNvSpPr/>
            <p:nvPr/>
          </p:nvSpPr>
          <p:spPr>
            <a:xfrm flipV="1">
              <a:off x="5664679" y="1894935"/>
              <a:ext cx="301924" cy="3019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B71046EF-EB5C-4F8E-BB63-8735985253DA}"/>
                </a:ext>
              </a:extLst>
            </p:cNvPr>
            <p:cNvSpPr/>
            <p:nvPr/>
          </p:nvSpPr>
          <p:spPr>
            <a:xfrm flipV="1">
              <a:off x="6379237" y="2136475"/>
              <a:ext cx="301924" cy="3019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7B73A691-B151-4E24-A3E7-DC1BFF37AEE7}"/>
                </a:ext>
              </a:extLst>
            </p:cNvPr>
            <p:cNvSpPr/>
            <p:nvPr/>
          </p:nvSpPr>
          <p:spPr>
            <a:xfrm flipV="1">
              <a:off x="6863751" y="2576423"/>
              <a:ext cx="301924" cy="3019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Ovale 17">
              <a:extLst>
                <a:ext uri="{FF2B5EF4-FFF2-40B4-BE49-F238E27FC236}">
                  <a16:creationId xmlns:a16="http://schemas.microsoft.com/office/drawing/2014/main" id="{FB79DF85-4E71-4F5E-B996-DABB2815ACB1}"/>
                </a:ext>
              </a:extLst>
            </p:cNvPr>
            <p:cNvSpPr/>
            <p:nvPr/>
          </p:nvSpPr>
          <p:spPr>
            <a:xfrm flipV="1">
              <a:off x="2170981" y="2576423"/>
              <a:ext cx="301924" cy="3019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0C3666A0-C02B-4468-BD89-C972BE048C5E}"/>
              </a:ext>
            </a:extLst>
          </p:cNvPr>
          <p:cNvCxnSpPr>
            <a:stCxn id="4" idx="4"/>
            <a:endCxn id="12" idx="0"/>
          </p:cNvCxnSpPr>
          <p:nvPr/>
        </p:nvCxnSpPr>
        <p:spPr>
          <a:xfrm>
            <a:off x="2860652" y="593019"/>
            <a:ext cx="0" cy="19409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BF044DD4-DDA9-42DA-9FFA-0935F866EA70}"/>
              </a:ext>
            </a:extLst>
          </p:cNvPr>
          <p:cNvCxnSpPr>
            <a:stCxn id="7" idx="4"/>
            <a:endCxn id="15" idx="0"/>
          </p:cNvCxnSpPr>
          <p:nvPr/>
        </p:nvCxnSpPr>
        <p:spPr>
          <a:xfrm>
            <a:off x="5047448" y="584392"/>
            <a:ext cx="0" cy="19581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442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tangolo 19">
            <a:extLst>
              <a:ext uri="{FF2B5EF4-FFF2-40B4-BE49-F238E27FC236}">
                <a16:creationId xmlns:a16="http://schemas.microsoft.com/office/drawing/2014/main" id="{6D3DD083-225E-46AC-A76F-86E81530C19C}"/>
              </a:ext>
            </a:extLst>
          </p:cNvPr>
          <p:cNvSpPr/>
          <p:nvPr/>
        </p:nvSpPr>
        <p:spPr>
          <a:xfrm>
            <a:off x="1966715" y="4372998"/>
            <a:ext cx="1759788" cy="12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352DEC74-0BF9-4ABB-B968-17C56942F1B4}"/>
              </a:ext>
            </a:extLst>
          </p:cNvPr>
          <p:cNvSpPr/>
          <p:nvPr/>
        </p:nvSpPr>
        <p:spPr>
          <a:xfrm>
            <a:off x="4007858" y="4372997"/>
            <a:ext cx="1759788" cy="12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3F613903-ADF8-4B3E-B78F-05D04A8F8D44}"/>
              </a:ext>
            </a:extLst>
          </p:cNvPr>
          <p:cNvSpPr/>
          <p:nvPr/>
        </p:nvSpPr>
        <p:spPr>
          <a:xfrm>
            <a:off x="6049001" y="4372996"/>
            <a:ext cx="1759788" cy="12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A976D21A-3653-4278-8249-CA1D8F738605}"/>
              </a:ext>
            </a:extLst>
          </p:cNvPr>
          <p:cNvSpPr/>
          <p:nvPr/>
        </p:nvSpPr>
        <p:spPr>
          <a:xfrm>
            <a:off x="8090144" y="4372995"/>
            <a:ext cx="1759788" cy="12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61268F59-E151-42AC-A356-472673A60458}"/>
              </a:ext>
            </a:extLst>
          </p:cNvPr>
          <p:cNvCxnSpPr/>
          <p:nvPr/>
        </p:nvCxnSpPr>
        <p:spPr>
          <a:xfrm>
            <a:off x="1966715" y="4007238"/>
            <a:ext cx="7894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2C2E15FB-E869-47B4-925F-226553BB6938}"/>
              </a:ext>
            </a:extLst>
          </p:cNvPr>
          <p:cNvCxnSpPr/>
          <p:nvPr/>
        </p:nvCxnSpPr>
        <p:spPr>
          <a:xfrm>
            <a:off x="2041634" y="5996751"/>
            <a:ext cx="7894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e 28">
            <a:extLst>
              <a:ext uri="{FF2B5EF4-FFF2-40B4-BE49-F238E27FC236}">
                <a16:creationId xmlns:a16="http://schemas.microsoft.com/office/drawing/2014/main" id="{75B923A9-D06B-4301-A503-5B257B288DD0}"/>
              </a:ext>
            </a:extLst>
          </p:cNvPr>
          <p:cNvSpPr/>
          <p:nvPr/>
        </p:nvSpPr>
        <p:spPr>
          <a:xfrm>
            <a:off x="2128969" y="4039155"/>
            <a:ext cx="301924" cy="3019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D3213E01-19BF-49F8-A48B-74A7BE7D546B}"/>
              </a:ext>
            </a:extLst>
          </p:cNvPr>
          <p:cNvSpPr/>
          <p:nvPr/>
        </p:nvSpPr>
        <p:spPr>
          <a:xfrm>
            <a:off x="4136257" y="4039155"/>
            <a:ext cx="301924" cy="3019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97CBA2C0-3ACE-4963-B820-CA3550CE8874}"/>
              </a:ext>
            </a:extLst>
          </p:cNvPr>
          <p:cNvSpPr/>
          <p:nvPr/>
        </p:nvSpPr>
        <p:spPr>
          <a:xfrm>
            <a:off x="6143545" y="4039155"/>
            <a:ext cx="301924" cy="3019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0B3BBF8C-BB86-4231-B60B-08F49689752A}"/>
              </a:ext>
            </a:extLst>
          </p:cNvPr>
          <p:cNvSpPr/>
          <p:nvPr/>
        </p:nvSpPr>
        <p:spPr>
          <a:xfrm>
            <a:off x="8150833" y="4039155"/>
            <a:ext cx="301924" cy="3019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AF3EEC8B-D003-45E2-ABDF-2059D5A59740}"/>
              </a:ext>
            </a:extLst>
          </p:cNvPr>
          <p:cNvSpPr/>
          <p:nvPr/>
        </p:nvSpPr>
        <p:spPr>
          <a:xfrm>
            <a:off x="3307914" y="4034715"/>
            <a:ext cx="301924" cy="3019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386FAB36-99A1-4D7A-8606-308E9718581A}"/>
              </a:ext>
            </a:extLst>
          </p:cNvPr>
          <p:cNvSpPr/>
          <p:nvPr/>
        </p:nvSpPr>
        <p:spPr>
          <a:xfrm>
            <a:off x="5315202" y="4034715"/>
            <a:ext cx="301924" cy="3019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7F4E9ED8-41C6-4210-B7AC-705306D9C9C3}"/>
              </a:ext>
            </a:extLst>
          </p:cNvPr>
          <p:cNvSpPr/>
          <p:nvPr/>
        </p:nvSpPr>
        <p:spPr>
          <a:xfrm>
            <a:off x="7322490" y="4034715"/>
            <a:ext cx="301924" cy="3019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6C4DE81C-4B0E-4205-BFF4-0EB00DDF8EBD}"/>
              </a:ext>
            </a:extLst>
          </p:cNvPr>
          <p:cNvSpPr/>
          <p:nvPr/>
        </p:nvSpPr>
        <p:spPr>
          <a:xfrm>
            <a:off x="9329778" y="4034715"/>
            <a:ext cx="301924" cy="3019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3C70044D-DA6B-4B7A-831B-28C7EC1CAA5A}"/>
              </a:ext>
            </a:extLst>
          </p:cNvPr>
          <p:cNvSpPr/>
          <p:nvPr/>
        </p:nvSpPr>
        <p:spPr>
          <a:xfrm>
            <a:off x="2109050" y="5658798"/>
            <a:ext cx="301924" cy="3019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62654929-70F8-49FC-B267-97DBE0D14F1E}"/>
              </a:ext>
            </a:extLst>
          </p:cNvPr>
          <p:cNvSpPr/>
          <p:nvPr/>
        </p:nvSpPr>
        <p:spPr>
          <a:xfrm>
            <a:off x="4116338" y="5658798"/>
            <a:ext cx="301924" cy="3019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59B0B5F6-5B16-481E-9052-2970786A766B}"/>
              </a:ext>
            </a:extLst>
          </p:cNvPr>
          <p:cNvSpPr/>
          <p:nvPr/>
        </p:nvSpPr>
        <p:spPr>
          <a:xfrm>
            <a:off x="6123626" y="5658798"/>
            <a:ext cx="301924" cy="3019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005B00DE-BB7E-4B48-A2DD-03FD329B0201}"/>
              </a:ext>
            </a:extLst>
          </p:cNvPr>
          <p:cNvSpPr/>
          <p:nvPr/>
        </p:nvSpPr>
        <p:spPr>
          <a:xfrm>
            <a:off x="8130914" y="5658798"/>
            <a:ext cx="301924" cy="3019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44FF83EB-8649-4F76-AE92-4EA3C7F32A42}"/>
              </a:ext>
            </a:extLst>
          </p:cNvPr>
          <p:cNvSpPr/>
          <p:nvPr/>
        </p:nvSpPr>
        <p:spPr>
          <a:xfrm>
            <a:off x="3287995" y="5654358"/>
            <a:ext cx="301924" cy="3019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9DEC2E6C-4948-4553-B177-98066906305D}"/>
              </a:ext>
            </a:extLst>
          </p:cNvPr>
          <p:cNvSpPr/>
          <p:nvPr/>
        </p:nvSpPr>
        <p:spPr>
          <a:xfrm>
            <a:off x="5295283" y="5654358"/>
            <a:ext cx="301924" cy="3019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AA612A02-42EC-4114-8E5B-97FE9EA66E78}"/>
              </a:ext>
            </a:extLst>
          </p:cNvPr>
          <p:cNvSpPr/>
          <p:nvPr/>
        </p:nvSpPr>
        <p:spPr>
          <a:xfrm>
            <a:off x="7302571" y="5654358"/>
            <a:ext cx="301924" cy="3019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F6B43879-863C-4167-B7AB-D74AF1FE77DE}"/>
              </a:ext>
            </a:extLst>
          </p:cNvPr>
          <p:cNvSpPr/>
          <p:nvPr/>
        </p:nvSpPr>
        <p:spPr>
          <a:xfrm>
            <a:off x="9309859" y="5654358"/>
            <a:ext cx="301924" cy="3019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Freccia in giù 44">
            <a:extLst>
              <a:ext uri="{FF2B5EF4-FFF2-40B4-BE49-F238E27FC236}">
                <a16:creationId xmlns:a16="http://schemas.microsoft.com/office/drawing/2014/main" id="{0E9E1C33-B54B-4C0B-81EA-D0BC24AB8EED}"/>
              </a:ext>
            </a:extLst>
          </p:cNvPr>
          <p:cNvSpPr/>
          <p:nvPr/>
        </p:nvSpPr>
        <p:spPr>
          <a:xfrm rot="16200000">
            <a:off x="1439067" y="4004936"/>
            <a:ext cx="375406" cy="36071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Freccia in giù 45">
            <a:extLst>
              <a:ext uri="{FF2B5EF4-FFF2-40B4-BE49-F238E27FC236}">
                <a16:creationId xmlns:a16="http://schemas.microsoft.com/office/drawing/2014/main" id="{54DE02E8-F422-4EDD-9E5C-D251876B8B9E}"/>
              </a:ext>
            </a:extLst>
          </p:cNvPr>
          <p:cNvSpPr/>
          <p:nvPr/>
        </p:nvSpPr>
        <p:spPr>
          <a:xfrm>
            <a:off x="9913036" y="4034715"/>
            <a:ext cx="375406" cy="36071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Freccia in giù 46">
            <a:extLst>
              <a:ext uri="{FF2B5EF4-FFF2-40B4-BE49-F238E27FC236}">
                <a16:creationId xmlns:a16="http://schemas.microsoft.com/office/drawing/2014/main" id="{444BCE29-EC1D-45AD-A6DE-0591011AEB11}"/>
              </a:ext>
            </a:extLst>
          </p:cNvPr>
          <p:cNvSpPr/>
          <p:nvPr/>
        </p:nvSpPr>
        <p:spPr>
          <a:xfrm rot="5400000">
            <a:off x="9960848" y="5586668"/>
            <a:ext cx="375406" cy="36071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reccia in giù 47">
            <a:extLst>
              <a:ext uri="{FF2B5EF4-FFF2-40B4-BE49-F238E27FC236}">
                <a16:creationId xmlns:a16="http://schemas.microsoft.com/office/drawing/2014/main" id="{B43363C8-3EEE-408F-A717-72C4222AD565}"/>
              </a:ext>
            </a:extLst>
          </p:cNvPr>
          <p:cNvSpPr/>
          <p:nvPr/>
        </p:nvSpPr>
        <p:spPr>
          <a:xfrm rot="10800000">
            <a:off x="1446958" y="5579321"/>
            <a:ext cx="375406" cy="36071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Triangolo isoscele 48">
            <a:extLst>
              <a:ext uri="{FF2B5EF4-FFF2-40B4-BE49-F238E27FC236}">
                <a16:creationId xmlns:a16="http://schemas.microsoft.com/office/drawing/2014/main" id="{804AF754-1ED7-4789-90CC-AA3899BEE0C8}"/>
              </a:ext>
            </a:extLst>
          </p:cNvPr>
          <p:cNvSpPr/>
          <p:nvPr/>
        </p:nvSpPr>
        <p:spPr>
          <a:xfrm>
            <a:off x="6531067" y="4042948"/>
            <a:ext cx="265004" cy="265879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Ovale 49">
            <a:extLst>
              <a:ext uri="{FF2B5EF4-FFF2-40B4-BE49-F238E27FC236}">
                <a16:creationId xmlns:a16="http://schemas.microsoft.com/office/drawing/2014/main" id="{0C22D303-726A-406A-87FE-0E512BD741DD}"/>
              </a:ext>
            </a:extLst>
          </p:cNvPr>
          <p:cNvSpPr/>
          <p:nvPr/>
        </p:nvSpPr>
        <p:spPr>
          <a:xfrm>
            <a:off x="9153270" y="3864404"/>
            <a:ext cx="606499" cy="60649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Parentesi graffa chiusa 50">
            <a:extLst>
              <a:ext uri="{FF2B5EF4-FFF2-40B4-BE49-F238E27FC236}">
                <a16:creationId xmlns:a16="http://schemas.microsoft.com/office/drawing/2014/main" id="{3364715E-316F-4278-8DF0-5B24CDAE5A4A}"/>
              </a:ext>
            </a:extLst>
          </p:cNvPr>
          <p:cNvSpPr/>
          <p:nvPr/>
        </p:nvSpPr>
        <p:spPr>
          <a:xfrm rot="16200000">
            <a:off x="2758535" y="2882884"/>
            <a:ext cx="147709" cy="20200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Parentesi graffa chiusa 51">
            <a:extLst>
              <a:ext uri="{FF2B5EF4-FFF2-40B4-BE49-F238E27FC236}">
                <a16:creationId xmlns:a16="http://schemas.microsoft.com/office/drawing/2014/main" id="{6572C20E-C250-4A96-9838-0960D9DFCD9E}"/>
              </a:ext>
            </a:extLst>
          </p:cNvPr>
          <p:cNvSpPr/>
          <p:nvPr/>
        </p:nvSpPr>
        <p:spPr>
          <a:xfrm rot="16200000">
            <a:off x="4813898" y="2887000"/>
            <a:ext cx="147709" cy="20200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Parentesi graffa chiusa 52">
            <a:extLst>
              <a:ext uri="{FF2B5EF4-FFF2-40B4-BE49-F238E27FC236}">
                <a16:creationId xmlns:a16="http://schemas.microsoft.com/office/drawing/2014/main" id="{503B1F56-7924-4983-B078-CDD62D1FC6FA}"/>
              </a:ext>
            </a:extLst>
          </p:cNvPr>
          <p:cNvSpPr/>
          <p:nvPr/>
        </p:nvSpPr>
        <p:spPr>
          <a:xfrm rot="16200000">
            <a:off x="6869261" y="2891116"/>
            <a:ext cx="147709" cy="20200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Parentesi graffa chiusa 53">
            <a:extLst>
              <a:ext uri="{FF2B5EF4-FFF2-40B4-BE49-F238E27FC236}">
                <a16:creationId xmlns:a16="http://schemas.microsoft.com/office/drawing/2014/main" id="{281E3377-7138-4526-93A1-FDB128AD1D25}"/>
              </a:ext>
            </a:extLst>
          </p:cNvPr>
          <p:cNvSpPr/>
          <p:nvPr/>
        </p:nvSpPr>
        <p:spPr>
          <a:xfrm rot="16200000">
            <a:off x="8924624" y="2895232"/>
            <a:ext cx="147709" cy="20200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2BD7D53B-6223-4BDE-A5CC-DE77BC73E4A8}"/>
              </a:ext>
            </a:extLst>
          </p:cNvPr>
          <p:cNvSpPr txBox="1"/>
          <p:nvPr/>
        </p:nvSpPr>
        <p:spPr>
          <a:xfrm>
            <a:off x="2695647" y="3479670"/>
            <a:ext cx="301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it-IT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9FB99BC5-096C-435D-89FE-D3BD0492DAB4}"/>
              </a:ext>
            </a:extLst>
          </p:cNvPr>
          <p:cNvSpPr txBox="1"/>
          <p:nvPr/>
        </p:nvSpPr>
        <p:spPr>
          <a:xfrm>
            <a:off x="4779832" y="3519910"/>
            <a:ext cx="301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it-IT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451684EB-A2D0-4BC6-A041-AD0700E433FC}"/>
              </a:ext>
            </a:extLst>
          </p:cNvPr>
          <p:cNvSpPr txBox="1"/>
          <p:nvPr/>
        </p:nvSpPr>
        <p:spPr>
          <a:xfrm>
            <a:off x="6864017" y="3560150"/>
            <a:ext cx="301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it-IT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260121FD-037A-4778-9B49-9E7609A011B4}"/>
              </a:ext>
            </a:extLst>
          </p:cNvPr>
          <p:cNvSpPr txBox="1"/>
          <p:nvPr/>
        </p:nvSpPr>
        <p:spPr>
          <a:xfrm>
            <a:off x="8948202" y="3600390"/>
            <a:ext cx="301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it-IT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0878762B-5B0F-466A-83A1-4B11D19ADAF3}"/>
              </a:ext>
            </a:extLst>
          </p:cNvPr>
          <p:cNvSpPr txBox="1"/>
          <p:nvPr/>
        </p:nvSpPr>
        <p:spPr>
          <a:xfrm>
            <a:off x="10137480" y="4799314"/>
            <a:ext cx="301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it-IT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70C34D15-41B0-4D4C-B5D9-E36B4906BACE}"/>
              </a:ext>
            </a:extLst>
          </p:cNvPr>
          <p:cNvCxnSpPr>
            <a:stCxn id="49" idx="5"/>
          </p:cNvCxnSpPr>
          <p:nvPr/>
        </p:nvCxnSpPr>
        <p:spPr>
          <a:xfrm flipV="1">
            <a:off x="6729820" y="4167653"/>
            <a:ext cx="464603" cy="82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5CC063CB-C325-41B7-98CD-CF339422A7F5}"/>
              </a:ext>
            </a:extLst>
          </p:cNvPr>
          <p:cNvSpPr txBox="1"/>
          <p:nvPr/>
        </p:nvSpPr>
        <p:spPr>
          <a:xfrm>
            <a:off x="6848876" y="3905257"/>
            <a:ext cx="301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it-IT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B7E0D387-A02A-441C-AA34-338BC878D0FF}"/>
              </a:ext>
            </a:extLst>
          </p:cNvPr>
          <p:cNvSpPr txBox="1"/>
          <p:nvPr/>
        </p:nvSpPr>
        <p:spPr>
          <a:xfrm>
            <a:off x="7352393" y="3965880"/>
            <a:ext cx="301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it-IT" sz="14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3542B9D9-B9BE-4E0A-A909-C13039FB7912}"/>
              </a:ext>
            </a:extLst>
          </p:cNvPr>
          <p:cNvSpPr txBox="1"/>
          <p:nvPr/>
        </p:nvSpPr>
        <p:spPr>
          <a:xfrm>
            <a:off x="7499697" y="836409"/>
            <a:ext cx="301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it-IT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90E9D581-5C5F-499B-9A1C-684A1EB97CC4}"/>
              </a:ext>
            </a:extLst>
          </p:cNvPr>
          <p:cNvSpPr txBox="1"/>
          <p:nvPr/>
        </p:nvSpPr>
        <p:spPr>
          <a:xfrm>
            <a:off x="7503751" y="1103167"/>
            <a:ext cx="301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it-IT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E1D37B88-C771-453C-B7C8-83458B27995B}"/>
              </a:ext>
            </a:extLst>
          </p:cNvPr>
          <p:cNvSpPr txBox="1"/>
          <p:nvPr/>
        </p:nvSpPr>
        <p:spPr>
          <a:xfrm>
            <a:off x="7495643" y="517253"/>
            <a:ext cx="301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it-IT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23702F9F-1BCA-434D-8029-F4A694A79B5F}"/>
              </a:ext>
            </a:extLst>
          </p:cNvPr>
          <p:cNvSpPr txBox="1"/>
          <p:nvPr/>
        </p:nvSpPr>
        <p:spPr>
          <a:xfrm>
            <a:off x="7495643" y="1394358"/>
            <a:ext cx="301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it-IT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Parentesi graffa chiusa 67">
            <a:extLst>
              <a:ext uri="{FF2B5EF4-FFF2-40B4-BE49-F238E27FC236}">
                <a16:creationId xmlns:a16="http://schemas.microsoft.com/office/drawing/2014/main" id="{932CEB0E-CDC0-4E08-9AD5-0AD4E1B01AED}"/>
              </a:ext>
            </a:extLst>
          </p:cNvPr>
          <p:cNvSpPr/>
          <p:nvPr/>
        </p:nvSpPr>
        <p:spPr>
          <a:xfrm rot="16200000">
            <a:off x="6719351" y="4763807"/>
            <a:ext cx="200604" cy="1327472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534F5839-FC96-4518-808A-1670F0EB6E48}"/>
              </a:ext>
            </a:extLst>
          </p:cNvPr>
          <p:cNvSpPr txBox="1"/>
          <p:nvPr/>
        </p:nvSpPr>
        <p:spPr>
          <a:xfrm>
            <a:off x="6690536" y="4994642"/>
            <a:ext cx="301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it-IT" sz="14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80A2B78B-2207-4F68-B4FD-ACC509451DE1}"/>
              </a:ext>
            </a:extLst>
          </p:cNvPr>
          <p:cNvSpPr txBox="1"/>
          <p:nvPr/>
        </p:nvSpPr>
        <p:spPr>
          <a:xfrm>
            <a:off x="7495643" y="1695263"/>
            <a:ext cx="301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it-IT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03037D24-D27E-4080-91B3-187C17465BC4}"/>
              </a:ext>
            </a:extLst>
          </p:cNvPr>
          <p:cNvSpPr txBox="1"/>
          <p:nvPr/>
        </p:nvSpPr>
        <p:spPr>
          <a:xfrm>
            <a:off x="7688320" y="525996"/>
            <a:ext cx="2020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</a:t>
            </a:r>
            <a:r>
              <a:rPr lang="en-US" sz="1400" dirty="0" err="1"/>
              <a:t>Altezza</a:t>
            </a:r>
            <a:r>
              <a:rPr lang="en-US" sz="1400" dirty="0"/>
              <a:t> </a:t>
            </a:r>
            <a:r>
              <a:rPr lang="en-US" sz="1400" dirty="0" err="1"/>
              <a:t>isolato</a:t>
            </a:r>
            <a:r>
              <a:rPr lang="en-US" sz="1400" dirty="0"/>
              <a:t> [m]</a:t>
            </a:r>
            <a:endParaRPr lang="it-IT" sz="1400" dirty="0"/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975AE456-BFD2-459B-AE2B-F3E9256E0774}"/>
              </a:ext>
            </a:extLst>
          </p:cNvPr>
          <p:cNvSpPr txBox="1"/>
          <p:nvPr/>
        </p:nvSpPr>
        <p:spPr>
          <a:xfrm>
            <a:off x="7688320" y="861249"/>
            <a:ext cx="2020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</a:t>
            </a:r>
            <a:r>
              <a:rPr lang="en-US" sz="1400" dirty="0" err="1"/>
              <a:t>Larghezza</a:t>
            </a:r>
            <a:r>
              <a:rPr lang="en-US" sz="1400" dirty="0"/>
              <a:t> </a:t>
            </a:r>
            <a:r>
              <a:rPr lang="en-US" sz="1400" dirty="0" err="1"/>
              <a:t>isolato</a:t>
            </a:r>
            <a:r>
              <a:rPr lang="en-US" sz="1400" dirty="0"/>
              <a:t> [m]</a:t>
            </a:r>
            <a:endParaRPr lang="it-IT" sz="1400" dirty="0"/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614DDBFC-71E0-4530-B00F-AA79293C8B91}"/>
              </a:ext>
            </a:extLst>
          </p:cNvPr>
          <p:cNvSpPr txBox="1"/>
          <p:nvPr/>
        </p:nvSpPr>
        <p:spPr>
          <a:xfrm>
            <a:off x="7693412" y="1152929"/>
            <a:ext cx="2357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</a:t>
            </a:r>
            <a:r>
              <a:rPr lang="en-US" sz="1400" dirty="0" err="1"/>
              <a:t>Velocita</a:t>
            </a:r>
            <a:r>
              <a:rPr lang="en-US" sz="1400" dirty="0"/>
              <a:t>’ </a:t>
            </a:r>
            <a:r>
              <a:rPr lang="en-US" sz="1400" dirty="0" err="1"/>
              <a:t>netturbino</a:t>
            </a:r>
            <a:r>
              <a:rPr lang="en-US" sz="1400" dirty="0"/>
              <a:t> [m/min]</a:t>
            </a:r>
            <a:endParaRPr lang="it-IT" sz="1400" dirty="0"/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C100111C-F6FE-4706-BF53-886CDA1BC134}"/>
              </a:ext>
            </a:extLst>
          </p:cNvPr>
          <p:cNvSpPr txBox="1"/>
          <p:nvPr/>
        </p:nvSpPr>
        <p:spPr>
          <a:xfrm>
            <a:off x="7698504" y="1444609"/>
            <a:ext cx="2609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Tempo di </a:t>
            </a:r>
            <a:r>
              <a:rPr lang="en-US" sz="1400" dirty="0" err="1"/>
              <a:t>svuotamento</a:t>
            </a:r>
            <a:r>
              <a:rPr lang="en-US" sz="1400" dirty="0"/>
              <a:t> [min]</a:t>
            </a:r>
            <a:endParaRPr lang="it-IT" sz="1400" dirty="0"/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E3A08A7E-68CC-41F8-87F1-724B6FA3F1BC}"/>
              </a:ext>
            </a:extLst>
          </p:cNvPr>
          <p:cNvSpPr txBox="1"/>
          <p:nvPr/>
        </p:nvSpPr>
        <p:spPr>
          <a:xfrm>
            <a:off x="7703596" y="1736289"/>
            <a:ext cx="2422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</a:t>
            </a:r>
            <a:r>
              <a:rPr lang="en-US" sz="1400" dirty="0" err="1"/>
              <a:t>Numero</a:t>
            </a:r>
            <a:r>
              <a:rPr lang="en-US" sz="1400" dirty="0"/>
              <a:t> di </a:t>
            </a:r>
            <a:r>
              <a:rPr lang="en-US" sz="1400" dirty="0" err="1"/>
              <a:t>bidoni</a:t>
            </a:r>
            <a:r>
              <a:rPr lang="en-US" sz="1400" dirty="0"/>
              <a:t> per </a:t>
            </a:r>
            <a:r>
              <a:rPr lang="en-US" sz="1400" dirty="0" err="1"/>
              <a:t>lato</a:t>
            </a:r>
            <a:endParaRPr lang="it-IT" sz="1400" dirty="0"/>
          </a:p>
        </p:txBody>
      </p: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D4F8F37A-1ED7-4AFA-95B6-2237FCFCFBD6}"/>
              </a:ext>
            </a:extLst>
          </p:cNvPr>
          <p:cNvCxnSpPr>
            <a:endCxn id="31" idx="2"/>
          </p:cNvCxnSpPr>
          <p:nvPr/>
        </p:nvCxnSpPr>
        <p:spPr>
          <a:xfrm flipV="1">
            <a:off x="5897778" y="4190117"/>
            <a:ext cx="245767" cy="18287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EC102AC7-98AC-4629-AE46-3392DDFEBFA7}"/>
              </a:ext>
            </a:extLst>
          </p:cNvPr>
          <p:cNvSpPr txBox="1"/>
          <p:nvPr/>
        </p:nvSpPr>
        <p:spPr>
          <a:xfrm>
            <a:off x="5785576" y="3987115"/>
            <a:ext cx="372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ymbol" panose="05050102010706020507" pitchFamily="18" charset="2"/>
              </a:rPr>
              <a:t>l</a:t>
            </a:r>
            <a:r>
              <a:rPr lang="en-US" sz="16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it-IT" sz="16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638A47A0-67F4-4848-BE2D-5EBFF7908400}"/>
              </a:ext>
            </a:extLst>
          </p:cNvPr>
          <p:cNvSpPr txBox="1"/>
          <p:nvPr/>
        </p:nvSpPr>
        <p:spPr>
          <a:xfrm>
            <a:off x="7468434" y="2022820"/>
            <a:ext cx="372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ymbol" panose="05050102010706020507" pitchFamily="18" charset="2"/>
              </a:rPr>
              <a:t>l</a:t>
            </a:r>
            <a:r>
              <a:rPr lang="en-US" sz="16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it-IT" sz="16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4251290A-253B-4F42-A1F9-D562A61C749E}"/>
              </a:ext>
            </a:extLst>
          </p:cNvPr>
          <p:cNvSpPr txBox="1"/>
          <p:nvPr/>
        </p:nvSpPr>
        <p:spPr>
          <a:xfrm>
            <a:off x="7709582" y="2053597"/>
            <a:ext cx="2823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Tasso </a:t>
            </a:r>
            <a:r>
              <a:rPr lang="en-US" sz="1400" dirty="0" err="1"/>
              <a:t>riempimento</a:t>
            </a:r>
            <a:r>
              <a:rPr lang="en-US" sz="1400" dirty="0"/>
              <a:t> </a:t>
            </a:r>
            <a:r>
              <a:rPr lang="en-US" sz="1400" dirty="0" err="1"/>
              <a:t>bidone</a:t>
            </a:r>
            <a:r>
              <a:rPr lang="en-US" sz="1400" dirty="0"/>
              <a:t> [%/min] </a:t>
            </a:r>
            <a:endParaRPr lang="it-IT" sz="1400" dirty="0"/>
          </a:p>
        </p:txBody>
      </p:sp>
      <p:cxnSp>
        <p:nvCxnSpPr>
          <p:cNvPr id="82" name="Connettore diritto 81">
            <a:extLst>
              <a:ext uri="{FF2B5EF4-FFF2-40B4-BE49-F238E27FC236}">
                <a16:creationId xmlns:a16="http://schemas.microsoft.com/office/drawing/2014/main" id="{F8F43387-A464-44C0-B4D5-070FEADA27DF}"/>
              </a:ext>
            </a:extLst>
          </p:cNvPr>
          <p:cNvCxnSpPr>
            <a:cxnSpLocks/>
          </p:cNvCxnSpPr>
          <p:nvPr/>
        </p:nvCxnSpPr>
        <p:spPr>
          <a:xfrm>
            <a:off x="6143545" y="4115300"/>
            <a:ext cx="301924" cy="0"/>
          </a:xfrm>
          <a:prstGeom prst="line">
            <a:avLst/>
          </a:prstGeom>
          <a:ln w="1905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BA78608D-D7B3-4033-88D4-B9A8284E0359}"/>
              </a:ext>
            </a:extLst>
          </p:cNvPr>
          <p:cNvSpPr txBox="1"/>
          <p:nvPr/>
        </p:nvSpPr>
        <p:spPr>
          <a:xfrm>
            <a:off x="6361924" y="3873507"/>
            <a:ext cx="372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ymbol" panose="05050102010706020507" pitchFamily="18" charset="2"/>
              </a:rPr>
              <a:t>a</a:t>
            </a:r>
            <a:endParaRPr lang="it-IT" sz="16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2AF1A9A6-61EE-4C8D-9199-37C97DF29704}"/>
              </a:ext>
            </a:extLst>
          </p:cNvPr>
          <p:cNvSpPr txBox="1"/>
          <p:nvPr/>
        </p:nvSpPr>
        <p:spPr>
          <a:xfrm>
            <a:off x="7484084" y="2306184"/>
            <a:ext cx="372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ymbol" panose="05050102010706020507" pitchFamily="18" charset="2"/>
              </a:rPr>
              <a:t>a</a:t>
            </a:r>
            <a:endParaRPr lang="it-IT" sz="16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52995B59-412B-433B-9B77-B5620A81BCE1}"/>
              </a:ext>
            </a:extLst>
          </p:cNvPr>
          <p:cNvSpPr txBox="1"/>
          <p:nvPr/>
        </p:nvSpPr>
        <p:spPr>
          <a:xfrm>
            <a:off x="7688320" y="2337930"/>
            <a:ext cx="2823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</a:t>
            </a:r>
            <a:r>
              <a:rPr lang="en-US" sz="1400" dirty="0" err="1"/>
              <a:t>Percentuale</a:t>
            </a:r>
            <a:r>
              <a:rPr lang="en-US" sz="1400" dirty="0"/>
              <a:t> a cui </a:t>
            </a:r>
            <a:r>
              <a:rPr lang="en-US" sz="1400" dirty="0" err="1"/>
              <a:t>scatta</a:t>
            </a:r>
            <a:r>
              <a:rPr lang="en-US" sz="1400" dirty="0"/>
              <a:t> </a:t>
            </a:r>
            <a:r>
              <a:rPr lang="en-US" sz="1400" dirty="0" err="1"/>
              <a:t>l’allarme</a:t>
            </a:r>
            <a:endParaRPr lang="it-IT" sz="1400" dirty="0"/>
          </a:p>
        </p:txBody>
      </p:sp>
      <p:sp>
        <p:nvSpPr>
          <p:cNvPr id="86" name="Ovale 85">
            <a:extLst>
              <a:ext uri="{FF2B5EF4-FFF2-40B4-BE49-F238E27FC236}">
                <a16:creationId xmlns:a16="http://schemas.microsoft.com/office/drawing/2014/main" id="{2C892015-9075-4C10-91BD-151AE6E95D01}"/>
              </a:ext>
            </a:extLst>
          </p:cNvPr>
          <p:cNvSpPr/>
          <p:nvPr/>
        </p:nvSpPr>
        <p:spPr>
          <a:xfrm>
            <a:off x="1680922" y="559325"/>
            <a:ext cx="301924" cy="3019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Freccia in giù 86">
            <a:extLst>
              <a:ext uri="{FF2B5EF4-FFF2-40B4-BE49-F238E27FC236}">
                <a16:creationId xmlns:a16="http://schemas.microsoft.com/office/drawing/2014/main" id="{8DE42B58-ADAB-41F0-8923-3925A9CC4540}"/>
              </a:ext>
            </a:extLst>
          </p:cNvPr>
          <p:cNvSpPr/>
          <p:nvPr/>
        </p:nvSpPr>
        <p:spPr>
          <a:xfrm rot="16200000">
            <a:off x="1673575" y="1017949"/>
            <a:ext cx="375406" cy="36071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Triangolo isoscele 87">
            <a:extLst>
              <a:ext uri="{FF2B5EF4-FFF2-40B4-BE49-F238E27FC236}">
                <a16:creationId xmlns:a16="http://schemas.microsoft.com/office/drawing/2014/main" id="{E862ED34-0803-4004-94BF-89A8E2B2B06F}"/>
              </a:ext>
            </a:extLst>
          </p:cNvPr>
          <p:cNvSpPr/>
          <p:nvPr/>
        </p:nvSpPr>
        <p:spPr>
          <a:xfrm>
            <a:off x="1717842" y="1635220"/>
            <a:ext cx="265004" cy="265879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Ovale 88">
            <a:extLst>
              <a:ext uri="{FF2B5EF4-FFF2-40B4-BE49-F238E27FC236}">
                <a16:creationId xmlns:a16="http://schemas.microsoft.com/office/drawing/2014/main" id="{86590438-488C-4661-8FD7-22B886925939}"/>
              </a:ext>
            </a:extLst>
          </p:cNvPr>
          <p:cNvSpPr/>
          <p:nvPr/>
        </p:nvSpPr>
        <p:spPr>
          <a:xfrm>
            <a:off x="4366557" y="558031"/>
            <a:ext cx="606499" cy="60649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97B21FF3-7A16-4EE9-8103-B03A28FA5753}"/>
              </a:ext>
            </a:extLst>
          </p:cNvPr>
          <p:cNvSpPr txBox="1"/>
          <p:nvPr/>
        </p:nvSpPr>
        <p:spPr>
          <a:xfrm>
            <a:off x="2208380" y="527185"/>
            <a:ext cx="2020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</a:t>
            </a:r>
            <a:r>
              <a:rPr lang="en-US" sz="1400" dirty="0" err="1"/>
              <a:t>Smartbin</a:t>
            </a:r>
            <a:endParaRPr lang="it-IT" sz="1400" dirty="0"/>
          </a:p>
        </p:txBody>
      </p: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CA5F8BC9-48A6-4E3C-8B4E-24DF1D9354D5}"/>
              </a:ext>
            </a:extLst>
          </p:cNvPr>
          <p:cNvSpPr txBox="1"/>
          <p:nvPr/>
        </p:nvSpPr>
        <p:spPr>
          <a:xfrm>
            <a:off x="2217053" y="1004789"/>
            <a:ext cx="2020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</a:t>
            </a:r>
            <a:r>
              <a:rPr lang="en-US" sz="1400" dirty="0" err="1"/>
              <a:t>Percorso</a:t>
            </a:r>
            <a:endParaRPr lang="it-IT" sz="1400" dirty="0"/>
          </a:p>
        </p:txBody>
      </p: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358DE8E2-1668-4774-8E75-24F3CE973198}"/>
              </a:ext>
            </a:extLst>
          </p:cNvPr>
          <p:cNvSpPr txBox="1"/>
          <p:nvPr/>
        </p:nvSpPr>
        <p:spPr>
          <a:xfrm>
            <a:off x="2239100" y="1539115"/>
            <a:ext cx="2020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</a:t>
            </a:r>
            <a:r>
              <a:rPr lang="en-US" sz="1400" dirty="0" err="1"/>
              <a:t>Netturbino</a:t>
            </a:r>
            <a:endParaRPr lang="it-IT" sz="1400" dirty="0"/>
          </a:p>
        </p:txBody>
      </p: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FDC5F2B7-DD52-41B6-A83A-C2DA4B33B4DC}"/>
              </a:ext>
            </a:extLst>
          </p:cNvPr>
          <p:cNvSpPr txBox="1"/>
          <p:nvPr/>
        </p:nvSpPr>
        <p:spPr>
          <a:xfrm>
            <a:off x="5105452" y="660951"/>
            <a:ext cx="2020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</a:t>
            </a:r>
            <a:r>
              <a:rPr lang="en-US" sz="1400" dirty="0" err="1"/>
              <a:t>Allarme</a:t>
            </a:r>
            <a:endParaRPr lang="it-IT" sz="1400" dirty="0"/>
          </a:p>
        </p:txBody>
      </p:sp>
      <p:sp>
        <p:nvSpPr>
          <p:cNvPr id="2" name="Pentagono 1">
            <a:extLst>
              <a:ext uri="{FF2B5EF4-FFF2-40B4-BE49-F238E27FC236}">
                <a16:creationId xmlns:a16="http://schemas.microsoft.com/office/drawing/2014/main" id="{14142E57-6451-4A9F-A4DA-16AA285CFD6F}"/>
              </a:ext>
            </a:extLst>
          </p:cNvPr>
          <p:cNvSpPr/>
          <p:nvPr/>
        </p:nvSpPr>
        <p:spPr>
          <a:xfrm>
            <a:off x="726869" y="3819054"/>
            <a:ext cx="615405" cy="615142"/>
          </a:xfrm>
          <a:prstGeom prst="pent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Pentagono 75">
            <a:extLst>
              <a:ext uri="{FF2B5EF4-FFF2-40B4-BE49-F238E27FC236}">
                <a16:creationId xmlns:a16="http://schemas.microsoft.com/office/drawing/2014/main" id="{40DFBDBB-48DB-4E43-8D8C-D4F245D87741}"/>
              </a:ext>
            </a:extLst>
          </p:cNvPr>
          <p:cNvSpPr/>
          <p:nvPr/>
        </p:nvSpPr>
        <p:spPr>
          <a:xfrm>
            <a:off x="4342638" y="1512616"/>
            <a:ext cx="615405" cy="615142"/>
          </a:xfrm>
          <a:prstGeom prst="pent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EAFE1B31-CDA8-4BE7-93A9-25C15B883938}"/>
              </a:ext>
            </a:extLst>
          </p:cNvPr>
          <p:cNvSpPr txBox="1"/>
          <p:nvPr/>
        </p:nvSpPr>
        <p:spPr>
          <a:xfrm>
            <a:off x="5105451" y="1690686"/>
            <a:ext cx="2020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Base</a:t>
            </a:r>
            <a:endParaRPr lang="it-IT" sz="1400" dirty="0"/>
          </a:p>
        </p:txBody>
      </p: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7666189B-AB00-494D-989D-460F5F1E3E49}"/>
              </a:ext>
            </a:extLst>
          </p:cNvPr>
          <p:cNvSpPr txBox="1"/>
          <p:nvPr/>
        </p:nvSpPr>
        <p:spPr>
          <a:xfrm>
            <a:off x="909627" y="3941959"/>
            <a:ext cx="301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it-IT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BA97505E-E87E-456A-B6B0-4A1077911D9E}"/>
              </a:ext>
            </a:extLst>
          </p:cNvPr>
          <p:cNvSpPr txBox="1"/>
          <p:nvPr/>
        </p:nvSpPr>
        <p:spPr>
          <a:xfrm>
            <a:off x="7503750" y="2553169"/>
            <a:ext cx="301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it-IT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710A1C6B-500E-438D-B4BD-1FA773218192}"/>
              </a:ext>
            </a:extLst>
          </p:cNvPr>
          <p:cNvSpPr txBox="1"/>
          <p:nvPr/>
        </p:nvSpPr>
        <p:spPr>
          <a:xfrm>
            <a:off x="7681451" y="2596941"/>
            <a:ext cx="2823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</a:t>
            </a:r>
            <a:r>
              <a:rPr lang="en-US" sz="1400" dirty="0" err="1"/>
              <a:t>Attesa</a:t>
            </a:r>
            <a:r>
              <a:rPr lang="en-US" sz="1400" dirty="0"/>
              <a:t> in base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56787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tangolo 19">
            <a:extLst>
              <a:ext uri="{FF2B5EF4-FFF2-40B4-BE49-F238E27FC236}">
                <a16:creationId xmlns:a16="http://schemas.microsoft.com/office/drawing/2014/main" id="{6D3DD083-225E-46AC-A76F-86E81530C19C}"/>
              </a:ext>
            </a:extLst>
          </p:cNvPr>
          <p:cNvSpPr/>
          <p:nvPr/>
        </p:nvSpPr>
        <p:spPr>
          <a:xfrm>
            <a:off x="2024920" y="1979655"/>
            <a:ext cx="1598216" cy="2250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352DEC74-0BF9-4ABB-B968-17C56942F1B4}"/>
              </a:ext>
            </a:extLst>
          </p:cNvPr>
          <p:cNvSpPr/>
          <p:nvPr/>
        </p:nvSpPr>
        <p:spPr>
          <a:xfrm>
            <a:off x="3904491" y="1979654"/>
            <a:ext cx="1759788" cy="12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75B923A9-D06B-4301-A503-5B257B288DD0}"/>
              </a:ext>
            </a:extLst>
          </p:cNvPr>
          <p:cNvSpPr/>
          <p:nvPr/>
        </p:nvSpPr>
        <p:spPr>
          <a:xfrm>
            <a:off x="1570035" y="2439676"/>
            <a:ext cx="301924" cy="3019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</a:t>
            </a: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D3213E01-19BF-49F8-A48B-74A7BE7D546B}"/>
              </a:ext>
            </a:extLst>
          </p:cNvPr>
          <p:cNvSpPr/>
          <p:nvPr/>
        </p:nvSpPr>
        <p:spPr>
          <a:xfrm>
            <a:off x="4032890" y="1645812"/>
            <a:ext cx="301924" cy="3019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97CBA2C0-3ACE-4963-B820-CA3550CE8874}"/>
              </a:ext>
            </a:extLst>
          </p:cNvPr>
          <p:cNvSpPr/>
          <p:nvPr/>
        </p:nvSpPr>
        <p:spPr>
          <a:xfrm>
            <a:off x="6040178" y="1645812"/>
            <a:ext cx="301924" cy="3019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AF3EEC8B-D003-45E2-ABDF-2059D5A59740}"/>
              </a:ext>
            </a:extLst>
          </p:cNvPr>
          <p:cNvSpPr/>
          <p:nvPr/>
        </p:nvSpPr>
        <p:spPr>
          <a:xfrm>
            <a:off x="2429818" y="1649605"/>
            <a:ext cx="301924" cy="3019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386FAB36-99A1-4D7A-8606-308E9718581A}"/>
              </a:ext>
            </a:extLst>
          </p:cNvPr>
          <p:cNvSpPr/>
          <p:nvPr/>
        </p:nvSpPr>
        <p:spPr>
          <a:xfrm>
            <a:off x="5211835" y="1641372"/>
            <a:ext cx="301924" cy="3019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7F4E9ED8-41C6-4210-B7AC-705306D9C9C3}"/>
              </a:ext>
            </a:extLst>
          </p:cNvPr>
          <p:cNvSpPr/>
          <p:nvPr/>
        </p:nvSpPr>
        <p:spPr>
          <a:xfrm>
            <a:off x="7219123" y="1641372"/>
            <a:ext cx="301924" cy="3019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5</a:t>
            </a:r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3C70044D-DA6B-4B7A-831B-28C7EC1CAA5A}"/>
              </a:ext>
            </a:extLst>
          </p:cNvPr>
          <p:cNvSpPr/>
          <p:nvPr/>
        </p:nvSpPr>
        <p:spPr>
          <a:xfrm>
            <a:off x="2111861" y="4384923"/>
            <a:ext cx="301924" cy="3019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</a:t>
            </a:r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62654929-70F8-49FC-B267-97DBE0D14F1E}"/>
              </a:ext>
            </a:extLst>
          </p:cNvPr>
          <p:cNvSpPr/>
          <p:nvPr/>
        </p:nvSpPr>
        <p:spPr>
          <a:xfrm>
            <a:off x="4101161" y="3278038"/>
            <a:ext cx="301924" cy="3019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</a:t>
            </a:r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59B0B5F6-5B16-481E-9052-2970786A766B}"/>
              </a:ext>
            </a:extLst>
          </p:cNvPr>
          <p:cNvSpPr/>
          <p:nvPr/>
        </p:nvSpPr>
        <p:spPr>
          <a:xfrm>
            <a:off x="6626453" y="4021993"/>
            <a:ext cx="301924" cy="3019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</a:t>
            </a:r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44FF83EB-8649-4F76-AE92-4EA3C7F32A42}"/>
              </a:ext>
            </a:extLst>
          </p:cNvPr>
          <p:cNvSpPr/>
          <p:nvPr/>
        </p:nvSpPr>
        <p:spPr>
          <a:xfrm>
            <a:off x="3321212" y="4384923"/>
            <a:ext cx="301924" cy="3019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</a:t>
            </a:r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9DEC2E6C-4948-4553-B177-98066906305D}"/>
              </a:ext>
            </a:extLst>
          </p:cNvPr>
          <p:cNvSpPr/>
          <p:nvPr/>
        </p:nvSpPr>
        <p:spPr>
          <a:xfrm>
            <a:off x="5274686" y="3278038"/>
            <a:ext cx="301924" cy="3019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</a:t>
            </a:r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AA612A02-42EC-4114-8E5B-97FE9EA66E78}"/>
              </a:ext>
            </a:extLst>
          </p:cNvPr>
          <p:cNvSpPr/>
          <p:nvPr/>
        </p:nvSpPr>
        <p:spPr>
          <a:xfrm>
            <a:off x="8500790" y="2411824"/>
            <a:ext cx="301924" cy="3019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6</a:t>
            </a:r>
          </a:p>
        </p:txBody>
      </p:sp>
      <p:sp>
        <p:nvSpPr>
          <p:cNvPr id="45" name="Freccia in giù 44">
            <a:extLst>
              <a:ext uri="{FF2B5EF4-FFF2-40B4-BE49-F238E27FC236}">
                <a16:creationId xmlns:a16="http://schemas.microsoft.com/office/drawing/2014/main" id="{0E9E1C33-B54B-4C0B-81EA-D0BC24AB8EED}"/>
              </a:ext>
            </a:extLst>
          </p:cNvPr>
          <p:cNvSpPr/>
          <p:nvPr/>
        </p:nvSpPr>
        <p:spPr>
          <a:xfrm rot="16200000">
            <a:off x="1367377" y="1686556"/>
            <a:ext cx="375406" cy="36071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Freccia in giù 45">
            <a:extLst>
              <a:ext uri="{FF2B5EF4-FFF2-40B4-BE49-F238E27FC236}">
                <a16:creationId xmlns:a16="http://schemas.microsoft.com/office/drawing/2014/main" id="{54DE02E8-F422-4EDD-9E5C-D251876B8B9E}"/>
              </a:ext>
            </a:extLst>
          </p:cNvPr>
          <p:cNvSpPr/>
          <p:nvPr/>
        </p:nvSpPr>
        <p:spPr>
          <a:xfrm rot="18888256">
            <a:off x="7854335" y="1733276"/>
            <a:ext cx="375406" cy="36071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reccia in giù 47">
            <a:extLst>
              <a:ext uri="{FF2B5EF4-FFF2-40B4-BE49-F238E27FC236}">
                <a16:creationId xmlns:a16="http://schemas.microsoft.com/office/drawing/2014/main" id="{B43363C8-3EEE-408F-A717-72C4222AD565}"/>
              </a:ext>
            </a:extLst>
          </p:cNvPr>
          <p:cNvSpPr/>
          <p:nvPr/>
        </p:nvSpPr>
        <p:spPr>
          <a:xfrm rot="10800000">
            <a:off x="1496553" y="4172955"/>
            <a:ext cx="375406" cy="36071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Triangolo isoscele 48">
            <a:extLst>
              <a:ext uri="{FF2B5EF4-FFF2-40B4-BE49-F238E27FC236}">
                <a16:creationId xmlns:a16="http://schemas.microsoft.com/office/drawing/2014/main" id="{804AF754-1ED7-4789-90CC-AA3899BEE0C8}"/>
              </a:ext>
            </a:extLst>
          </p:cNvPr>
          <p:cNvSpPr/>
          <p:nvPr/>
        </p:nvSpPr>
        <p:spPr>
          <a:xfrm>
            <a:off x="6427700" y="1649605"/>
            <a:ext cx="265004" cy="265879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A976D21A-3653-4278-8249-CA1D8F738605}"/>
              </a:ext>
            </a:extLst>
          </p:cNvPr>
          <p:cNvSpPr/>
          <p:nvPr/>
        </p:nvSpPr>
        <p:spPr>
          <a:xfrm rot="6192583">
            <a:off x="6641154" y="4212585"/>
            <a:ext cx="1759788" cy="12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Ovale 49">
            <a:extLst>
              <a:ext uri="{FF2B5EF4-FFF2-40B4-BE49-F238E27FC236}">
                <a16:creationId xmlns:a16="http://schemas.microsoft.com/office/drawing/2014/main" id="{0C22D303-726A-406A-87FE-0E512BD741DD}"/>
              </a:ext>
            </a:extLst>
          </p:cNvPr>
          <p:cNvSpPr/>
          <p:nvPr/>
        </p:nvSpPr>
        <p:spPr>
          <a:xfrm rot="6192583">
            <a:off x="7913607" y="5183350"/>
            <a:ext cx="606499" cy="60649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70C34D15-41B0-4D4C-B5D9-E36B4906BACE}"/>
              </a:ext>
            </a:extLst>
          </p:cNvPr>
          <p:cNvCxnSpPr>
            <a:stCxn id="49" idx="5"/>
          </p:cNvCxnSpPr>
          <p:nvPr/>
        </p:nvCxnSpPr>
        <p:spPr>
          <a:xfrm flipV="1">
            <a:off x="6626453" y="1774310"/>
            <a:ext cx="464603" cy="82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5CC063CB-C325-41B7-98CD-CF339422A7F5}"/>
              </a:ext>
            </a:extLst>
          </p:cNvPr>
          <p:cNvSpPr txBox="1"/>
          <p:nvPr/>
        </p:nvSpPr>
        <p:spPr>
          <a:xfrm>
            <a:off x="6745509" y="1511914"/>
            <a:ext cx="301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it-IT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D4F8F37A-1ED7-4AFA-95B6-2237FCFCFBD6}"/>
              </a:ext>
            </a:extLst>
          </p:cNvPr>
          <p:cNvCxnSpPr>
            <a:endCxn id="31" idx="2"/>
          </p:cNvCxnSpPr>
          <p:nvPr/>
        </p:nvCxnSpPr>
        <p:spPr>
          <a:xfrm flipV="1">
            <a:off x="5794411" y="1796774"/>
            <a:ext cx="245767" cy="18287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EC102AC7-98AC-4629-AE46-3392DDFEBFA7}"/>
              </a:ext>
            </a:extLst>
          </p:cNvPr>
          <p:cNvSpPr txBox="1"/>
          <p:nvPr/>
        </p:nvSpPr>
        <p:spPr>
          <a:xfrm>
            <a:off x="5682209" y="1593772"/>
            <a:ext cx="372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ymbol" panose="05050102010706020507" pitchFamily="18" charset="2"/>
              </a:rPr>
              <a:t>l</a:t>
            </a:r>
            <a:r>
              <a:rPr lang="en-US" sz="16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it-IT" sz="16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Connettore diritto 81">
            <a:extLst>
              <a:ext uri="{FF2B5EF4-FFF2-40B4-BE49-F238E27FC236}">
                <a16:creationId xmlns:a16="http://schemas.microsoft.com/office/drawing/2014/main" id="{F8F43387-A464-44C0-B4D5-070FEADA27DF}"/>
              </a:ext>
            </a:extLst>
          </p:cNvPr>
          <p:cNvCxnSpPr>
            <a:cxnSpLocks/>
          </p:cNvCxnSpPr>
          <p:nvPr/>
        </p:nvCxnSpPr>
        <p:spPr>
          <a:xfrm>
            <a:off x="6040178" y="1721957"/>
            <a:ext cx="301924" cy="0"/>
          </a:xfrm>
          <a:prstGeom prst="line">
            <a:avLst/>
          </a:prstGeom>
          <a:ln w="1905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entagono 1">
            <a:extLst>
              <a:ext uri="{FF2B5EF4-FFF2-40B4-BE49-F238E27FC236}">
                <a16:creationId xmlns:a16="http://schemas.microsoft.com/office/drawing/2014/main" id="{14142E57-6451-4A9F-A4DA-16AA285CFD6F}"/>
              </a:ext>
            </a:extLst>
          </p:cNvPr>
          <p:cNvSpPr/>
          <p:nvPr/>
        </p:nvSpPr>
        <p:spPr>
          <a:xfrm>
            <a:off x="623502" y="1425711"/>
            <a:ext cx="615405" cy="615142"/>
          </a:xfrm>
          <a:prstGeom prst="pent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7666189B-AB00-494D-989D-460F5F1E3E49}"/>
              </a:ext>
            </a:extLst>
          </p:cNvPr>
          <p:cNvSpPr txBox="1"/>
          <p:nvPr/>
        </p:nvSpPr>
        <p:spPr>
          <a:xfrm>
            <a:off x="806260" y="1548616"/>
            <a:ext cx="301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it-IT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igura a mano libera: forma 3">
            <a:extLst>
              <a:ext uri="{FF2B5EF4-FFF2-40B4-BE49-F238E27FC236}">
                <a16:creationId xmlns:a16="http://schemas.microsoft.com/office/drawing/2014/main" id="{95F1EF0C-A171-49AA-896C-A06414157381}"/>
              </a:ext>
            </a:extLst>
          </p:cNvPr>
          <p:cNvSpPr/>
          <p:nvPr/>
        </p:nvSpPr>
        <p:spPr>
          <a:xfrm>
            <a:off x="5917294" y="1998248"/>
            <a:ext cx="2822713" cy="1932167"/>
          </a:xfrm>
          <a:custGeom>
            <a:avLst/>
            <a:gdLst>
              <a:gd name="connsiteX0" fmla="*/ 0 w 2822713"/>
              <a:gd name="connsiteY0" fmla="*/ 0 h 2051437"/>
              <a:gd name="connsiteX1" fmla="*/ 1757238 w 2822713"/>
              <a:gd name="connsiteY1" fmla="*/ 39757 h 2051437"/>
              <a:gd name="connsiteX2" fmla="*/ 2822713 w 2822713"/>
              <a:gd name="connsiteY2" fmla="*/ 954157 h 2051437"/>
              <a:gd name="connsiteX3" fmla="*/ 2345635 w 2822713"/>
              <a:gd name="connsiteY3" fmla="*/ 2051437 h 2051437"/>
              <a:gd name="connsiteX4" fmla="*/ 55659 w 2822713"/>
              <a:gd name="connsiteY4" fmla="*/ 1264258 h 2051437"/>
              <a:gd name="connsiteX5" fmla="*/ 0 w 2822713"/>
              <a:gd name="connsiteY5" fmla="*/ 0 h 2051437"/>
              <a:gd name="connsiteX0" fmla="*/ 0 w 2822713"/>
              <a:gd name="connsiteY0" fmla="*/ 0 h 1963972"/>
              <a:gd name="connsiteX1" fmla="*/ 1757238 w 2822713"/>
              <a:gd name="connsiteY1" fmla="*/ 39757 h 1963972"/>
              <a:gd name="connsiteX2" fmla="*/ 2822713 w 2822713"/>
              <a:gd name="connsiteY2" fmla="*/ 954157 h 1963972"/>
              <a:gd name="connsiteX3" fmla="*/ 2393343 w 2822713"/>
              <a:gd name="connsiteY3" fmla="*/ 1963972 h 1963972"/>
              <a:gd name="connsiteX4" fmla="*/ 55659 w 2822713"/>
              <a:gd name="connsiteY4" fmla="*/ 1264258 h 1963972"/>
              <a:gd name="connsiteX5" fmla="*/ 0 w 2822713"/>
              <a:gd name="connsiteY5" fmla="*/ 0 h 1963972"/>
              <a:gd name="connsiteX0" fmla="*/ 0 w 2822713"/>
              <a:gd name="connsiteY0" fmla="*/ 0 h 1916264"/>
              <a:gd name="connsiteX1" fmla="*/ 1757238 w 2822713"/>
              <a:gd name="connsiteY1" fmla="*/ 39757 h 1916264"/>
              <a:gd name="connsiteX2" fmla="*/ 2822713 w 2822713"/>
              <a:gd name="connsiteY2" fmla="*/ 954157 h 1916264"/>
              <a:gd name="connsiteX3" fmla="*/ 2441051 w 2822713"/>
              <a:gd name="connsiteY3" fmla="*/ 1916264 h 1916264"/>
              <a:gd name="connsiteX4" fmla="*/ 55659 w 2822713"/>
              <a:gd name="connsiteY4" fmla="*/ 1264258 h 1916264"/>
              <a:gd name="connsiteX5" fmla="*/ 0 w 2822713"/>
              <a:gd name="connsiteY5" fmla="*/ 0 h 1916264"/>
              <a:gd name="connsiteX0" fmla="*/ 0 w 2822713"/>
              <a:gd name="connsiteY0" fmla="*/ 15903 h 1932167"/>
              <a:gd name="connsiteX1" fmla="*/ 1796994 w 2822713"/>
              <a:gd name="connsiteY1" fmla="*/ 0 h 1932167"/>
              <a:gd name="connsiteX2" fmla="*/ 2822713 w 2822713"/>
              <a:gd name="connsiteY2" fmla="*/ 970060 h 1932167"/>
              <a:gd name="connsiteX3" fmla="*/ 2441051 w 2822713"/>
              <a:gd name="connsiteY3" fmla="*/ 1932167 h 1932167"/>
              <a:gd name="connsiteX4" fmla="*/ 55659 w 2822713"/>
              <a:gd name="connsiteY4" fmla="*/ 1280161 h 1932167"/>
              <a:gd name="connsiteX5" fmla="*/ 0 w 2822713"/>
              <a:gd name="connsiteY5" fmla="*/ 15903 h 193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22713" h="1932167">
                <a:moveTo>
                  <a:pt x="0" y="15903"/>
                </a:moveTo>
                <a:lnTo>
                  <a:pt x="1796994" y="0"/>
                </a:lnTo>
                <a:lnTo>
                  <a:pt x="2822713" y="970060"/>
                </a:lnTo>
                <a:lnTo>
                  <a:pt x="2441051" y="1932167"/>
                </a:lnTo>
                <a:lnTo>
                  <a:pt x="55659" y="1280161"/>
                </a:lnTo>
                <a:lnTo>
                  <a:pt x="0" y="1590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Freccia in giù 96">
            <a:extLst>
              <a:ext uri="{FF2B5EF4-FFF2-40B4-BE49-F238E27FC236}">
                <a16:creationId xmlns:a16="http://schemas.microsoft.com/office/drawing/2014/main" id="{57EE1A98-D02D-4503-A508-F720E749EB10}"/>
              </a:ext>
            </a:extLst>
          </p:cNvPr>
          <p:cNvSpPr/>
          <p:nvPr/>
        </p:nvSpPr>
        <p:spPr>
          <a:xfrm rot="2155358">
            <a:off x="8749079" y="3080659"/>
            <a:ext cx="375406" cy="36071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Freccia in giù 97">
            <a:extLst>
              <a:ext uri="{FF2B5EF4-FFF2-40B4-BE49-F238E27FC236}">
                <a16:creationId xmlns:a16="http://schemas.microsoft.com/office/drawing/2014/main" id="{79D3BA94-F440-4916-801B-776438D409B2}"/>
              </a:ext>
            </a:extLst>
          </p:cNvPr>
          <p:cNvSpPr/>
          <p:nvPr/>
        </p:nvSpPr>
        <p:spPr>
          <a:xfrm rot="6597314">
            <a:off x="7744404" y="5987653"/>
            <a:ext cx="375406" cy="36071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9" name="Freccia in giù 98">
            <a:extLst>
              <a:ext uri="{FF2B5EF4-FFF2-40B4-BE49-F238E27FC236}">
                <a16:creationId xmlns:a16="http://schemas.microsoft.com/office/drawing/2014/main" id="{914E0A3A-56C1-4242-8983-B0574774FCDA}"/>
              </a:ext>
            </a:extLst>
          </p:cNvPr>
          <p:cNvSpPr/>
          <p:nvPr/>
        </p:nvSpPr>
        <p:spPr>
          <a:xfrm rot="11780676">
            <a:off x="6175270" y="5563908"/>
            <a:ext cx="375406" cy="36071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0" name="Freccia in giù 99">
            <a:extLst>
              <a:ext uri="{FF2B5EF4-FFF2-40B4-BE49-F238E27FC236}">
                <a16:creationId xmlns:a16="http://schemas.microsoft.com/office/drawing/2014/main" id="{3A4D0354-47CA-4CC9-9B0A-8E445E5ADF74}"/>
              </a:ext>
            </a:extLst>
          </p:cNvPr>
          <p:cNvSpPr/>
          <p:nvPr/>
        </p:nvSpPr>
        <p:spPr>
          <a:xfrm rot="6658090">
            <a:off x="6574938" y="3521569"/>
            <a:ext cx="375406" cy="36071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1" name="Freccia in giù 100">
            <a:extLst>
              <a:ext uri="{FF2B5EF4-FFF2-40B4-BE49-F238E27FC236}">
                <a16:creationId xmlns:a16="http://schemas.microsoft.com/office/drawing/2014/main" id="{E2518A53-B446-40F1-A3B5-1F791F780A9F}"/>
              </a:ext>
            </a:extLst>
          </p:cNvPr>
          <p:cNvSpPr/>
          <p:nvPr/>
        </p:nvSpPr>
        <p:spPr>
          <a:xfrm>
            <a:off x="3657484" y="3327298"/>
            <a:ext cx="375406" cy="36071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2" name="Freccia in giù 101">
            <a:extLst>
              <a:ext uri="{FF2B5EF4-FFF2-40B4-BE49-F238E27FC236}">
                <a16:creationId xmlns:a16="http://schemas.microsoft.com/office/drawing/2014/main" id="{3622DF47-1FA2-4942-BBDE-8C5D323745FF}"/>
              </a:ext>
            </a:extLst>
          </p:cNvPr>
          <p:cNvSpPr/>
          <p:nvPr/>
        </p:nvSpPr>
        <p:spPr>
          <a:xfrm rot="5400000">
            <a:off x="3729175" y="4318788"/>
            <a:ext cx="375406" cy="36071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3" name="Ovale 102">
            <a:extLst>
              <a:ext uri="{FF2B5EF4-FFF2-40B4-BE49-F238E27FC236}">
                <a16:creationId xmlns:a16="http://schemas.microsoft.com/office/drawing/2014/main" id="{DC17C679-313C-41A7-BDF7-6C3BCEDBD5CC}"/>
              </a:ext>
            </a:extLst>
          </p:cNvPr>
          <p:cNvSpPr/>
          <p:nvPr/>
        </p:nvSpPr>
        <p:spPr>
          <a:xfrm>
            <a:off x="8364076" y="4136715"/>
            <a:ext cx="301924" cy="3019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7</a:t>
            </a:r>
          </a:p>
        </p:txBody>
      </p:sp>
      <p:sp>
        <p:nvSpPr>
          <p:cNvPr id="104" name="Ovale 103">
            <a:extLst>
              <a:ext uri="{FF2B5EF4-FFF2-40B4-BE49-F238E27FC236}">
                <a16:creationId xmlns:a16="http://schemas.microsoft.com/office/drawing/2014/main" id="{3E6823E2-913D-4720-9067-E655DEC34A54}"/>
              </a:ext>
            </a:extLst>
          </p:cNvPr>
          <p:cNvSpPr/>
          <p:nvPr/>
        </p:nvSpPr>
        <p:spPr>
          <a:xfrm>
            <a:off x="8038583" y="5335637"/>
            <a:ext cx="301924" cy="3019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8</a:t>
            </a:r>
          </a:p>
        </p:txBody>
      </p:sp>
      <p:sp>
        <p:nvSpPr>
          <p:cNvPr id="105" name="Ovale 104">
            <a:extLst>
              <a:ext uri="{FF2B5EF4-FFF2-40B4-BE49-F238E27FC236}">
                <a16:creationId xmlns:a16="http://schemas.microsoft.com/office/drawing/2014/main" id="{68E133C2-508F-4ABD-85C4-0FFB399E0028}"/>
              </a:ext>
            </a:extLst>
          </p:cNvPr>
          <p:cNvSpPr/>
          <p:nvPr/>
        </p:nvSpPr>
        <p:spPr>
          <a:xfrm>
            <a:off x="6333324" y="5122076"/>
            <a:ext cx="301924" cy="3019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529240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tangolo 19">
            <a:extLst>
              <a:ext uri="{FF2B5EF4-FFF2-40B4-BE49-F238E27FC236}">
                <a16:creationId xmlns:a16="http://schemas.microsoft.com/office/drawing/2014/main" id="{6D3DD083-225E-46AC-A76F-86E81530C19C}"/>
              </a:ext>
            </a:extLst>
          </p:cNvPr>
          <p:cNvSpPr/>
          <p:nvPr/>
        </p:nvSpPr>
        <p:spPr>
          <a:xfrm>
            <a:off x="2024920" y="1979655"/>
            <a:ext cx="1598216" cy="2250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352DEC74-0BF9-4ABB-B968-17C56942F1B4}"/>
              </a:ext>
            </a:extLst>
          </p:cNvPr>
          <p:cNvSpPr/>
          <p:nvPr/>
        </p:nvSpPr>
        <p:spPr>
          <a:xfrm>
            <a:off x="3904491" y="1979654"/>
            <a:ext cx="1759788" cy="12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75B923A9-D06B-4301-A503-5B257B288DD0}"/>
              </a:ext>
            </a:extLst>
          </p:cNvPr>
          <p:cNvSpPr/>
          <p:nvPr/>
        </p:nvSpPr>
        <p:spPr>
          <a:xfrm>
            <a:off x="1570035" y="2439676"/>
            <a:ext cx="301924" cy="3019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</a:t>
            </a: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D3213E01-19BF-49F8-A48B-74A7BE7D546B}"/>
              </a:ext>
            </a:extLst>
          </p:cNvPr>
          <p:cNvSpPr/>
          <p:nvPr/>
        </p:nvSpPr>
        <p:spPr>
          <a:xfrm>
            <a:off x="4032890" y="1645812"/>
            <a:ext cx="301924" cy="3019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97CBA2C0-3ACE-4963-B820-CA3550CE8874}"/>
              </a:ext>
            </a:extLst>
          </p:cNvPr>
          <p:cNvSpPr/>
          <p:nvPr/>
        </p:nvSpPr>
        <p:spPr>
          <a:xfrm>
            <a:off x="6040178" y="1645812"/>
            <a:ext cx="301924" cy="3019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AF3EEC8B-D003-45E2-ABDF-2059D5A59740}"/>
              </a:ext>
            </a:extLst>
          </p:cNvPr>
          <p:cNvSpPr/>
          <p:nvPr/>
        </p:nvSpPr>
        <p:spPr>
          <a:xfrm>
            <a:off x="2429818" y="1649605"/>
            <a:ext cx="301924" cy="3019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386FAB36-99A1-4D7A-8606-308E9718581A}"/>
              </a:ext>
            </a:extLst>
          </p:cNvPr>
          <p:cNvSpPr/>
          <p:nvPr/>
        </p:nvSpPr>
        <p:spPr>
          <a:xfrm>
            <a:off x="5211835" y="1641372"/>
            <a:ext cx="301924" cy="3019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7F4E9ED8-41C6-4210-B7AC-705306D9C9C3}"/>
              </a:ext>
            </a:extLst>
          </p:cNvPr>
          <p:cNvSpPr/>
          <p:nvPr/>
        </p:nvSpPr>
        <p:spPr>
          <a:xfrm>
            <a:off x="7219123" y="1641372"/>
            <a:ext cx="301924" cy="3019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5</a:t>
            </a:r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3C70044D-DA6B-4B7A-831B-28C7EC1CAA5A}"/>
              </a:ext>
            </a:extLst>
          </p:cNvPr>
          <p:cNvSpPr/>
          <p:nvPr/>
        </p:nvSpPr>
        <p:spPr>
          <a:xfrm>
            <a:off x="2111861" y="4384923"/>
            <a:ext cx="301924" cy="3019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</a:t>
            </a:r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62654929-70F8-49FC-B267-97DBE0D14F1E}"/>
              </a:ext>
            </a:extLst>
          </p:cNvPr>
          <p:cNvSpPr/>
          <p:nvPr/>
        </p:nvSpPr>
        <p:spPr>
          <a:xfrm>
            <a:off x="4101161" y="3278038"/>
            <a:ext cx="301924" cy="3019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</a:t>
            </a:r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59B0B5F6-5B16-481E-9052-2970786A766B}"/>
              </a:ext>
            </a:extLst>
          </p:cNvPr>
          <p:cNvSpPr/>
          <p:nvPr/>
        </p:nvSpPr>
        <p:spPr>
          <a:xfrm>
            <a:off x="6626453" y="4021993"/>
            <a:ext cx="301924" cy="3019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</a:t>
            </a:r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44FF83EB-8649-4F76-AE92-4EA3C7F32A42}"/>
              </a:ext>
            </a:extLst>
          </p:cNvPr>
          <p:cNvSpPr/>
          <p:nvPr/>
        </p:nvSpPr>
        <p:spPr>
          <a:xfrm>
            <a:off x="3321212" y="4384923"/>
            <a:ext cx="301924" cy="3019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</a:t>
            </a:r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9DEC2E6C-4948-4553-B177-98066906305D}"/>
              </a:ext>
            </a:extLst>
          </p:cNvPr>
          <p:cNvSpPr/>
          <p:nvPr/>
        </p:nvSpPr>
        <p:spPr>
          <a:xfrm>
            <a:off x="5274686" y="3278038"/>
            <a:ext cx="301924" cy="3019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</a:t>
            </a:r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AA612A02-42EC-4114-8E5B-97FE9EA66E78}"/>
              </a:ext>
            </a:extLst>
          </p:cNvPr>
          <p:cNvSpPr/>
          <p:nvPr/>
        </p:nvSpPr>
        <p:spPr>
          <a:xfrm>
            <a:off x="8500790" y="2411824"/>
            <a:ext cx="301924" cy="3019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6</a:t>
            </a:r>
          </a:p>
        </p:txBody>
      </p:sp>
      <p:sp>
        <p:nvSpPr>
          <p:cNvPr id="45" name="Freccia in giù 44">
            <a:extLst>
              <a:ext uri="{FF2B5EF4-FFF2-40B4-BE49-F238E27FC236}">
                <a16:creationId xmlns:a16="http://schemas.microsoft.com/office/drawing/2014/main" id="{0E9E1C33-B54B-4C0B-81EA-D0BC24AB8EED}"/>
              </a:ext>
            </a:extLst>
          </p:cNvPr>
          <p:cNvSpPr/>
          <p:nvPr/>
        </p:nvSpPr>
        <p:spPr>
          <a:xfrm rot="16200000">
            <a:off x="1367377" y="1686556"/>
            <a:ext cx="375406" cy="36071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Freccia in giù 45">
            <a:extLst>
              <a:ext uri="{FF2B5EF4-FFF2-40B4-BE49-F238E27FC236}">
                <a16:creationId xmlns:a16="http://schemas.microsoft.com/office/drawing/2014/main" id="{54DE02E8-F422-4EDD-9E5C-D251876B8B9E}"/>
              </a:ext>
            </a:extLst>
          </p:cNvPr>
          <p:cNvSpPr/>
          <p:nvPr/>
        </p:nvSpPr>
        <p:spPr>
          <a:xfrm rot="18888256">
            <a:off x="7854335" y="1733276"/>
            <a:ext cx="375406" cy="36071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reccia in giù 47">
            <a:extLst>
              <a:ext uri="{FF2B5EF4-FFF2-40B4-BE49-F238E27FC236}">
                <a16:creationId xmlns:a16="http://schemas.microsoft.com/office/drawing/2014/main" id="{B43363C8-3EEE-408F-A717-72C4222AD565}"/>
              </a:ext>
            </a:extLst>
          </p:cNvPr>
          <p:cNvSpPr/>
          <p:nvPr/>
        </p:nvSpPr>
        <p:spPr>
          <a:xfrm rot="10800000">
            <a:off x="1496553" y="4172955"/>
            <a:ext cx="375406" cy="36071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Triangolo isoscele 48">
            <a:extLst>
              <a:ext uri="{FF2B5EF4-FFF2-40B4-BE49-F238E27FC236}">
                <a16:creationId xmlns:a16="http://schemas.microsoft.com/office/drawing/2014/main" id="{804AF754-1ED7-4789-90CC-AA3899BEE0C8}"/>
              </a:ext>
            </a:extLst>
          </p:cNvPr>
          <p:cNvSpPr/>
          <p:nvPr/>
        </p:nvSpPr>
        <p:spPr>
          <a:xfrm>
            <a:off x="6427700" y="1649605"/>
            <a:ext cx="265004" cy="265879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A976D21A-3653-4278-8249-CA1D8F738605}"/>
              </a:ext>
            </a:extLst>
          </p:cNvPr>
          <p:cNvSpPr/>
          <p:nvPr/>
        </p:nvSpPr>
        <p:spPr>
          <a:xfrm rot="6192583">
            <a:off x="6641154" y="4212585"/>
            <a:ext cx="1759788" cy="12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Ovale 49">
            <a:extLst>
              <a:ext uri="{FF2B5EF4-FFF2-40B4-BE49-F238E27FC236}">
                <a16:creationId xmlns:a16="http://schemas.microsoft.com/office/drawing/2014/main" id="{0C22D303-726A-406A-87FE-0E512BD741DD}"/>
              </a:ext>
            </a:extLst>
          </p:cNvPr>
          <p:cNvSpPr/>
          <p:nvPr/>
        </p:nvSpPr>
        <p:spPr>
          <a:xfrm rot="6192583">
            <a:off x="7913607" y="5183350"/>
            <a:ext cx="606499" cy="60649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70C34D15-41B0-4D4C-B5D9-E36B4906BACE}"/>
              </a:ext>
            </a:extLst>
          </p:cNvPr>
          <p:cNvCxnSpPr>
            <a:stCxn id="49" idx="5"/>
          </p:cNvCxnSpPr>
          <p:nvPr/>
        </p:nvCxnSpPr>
        <p:spPr>
          <a:xfrm flipV="1">
            <a:off x="6626453" y="1774310"/>
            <a:ext cx="464603" cy="82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5CC063CB-C325-41B7-98CD-CF339422A7F5}"/>
              </a:ext>
            </a:extLst>
          </p:cNvPr>
          <p:cNvSpPr txBox="1"/>
          <p:nvPr/>
        </p:nvSpPr>
        <p:spPr>
          <a:xfrm>
            <a:off x="6745509" y="1511914"/>
            <a:ext cx="301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it-IT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D4F8F37A-1ED7-4AFA-95B6-2237FCFCFBD6}"/>
              </a:ext>
            </a:extLst>
          </p:cNvPr>
          <p:cNvCxnSpPr>
            <a:endCxn id="31" idx="2"/>
          </p:cNvCxnSpPr>
          <p:nvPr/>
        </p:nvCxnSpPr>
        <p:spPr>
          <a:xfrm flipV="1">
            <a:off x="5794411" y="1796774"/>
            <a:ext cx="245767" cy="18287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EC102AC7-98AC-4629-AE46-3392DDFEBFA7}"/>
              </a:ext>
            </a:extLst>
          </p:cNvPr>
          <p:cNvSpPr txBox="1"/>
          <p:nvPr/>
        </p:nvSpPr>
        <p:spPr>
          <a:xfrm>
            <a:off x="5682209" y="1593772"/>
            <a:ext cx="372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ymbol" panose="05050102010706020507" pitchFamily="18" charset="2"/>
              </a:rPr>
              <a:t>l</a:t>
            </a:r>
            <a:r>
              <a:rPr lang="en-US" sz="16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it-IT" sz="16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Connettore diritto 81">
            <a:extLst>
              <a:ext uri="{FF2B5EF4-FFF2-40B4-BE49-F238E27FC236}">
                <a16:creationId xmlns:a16="http://schemas.microsoft.com/office/drawing/2014/main" id="{F8F43387-A464-44C0-B4D5-070FEADA27DF}"/>
              </a:ext>
            </a:extLst>
          </p:cNvPr>
          <p:cNvCxnSpPr>
            <a:cxnSpLocks/>
          </p:cNvCxnSpPr>
          <p:nvPr/>
        </p:nvCxnSpPr>
        <p:spPr>
          <a:xfrm>
            <a:off x="6040178" y="1721957"/>
            <a:ext cx="301924" cy="0"/>
          </a:xfrm>
          <a:prstGeom prst="line">
            <a:avLst/>
          </a:prstGeom>
          <a:ln w="1905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entagono 1">
            <a:extLst>
              <a:ext uri="{FF2B5EF4-FFF2-40B4-BE49-F238E27FC236}">
                <a16:creationId xmlns:a16="http://schemas.microsoft.com/office/drawing/2014/main" id="{14142E57-6451-4A9F-A4DA-16AA285CFD6F}"/>
              </a:ext>
            </a:extLst>
          </p:cNvPr>
          <p:cNvSpPr/>
          <p:nvPr/>
        </p:nvSpPr>
        <p:spPr>
          <a:xfrm>
            <a:off x="623502" y="1425711"/>
            <a:ext cx="615405" cy="615142"/>
          </a:xfrm>
          <a:prstGeom prst="pent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7666189B-AB00-494D-989D-460F5F1E3E49}"/>
              </a:ext>
            </a:extLst>
          </p:cNvPr>
          <p:cNvSpPr txBox="1"/>
          <p:nvPr/>
        </p:nvSpPr>
        <p:spPr>
          <a:xfrm>
            <a:off x="806260" y="1548616"/>
            <a:ext cx="301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it-IT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igura a mano libera: forma 3">
            <a:extLst>
              <a:ext uri="{FF2B5EF4-FFF2-40B4-BE49-F238E27FC236}">
                <a16:creationId xmlns:a16="http://schemas.microsoft.com/office/drawing/2014/main" id="{95F1EF0C-A171-49AA-896C-A06414157381}"/>
              </a:ext>
            </a:extLst>
          </p:cNvPr>
          <p:cNvSpPr/>
          <p:nvPr/>
        </p:nvSpPr>
        <p:spPr>
          <a:xfrm>
            <a:off x="5917294" y="1998248"/>
            <a:ext cx="2822713" cy="1932167"/>
          </a:xfrm>
          <a:custGeom>
            <a:avLst/>
            <a:gdLst>
              <a:gd name="connsiteX0" fmla="*/ 0 w 2822713"/>
              <a:gd name="connsiteY0" fmla="*/ 0 h 2051437"/>
              <a:gd name="connsiteX1" fmla="*/ 1757238 w 2822713"/>
              <a:gd name="connsiteY1" fmla="*/ 39757 h 2051437"/>
              <a:gd name="connsiteX2" fmla="*/ 2822713 w 2822713"/>
              <a:gd name="connsiteY2" fmla="*/ 954157 h 2051437"/>
              <a:gd name="connsiteX3" fmla="*/ 2345635 w 2822713"/>
              <a:gd name="connsiteY3" fmla="*/ 2051437 h 2051437"/>
              <a:gd name="connsiteX4" fmla="*/ 55659 w 2822713"/>
              <a:gd name="connsiteY4" fmla="*/ 1264258 h 2051437"/>
              <a:gd name="connsiteX5" fmla="*/ 0 w 2822713"/>
              <a:gd name="connsiteY5" fmla="*/ 0 h 2051437"/>
              <a:gd name="connsiteX0" fmla="*/ 0 w 2822713"/>
              <a:gd name="connsiteY0" fmla="*/ 0 h 1963972"/>
              <a:gd name="connsiteX1" fmla="*/ 1757238 w 2822713"/>
              <a:gd name="connsiteY1" fmla="*/ 39757 h 1963972"/>
              <a:gd name="connsiteX2" fmla="*/ 2822713 w 2822713"/>
              <a:gd name="connsiteY2" fmla="*/ 954157 h 1963972"/>
              <a:gd name="connsiteX3" fmla="*/ 2393343 w 2822713"/>
              <a:gd name="connsiteY3" fmla="*/ 1963972 h 1963972"/>
              <a:gd name="connsiteX4" fmla="*/ 55659 w 2822713"/>
              <a:gd name="connsiteY4" fmla="*/ 1264258 h 1963972"/>
              <a:gd name="connsiteX5" fmla="*/ 0 w 2822713"/>
              <a:gd name="connsiteY5" fmla="*/ 0 h 1963972"/>
              <a:gd name="connsiteX0" fmla="*/ 0 w 2822713"/>
              <a:gd name="connsiteY0" fmla="*/ 0 h 1916264"/>
              <a:gd name="connsiteX1" fmla="*/ 1757238 w 2822713"/>
              <a:gd name="connsiteY1" fmla="*/ 39757 h 1916264"/>
              <a:gd name="connsiteX2" fmla="*/ 2822713 w 2822713"/>
              <a:gd name="connsiteY2" fmla="*/ 954157 h 1916264"/>
              <a:gd name="connsiteX3" fmla="*/ 2441051 w 2822713"/>
              <a:gd name="connsiteY3" fmla="*/ 1916264 h 1916264"/>
              <a:gd name="connsiteX4" fmla="*/ 55659 w 2822713"/>
              <a:gd name="connsiteY4" fmla="*/ 1264258 h 1916264"/>
              <a:gd name="connsiteX5" fmla="*/ 0 w 2822713"/>
              <a:gd name="connsiteY5" fmla="*/ 0 h 1916264"/>
              <a:gd name="connsiteX0" fmla="*/ 0 w 2822713"/>
              <a:gd name="connsiteY0" fmla="*/ 15903 h 1932167"/>
              <a:gd name="connsiteX1" fmla="*/ 1796994 w 2822713"/>
              <a:gd name="connsiteY1" fmla="*/ 0 h 1932167"/>
              <a:gd name="connsiteX2" fmla="*/ 2822713 w 2822713"/>
              <a:gd name="connsiteY2" fmla="*/ 970060 h 1932167"/>
              <a:gd name="connsiteX3" fmla="*/ 2441051 w 2822713"/>
              <a:gd name="connsiteY3" fmla="*/ 1932167 h 1932167"/>
              <a:gd name="connsiteX4" fmla="*/ 55659 w 2822713"/>
              <a:gd name="connsiteY4" fmla="*/ 1280161 h 1932167"/>
              <a:gd name="connsiteX5" fmla="*/ 0 w 2822713"/>
              <a:gd name="connsiteY5" fmla="*/ 15903 h 193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22713" h="1932167">
                <a:moveTo>
                  <a:pt x="0" y="15903"/>
                </a:moveTo>
                <a:lnTo>
                  <a:pt x="1796994" y="0"/>
                </a:lnTo>
                <a:lnTo>
                  <a:pt x="2822713" y="970060"/>
                </a:lnTo>
                <a:lnTo>
                  <a:pt x="2441051" y="1932167"/>
                </a:lnTo>
                <a:lnTo>
                  <a:pt x="55659" y="1280161"/>
                </a:lnTo>
                <a:lnTo>
                  <a:pt x="0" y="1590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Freccia in giù 96">
            <a:extLst>
              <a:ext uri="{FF2B5EF4-FFF2-40B4-BE49-F238E27FC236}">
                <a16:creationId xmlns:a16="http://schemas.microsoft.com/office/drawing/2014/main" id="{57EE1A98-D02D-4503-A508-F720E749EB10}"/>
              </a:ext>
            </a:extLst>
          </p:cNvPr>
          <p:cNvSpPr/>
          <p:nvPr/>
        </p:nvSpPr>
        <p:spPr>
          <a:xfrm rot="2155358">
            <a:off x="8749079" y="3080659"/>
            <a:ext cx="375406" cy="36071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Freccia in giù 97">
            <a:extLst>
              <a:ext uri="{FF2B5EF4-FFF2-40B4-BE49-F238E27FC236}">
                <a16:creationId xmlns:a16="http://schemas.microsoft.com/office/drawing/2014/main" id="{79D3BA94-F440-4916-801B-776438D409B2}"/>
              </a:ext>
            </a:extLst>
          </p:cNvPr>
          <p:cNvSpPr/>
          <p:nvPr/>
        </p:nvSpPr>
        <p:spPr>
          <a:xfrm rot="6597314">
            <a:off x="7744404" y="5987653"/>
            <a:ext cx="375406" cy="36071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9" name="Freccia in giù 98">
            <a:extLst>
              <a:ext uri="{FF2B5EF4-FFF2-40B4-BE49-F238E27FC236}">
                <a16:creationId xmlns:a16="http://schemas.microsoft.com/office/drawing/2014/main" id="{914E0A3A-56C1-4242-8983-B0574774FCDA}"/>
              </a:ext>
            </a:extLst>
          </p:cNvPr>
          <p:cNvSpPr/>
          <p:nvPr/>
        </p:nvSpPr>
        <p:spPr>
          <a:xfrm rot="11780676">
            <a:off x="6175270" y="5563908"/>
            <a:ext cx="375406" cy="36071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0" name="Freccia in giù 99">
            <a:extLst>
              <a:ext uri="{FF2B5EF4-FFF2-40B4-BE49-F238E27FC236}">
                <a16:creationId xmlns:a16="http://schemas.microsoft.com/office/drawing/2014/main" id="{3A4D0354-47CA-4CC9-9B0A-8E445E5ADF74}"/>
              </a:ext>
            </a:extLst>
          </p:cNvPr>
          <p:cNvSpPr/>
          <p:nvPr/>
        </p:nvSpPr>
        <p:spPr>
          <a:xfrm rot="6658090">
            <a:off x="6574938" y="3521569"/>
            <a:ext cx="375406" cy="36071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1" name="Freccia in giù 100">
            <a:extLst>
              <a:ext uri="{FF2B5EF4-FFF2-40B4-BE49-F238E27FC236}">
                <a16:creationId xmlns:a16="http://schemas.microsoft.com/office/drawing/2014/main" id="{E2518A53-B446-40F1-A3B5-1F791F780A9F}"/>
              </a:ext>
            </a:extLst>
          </p:cNvPr>
          <p:cNvSpPr/>
          <p:nvPr/>
        </p:nvSpPr>
        <p:spPr>
          <a:xfrm>
            <a:off x="3657484" y="3327298"/>
            <a:ext cx="375406" cy="36071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2" name="Freccia in giù 101">
            <a:extLst>
              <a:ext uri="{FF2B5EF4-FFF2-40B4-BE49-F238E27FC236}">
                <a16:creationId xmlns:a16="http://schemas.microsoft.com/office/drawing/2014/main" id="{3622DF47-1FA2-4942-BBDE-8C5D323745FF}"/>
              </a:ext>
            </a:extLst>
          </p:cNvPr>
          <p:cNvSpPr/>
          <p:nvPr/>
        </p:nvSpPr>
        <p:spPr>
          <a:xfrm rot="5400000">
            <a:off x="3729175" y="4318788"/>
            <a:ext cx="375406" cy="36071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3" name="Ovale 102">
            <a:extLst>
              <a:ext uri="{FF2B5EF4-FFF2-40B4-BE49-F238E27FC236}">
                <a16:creationId xmlns:a16="http://schemas.microsoft.com/office/drawing/2014/main" id="{DC17C679-313C-41A7-BDF7-6C3BCEDBD5CC}"/>
              </a:ext>
            </a:extLst>
          </p:cNvPr>
          <p:cNvSpPr/>
          <p:nvPr/>
        </p:nvSpPr>
        <p:spPr>
          <a:xfrm>
            <a:off x="8364076" y="4136715"/>
            <a:ext cx="301924" cy="3019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7</a:t>
            </a:r>
          </a:p>
        </p:txBody>
      </p:sp>
      <p:sp>
        <p:nvSpPr>
          <p:cNvPr id="104" name="Ovale 103">
            <a:extLst>
              <a:ext uri="{FF2B5EF4-FFF2-40B4-BE49-F238E27FC236}">
                <a16:creationId xmlns:a16="http://schemas.microsoft.com/office/drawing/2014/main" id="{3E6823E2-913D-4720-9067-E655DEC34A54}"/>
              </a:ext>
            </a:extLst>
          </p:cNvPr>
          <p:cNvSpPr/>
          <p:nvPr/>
        </p:nvSpPr>
        <p:spPr>
          <a:xfrm>
            <a:off x="8038583" y="5335637"/>
            <a:ext cx="301924" cy="3019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8</a:t>
            </a:r>
          </a:p>
        </p:txBody>
      </p:sp>
      <p:sp>
        <p:nvSpPr>
          <p:cNvPr id="105" name="Ovale 104">
            <a:extLst>
              <a:ext uri="{FF2B5EF4-FFF2-40B4-BE49-F238E27FC236}">
                <a16:creationId xmlns:a16="http://schemas.microsoft.com/office/drawing/2014/main" id="{68E133C2-508F-4ABD-85C4-0FFB399E0028}"/>
              </a:ext>
            </a:extLst>
          </p:cNvPr>
          <p:cNvSpPr/>
          <p:nvPr/>
        </p:nvSpPr>
        <p:spPr>
          <a:xfrm>
            <a:off x="6333324" y="5122076"/>
            <a:ext cx="301924" cy="3019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9</a:t>
            </a:r>
          </a:p>
        </p:txBody>
      </p:sp>
      <p:sp>
        <p:nvSpPr>
          <p:cNvPr id="3" name="Rombo 2">
            <a:extLst>
              <a:ext uri="{FF2B5EF4-FFF2-40B4-BE49-F238E27FC236}">
                <a16:creationId xmlns:a16="http://schemas.microsoft.com/office/drawing/2014/main" id="{43E6BEF9-1F98-4987-8053-E44B2137F271}"/>
              </a:ext>
            </a:extLst>
          </p:cNvPr>
          <p:cNvSpPr/>
          <p:nvPr/>
        </p:nvSpPr>
        <p:spPr>
          <a:xfrm>
            <a:off x="3657484" y="1742506"/>
            <a:ext cx="195473" cy="177219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7030A0"/>
                </a:solidFill>
              </a:rPr>
              <a:t>a</a:t>
            </a:r>
          </a:p>
        </p:txBody>
      </p:sp>
      <p:sp>
        <p:nvSpPr>
          <p:cNvPr id="40" name="Rombo 39">
            <a:extLst>
              <a:ext uri="{FF2B5EF4-FFF2-40B4-BE49-F238E27FC236}">
                <a16:creationId xmlns:a16="http://schemas.microsoft.com/office/drawing/2014/main" id="{1BD07578-A9F8-4926-8F88-F73575C0B6BD}"/>
              </a:ext>
            </a:extLst>
          </p:cNvPr>
          <p:cNvSpPr/>
          <p:nvPr/>
        </p:nvSpPr>
        <p:spPr>
          <a:xfrm>
            <a:off x="3698543" y="3289155"/>
            <a:ext cx="195473" cy="177219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7030A0"/>
                </a:solidFill>
              </a:rPr>
              <a:t>f</a:t>
            </a:r>
          </a:p>
        </p:txBody>
      </p:sp>
      <p:sp>
        <p:nvSpPr>
          <p:cNvPr id="44" name="Rombo 43">
            <a:extLst>
              <a:ext uri="{FF2B5EF4-FFF2-40B4-BE49-F238E27FC236}">
                <a16:creationId xmlns:a16="http://schemas.microsoft.com/office/drawing/2014/main" id="{2FD268AC-FBA6-4D37-B015-54425A38C621}"/>
              </a:ext>
            </a:extLst>
          </p:cNvPr>
          <p:cNvSpPr/>
          <p:nvPr/>
        </p:nvSpPr>
        <p:spPr>
          <a:xfrm>
            <a:off x="5694169" y="1692039"/>
            <a:ext cx="195473" cy="177219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7030A0"/>
                </a:solidFill>
              </a:rPr>
              <a:t>b</a:t>
            </a:r>
          </a:p>
        </p:txBody>
      </p:sp>
      <p:sp>
        <p:nvSpPr>
          <p:cNvPr id="47" name="Rombo 46">
            <a:extLst>
              <a:ext uri="{FF2B5EF4-FFF2-40B4-BE49-F238E27FC236}">
                <a16:creationId xmlns:a16="http://schemas.microsoft.com/office/drawing/2014/main" id="{99894A29-2724-43C1-A75A-B98445E96FE0}"/>
              </a:ext>
            </a:extLst>
          </p:cNvPr>
          <p:cNvSpPr/>
          <p:nvPr/>
        </p:nvSpPr>
        <p:spPr>
          <a:xfrm>
            <a:off x="5721821" y="3261015"/>
            <a:ext cx="195473" cy="177219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7030A0"/>
                </a:solidFill>
              </a:rPr>
              <a:t>e</a:t>
            </a:r>
          </a:p>
        </p:txBody>
      </p:sp>
      <p:sp>
        <p:nvSpPr>
          <p:cNvPr id="51" name="Rombo 50">
            <a:extLst>
              <a:ext uri="{FF2B5EF4-FFF2-40B4-BE49-F238E27FC236}">
                <a16:creationId xmlns:a16="http://schemas.microsoft.com/office/drawing/2014/main" id="{45EC52C2-9CEF-436A-99CA-29B818EF95B3}"/>
              </a:ext>
            </a:extLst>
          </p:cNvPr>
          <p:cNvSpPr/>
          <p:nvPr/>
        </p:nvSpPr>
        <p:spPr>
          <a:xfrm>
            <a:off x="7023650" y="3622643"/>
            <a:ext cx="195473" cy="177219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7030A0"/>
                </a:solidFill>
              </a:rPr>
              <a:t>d</a:t>
            </a:r>
          </a:p>
        </p:txBody>
      </p:sp>
      <p:sp>
        <p:nvSpPr>
          <p:cNvPr id="52" name="Rombo 51">
            <a:extLst>
              <a:ext uri="{FF2B5EF4-FFF2-40B4-BE49-F238E27FC236}">
                <a16:creationId xmlns:a16="http://schemas.microsoft.com/office/drawing/2014/main" id="{5A1D635D-2959-4A6F-A4E7-C16C22CA8486}"/>
              </a:ext>
            </a:extLst>
          </p:cNvPr>
          <p:cNvSpPr/>
          <p:nvPr/>
        </p:nvSpPr>
        <p:spPr>
          <a:xfrm>
            <a:off x="8401266" y="3930415"/>
            <a:ext cx="195473" cy="177219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7030A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050620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>
            <a:extLst>
              <a:ext uri="{FF2B5EF4-FFF2-40B4-BE49-F238E27FC236}">
                <a16:creationId xmlns:a16="http://schemas.microsoft.com/office/drawing/2014/main" id="{66678E26-3369-472A-8FFE-8B9ECD19C8C7}"/>
              </a:ext>
            </a:extLst>
          </p:cNvPr>
          <p:cNvSpPr/>
          <p:nvPr/>
        </p:nvSpPr>
        <p:spPr>
          <a:xfrm>
            <a:off x="533399" y="1619901"/>
            <a:ext cx="905933" cy="905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NW</a:t>
            </a:r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461FEF36-BFBD-451A-9AB3-24362441C4DD}"/>
              </a:ext>
            </a:extLst>
          </p:cNvPr>
          <p:cNvSpPr/>
          <p:nvPr/>
        </p:nvSpPr>
        <p:spPr>
          <a:xfrm>
            <a:off x="2167466" y="1619901"/>
            <a:ext cx="905933" cy="905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NM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F60AB76E-D01F-4540-82E2-182F60A4E9CB}"/>
              </a:ext>
            </a:extLst>
          </p:cNvPr>
          <p:cNvSpPr/>
          <p:nvPr/>
        </p:nvSpPr>
        <p:spPr>
          <a:xfrm>
            <a:off x="3801533" y="1619900"/>
            <a:ext cx="905933" cy="905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NE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BD675B4B-B2D7-42EA-A671-9664A7C0A80B}"/>
              </a:ext>
            </a:extLst>
          </p:cNvPr>
          <p:cNvSpPr/>
          <p:nvPr/>
        </p:nvSpPr>
        <p:spPr>
          <a:xfrm>
            <a:off x="2167466" y="3177768"/>
            <a:ext cx="905933" cy="9059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AM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A7F40089-6D22-4BB2-B827-5E090391394D}"/>
              </a:ext>
            </a:extLst>
          </p:cNvPr>
          <p:cNvSpPr/>
          <p:nvPr/>
        </p:nvSpPr>
        <p:spPr>
          <a:xfrm>
            <a:off x="3801533" y="3177767"/>
            <a:ext cx="905933" cy="9059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AE</a:t>
            </a:r>
          </a:p>
        </p:txBody>
      </p:sp>
      <p:cxnSp>
        <p:nvCxnSpPr>
          <p:cNvPr id="8" name="Connettore a gomito 7">
            <a:extLst>
              <a:ext uri="{FF2B5EF4-FFF2-40B4-BE49-F238E27FC236}">
                <a16:creationId xmlns:a16="http://schemas.microsoft.com/office/drawing/2014/main" id="{EC207D45-AA21-47F7-A37F-EE7DFB4880A2}"/>
              </a:ext>
            </a:extLst>
          </p:cNvPr>
          <p:cNvCxnSpPr>
            <a:stCxn id="2" idx="7"/>
            <a:endCxn id="3" idx="1"/>
          </p:cNvCxnSpPr>
          <p:nvPr/>
        </p:nvCxnSpPr>
        <p:spPr>
          <a:xfrm rot="5400000" flipH="1" flipV="1">
            <a:off x="1803399" y="1255834"/>
            <a:ext cx="12700" cy="993476"/>
          </a:xfrm>
          <a:prstGeom prst="curvedConnector3">
            <a:avLst>
              <a:gd name="adj1" fmla="val 284465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a gomito 7">
            <a:extLst>
              <a:ext uri="{FF2B5EF4-FFF2-40B4-BE49-F238E27FC236}">
                <a16:creationId xmlns:a16="http://schemas.microsoft.com/office/drawing/2014/main" id="{5C2B084A-8205-4984-9910-EC59905DBA76}"/>
              </a:ext>
            </a:extLst>
          </p:cNvPr>
          <p:cNvCxnSpPr>
            <a:cxnSpLocks/>
            <a:stCxn id="3" idx="3"/>
            <a:endCxn id="2" idx="5"/>
          </p:cNvCxnSpPr>
          <p:nvPr/>
        </p:nvCxnSpPr>
        <p:spPr>
          <a:xfrm rot="5400000">
            <a:off x="1803399" y="1896425"/>
            <a:ext cx="12700" cy="993476"/>
          </a:xfrm>
          <a:prstGeom prst="curvedConnector3">
            <a:avLst>
              <a:gd name="adj1" fmla="val 284465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a gomito 7">
            <a:extLst>
              <a:ext uri="{FF2B5EF4-FFF2-40B4-BE49-F238E27FC236}">
                <a16:creationId xmlns:a16="http://schemas.microsoft.com/office/drawing/2014/main" id="{4FCC53CF-F738-426B-B1B0-364F46D649CE}"/>
              </a:ext>
            </a:extLst>
          </p:cNvPr>
          <p:cNvCxnSpPr>
            <a:cxnSpLocks/>
            <a:stCxn id="3" idx="7"/>
            <a:endCxn id="4" idx="1"/>
          </p:cNvCxnSpPr>
          <p:nvPr/>
        </p:nvCxnSpPr>
        <p:spPr>
          <a:xfrm rot="5400000" flipH="1" flipV="1">
            <a:off x="3437466" y="1255834"/>
            <a:ext cx="1" cy="993476"/>
          </a:xfrm>
          <a:prstGeom prst="curvedConnector3">
            <a:avLst>
              <a:gd name="adj1" fmla="val 361272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a gomito 7">
            <a:extLst>
              <a:ext uri="{FF2B5EF4-FFF2-40B4-BE49-F238E27FC236}">
                <a16:creationId xmlns:a16="http://schemas.microsoft.com/office/drawing/2014/main" id="{D658D428-5FFE-4D3C-B89E-F1BFC2E2010E}"/>
              </a:ext>
            </a:extLst>
          </p:cNvPr>
          <p:cNvCxnSpPr>
            <a:cxnSpLocks/>
            <a:stCxn id="4" idx="3"/>
            <a:endCxn id="3" idx="5"/>
          </p:cNvCxnSpPr>
          <p:nvPr/>
        </p:nvCxnSpPr>
        <p:spPr>
          <a:xfrm rot="5400000">
            <a:off x="3437466" y="1896424"/>
            <a:ext cx="1" cy="993476"/>
          </a:xfrm>
          <a:prstGeom prst="curvedConnector3">
            <a:avLst>
              <a:gd name="adj1" fmla="val 361272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4C6DC6D9-C979-422D-B4E1-7381EB581D21}"/>
              </a:ext>
            </a:extLst>
          </p:cNvPr>
          <p:cNvCxnSpPr>
            <a:stCxn id="3" idx="4"/>
            <a:endCxn id="5" idx="0"/>
          </p:cNvCxnSpPr>
          <p:nvPr/>
        </p:nvCxnSpPr>
        <p:spPr>
          <a:xfrm>
            <a:off x="2620433" y="2525834"/>
            <a:ext cx="0" cy="651934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79D593C6-A81F-405D-A6C2-4B6D70D2B5C0}"/>
              </a:ext>
            </a:extLst>
          </p:cNvPr>
          <p:cNvCxnSpPr>
            <a:cxnSpLocks/>
            <a:stCxn id="33" idx="6"/>
            <a:endCxn id="5" idx="7"/>
          </p:cNvCxnSpPr>
          <p:nvPr/>
        </p:nvCxnSpPr>
        <p:spPr>
          <a:xfrm flipH="1">
            <a:off x="2940728" y="2072868"/>
            <a:ext cx="2790885" cy="1237571"/>
          </a:xfrm>
          <a:prstGeom prst="curvedConnector4">
            <a:avLst>
              <a:gd name="adj1" fmla="val -8191"/>
              <a:gd name="adj2" fmla="val 5872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053B6BC8-D1B3-4619-8C4D-FA49E70F5457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3073399" y="3630734"/>
            <a:ext cx="728134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a gomito 26">
            <a:extLst>
              <a:ext uri="{FF2B5EF4-FFF2-40B4-BE49-F238E27FC236}">
                <a16:creationId xmlns:a16="http://schemas.microsoft.com/office/drawing/2014/main" id="{B55D57F9-AD1A-4351-B036-10B754FF05CD}"/>
              </a:ext>
            </a:extLst>
          </p:cNvPr>
          <p:cNvCxnSpPr>
            <a:stCxn id="6" idx="6"/>
            <a:endCxn id="3" idx="0"/>
          </p:cNvCxnSpPr>
          <p:nvPr/>
        </p:nvCxnSpPr>
        <p:spPr>
          <a:xfrm flipH="1" flipV="1">
            <a:off x="2620433" y="1619901"/>
            <a:ext cx="2087033" cy="2010833"/>
          </a:xfrm>
          <a:prstGeom prst="bentConnector4">
            <a:avLst>
              <a:gd name="adj1" fmla="val -70588"/>
              <a:gd name="adj2" fmla="val 14648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BBC6843-A805-4FEB-88FD-E3B80FBC5BC5}"/>
              </a:ext>
            </a:extLst>
          </p:cNvPr>
          <p:cNvSpPr txBox="1"/>
          <p:nvPr/>
        </p:nvSpPr>
        <p:spPr>
          <a:xfrm>
            <a:off x="7077454" y="290170"/>
            <a:ext cx="48965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NW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– Normal Waiting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NM – Normal Moving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 – Normal Emptying Bin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AFE- Alarm, finishing emptying Bin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 – Alarm Moving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 – Alarm Emptying Bin</a:t>
            </a:r>
            <a:endParaRPr lang="it-IT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A604DBAF-6731-4386-B5B3-E75D63CD6819}"/>
              </a:ext>
            </a:extLst>
          </p:cNvPr>
          <p:cNvSpPr/>
          <p:nvPr/>
        </p:nvSpPr>
        <p:spPr>
          <a:xfrm>
            <a:off x="5034420" y="1724271"/>
            <a:ext cx="697193" cy="69719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AFE</a:t>
            </a:r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093D47D0-DF71-4AB6-A2D0-3BC3A8C47A68}"/>
              </a:ext>
            </a:extLst>
          </p:cNvPr>
          <p:cNvCxnSpPr>
            <a:cxnSpLocks/>
            <a:stCxn id="4" idx="6"/>
            <a:endCxn id="33" idx="2"/>
          </p:cNvCxnSpPr>
          <p:nvPr/>
        </p:nvCxnSpPr>
        <p:spPr>
          <a:xfrm>
            <a:off x="4707466" y="2072867"/>
            <a:ext cx="326954" cy="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45742E79-1D12-4B27-86CB-1A95353077F4}"/>
              </a:ext>
            </a:extLst>
          </p:cNvPr>
          <p:cNvCxnSpPr/>
          <p:nvPr/>
        </p:nvCxnSpPr>
        <p:spPr>
          <a:xfrm flipV="1">
            <a:off x="3470494" y="5020777"/>
            <a:ext cx="423333" cy="4529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2ABF3B7B-54FC-4A3E-8B38-AAC87D3911CE}"/>
              </a:ext>
            </a:extLst>
          </p:cNvPr>
          <p:cNvCxnSpPr>
            <a:cxnSpLocks/>
          </p:cNvCxnSpPr>
          <p:nvPr/>
        </p:nvCxnSpPr>
        <p:spPr>
          <a:xfrm flipV="1">
            <a:off x="3470494" y="5516077"/>
            <a:ext cx="423333" cy="45296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72C384BD-028D-4431-A5CA-329810AC072F}"/>
              </a:ext>
            </a:extLst>
          </p:cNvPr>
          <p:cNvSpPr txBox="1"/>
          <p:nvPr/>
        </p:nvSpPr>
        <p:spPr>
          <a:xfrm>
            <a:off x="3957186" y="5045679"/>
            <a:ext cx="32606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 Time triggered event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Alarm triggered event</a:t>
            </a:r>
            <a:endParaRPr lang="it-IT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E28BEF48-822B-48B3-8642-E9E083945FBC}"/>
              </a:ext>
            </a:extLst>
          </p:cNvPr>
          <p:cNvSpPr/>
          <p:nvPr/>
        </p:nvSpPr>
        <p:spPr>
          <a:xfrm>
            <a:off x="608378" y="5516077"/>
            <a:ext cx="476193" cy="476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dirty="0"/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81AF6B54-7E23-424B-B394-6FA3C786C65D}"/>
              </a:ext>
            </a:extLst>
          </p:cNvPr>
          <p:cNvSpPr/>
          <p:nvPr/>
        </p:nvSpPr>
        <p:spPr>
          <a:xfrm>
            <a:off x="608378" y="4957439"/>
            <a:ext cx="476193" cy="47619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/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1D6B6F7A-0CC0-40FF-B4DB-39AF3BADC7C7}"/>
              </a:ext>
            </a:extLst>
          </p:cNvPr>
          <p:cNvSpPr txBox="1"/>
          <p:nvPr/>
        </p:nvSpPr>
        <p:spPr>
          <a:xfrm>
            <a:off x="1151144" y="5557378"/>
            <a:ext cx="3556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 Normal State</a:t>
            </a:r>
          </a:p>
        </p:txBody>
      </p:sp>
      <p:cxnSp>
        <p:nvCxnSpPr>
          <p:cNvPr id="50" name="Connettore a gomito 49">
            <a:extLst>
              <a:ext uri="{FF2B5EF4-FFF2-40B4-BE49-F238E27FC236}">
                <a16:creationId xmlns:a16="http://schemas.microsoft.com/office/drawing/2014/main" id="{3071E5A0-8B52-48A1-AC00-5C5A713E5223}"/>
              </a:ext>
            </a:extLst>
          </p:cNvPr>
          <p:cNvCxnSpPr>
            <a:cxnSpLocks/>
            <a:stCxn id="6" idx="4"/>
            <a:endCxn id="5" idx="4"/>
          </p:cNvCxnSpPr>
          <p:nvPr/>
        </p:nvCxnSpPr>
        <p:spPr>
          <a:xfrm rot="5400000">
            <a:off x="3437467" y="3266667"/>
            <a:ext cx="1" cy="1634067"/>
          </a:xfrm>
          <a:prstGeom prst="bentConnector3">
            <a:avLst>
              <a:gd name="adj1" fmla="val 22860100000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a gomito 52">
            <a:extLst>
              <a:ext uri="{FF2B5EF4-FFF2-40B4-BE49-F238E27FC236}">
                <a16:creationId xmlns:a16="http://schemas.microsoft.com/office/drawing/2014/main" id="{C7276469-B851-47E9-BC47-D525C3FB5648}"/>
              </a:ext>
            </a:extLst>
          </p:cNvPr>
          <p:cNvCxnSpPr>
            <a:cxnSpLocks/>
            <a:stCxn id="2" idx="4"/>
            <a:endCxn id="5" idx="2"/>
          </p:cNvCxnSpPr>
          <p:nvPr/>
        </p:nvCxnSpPr>
        <p:spPr>
          <a:xfrm rot="16200000" flipH="1">
            <a:off x="1024466" y="2487734"/>
            <a:ext cx="1104901" cy="1181100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908E6131-B6FF-4EBA-8D61-34057744AD38}"/>
              </a:ext>
            </a:extLst>
          </p:cNvPr>
          <p:cNvSpPr txBox="1"/>
          <p:nvPr/>
        </p:nvSpPr>
        <p:spPr>
          <a:xfrm>
            <a:off x="1168917" y="5007398"/>
            <a:ext cx="1980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Alarm State</a:t>
            </a:r>
            <a:endParaRPr lang="it-IT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Connettore a gomito 7">
            <a:extLst>
              <a:ext uri="{FF2B5EF4-FFF2-40B4-BE49-F238E27FC236}">
                <a16:creationId xmlns:a16="http://schemas.microsoft.com/office/drawing/2014/main" id="{6DBE1E8B-911D-44F8-BCC3-8CB63D7AB4F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41001" y="1607173"/>
            <a:ext cx="452968" cy="448162"/>
          </a:xfrm>
          <a:prstGeom prst="curvedConnector4">
            <a:avLst>
              <a:gd name="adj1" fmla="val -40374"/>
              <a:gd name="adj2" fmla="val 13326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1AD4234C-78B9-4BD7-A5CE-C51CE65C55DC}"/>
              </a:ext>
            </a:extLst>
          </p:cNvPr>
          <p:cNvCxnSpPr/>
          <p:nvPr/>
        </p:nvCxnSpPr>
        <p:spPr>
          <a:xfrm flipV="1">
            <a:off x="4700494" y="1109043"/>
            <a:ext cx="357528" cy="3756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15369E76-A95B-4281-83EC-5FBC91DB1570}"/>
              </a:ext>
            </a:extLst>
          </p:cNvPr>
          <p:cNvSpPr txBox="1"/>
          <p:nvPr/>
        </p:nvSpPr>
        <p:spPr>
          <a:xfrm>
            <a:off x="4879258" y="881375"/>
            <a:ext cx="8362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 err="1">
                <a:solidFill>
                  <a:srgbClr val="FF0000"/>
                </a:solidFill>
              </a:rPr>
              <a:t>Send</a:t>
            </a:r>
            <a:r>
              <a:rPr lang="it-IT" sz="1050" dirty="0">
                <a:solidFill>
                  <a:srgbClr val="FF0000"/>
                </a:solidFill>
              </a:rPr>
              <a:t> </a:t>
            </a:r>
            <a:r>
              <a:rPr lang="it-IT" sz="1050" dirty="0" err="1">
                <a:solidFill>
                  <a:srgbClr val="FF0000"/>
                </a:solidFill>
              </a:rPr>
              <a:t>empty</a:t>
            </a:r>
            <a:r>
              <a:rPr lang="it-IT" sz="1050" dirty="0">
                <a:solidFill>
                  <a:srgbClr val="FF0000"/>
                </a:solidFill>
              </a:rPr>
              <a:t> </a:t>
            </a:r>
            <a:r>
              <a:rPr lang="it-IT" sz="1050" dirty="0" err="1">
                <a:solidFill>
                  <a:srgbClr val="FF0000"/>
                </a:solidFill>
              </a:rPr>
              <a:t>message</a:t>
            </a:r>
            <a:endParaRPr lang="it-IT" sz="1050" dirty="0">
              <a:solidFill>
                <a:srgbClr val="FF0000"/>
              </a:solidFill>
            </a:endParaRPr>
          </a:p>
        </p:txBody>
      </p:sp>
      <p:cxnSp>
        <p:nvCxnSpPr>
          <p:cNvPr id="37" name="Connettore a gomito 7">
            <a:extLst>
              <a:ext uri="{FF2B5EF4-FFF2-40B4-BE49-F238E27FC236}">
                <a16:creationId xmlns:a16="http://schemas.microsoft.com/office/drawing/2014/main" id="{A7903CB3-A537-42AB-A946-C8282B04F56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97755" y="3716697"/>
            <a:ext cx="452968" cy="448162"/>
          </a:xfrm>
          <a:prstGeom prst="curvedConnector4">
            <a:avLst>
              <a:gd name="adj1" fmla="val -40374"/>
              <a:gd name="adj2" fmla="val 13326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A960E1C5-34A2-4D11-9A12-365B4779B865}"/>
              </a:ext>
            </a:extLst>
          </p:cNvPr>
          <p:cNvCxnSpPr>
            <a:cxnSpLocks/>
          </p:cNvCxnSpPr>
          <p:nvPr/>
        </p:nvCxnSpPr>
        <p:spPr>
          <a:xfrm>
            <a:off x="4844610" y="4230811"/>
            <a:ext cx="357528" cy="3756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0F3127FB-1F92-49D7-A8A5-C6F39CEF628D}"/>
              </a:ext>
            </a:extLst>
          </p:cNvPr>
          <p:cNvSpPr txBox="1"/>
          <p:nvPr/>
        </p:nvSpPr>
        <p:spPr>
          <a:xfrm>
            <a:off x="4848776" y="2409349"/>
            <a:ext cx="8362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 err="1">
                <a:solidFill>
                  <a:srgbClr val="FF0000"/>
                </a:solidFill>
              </a:rPr>
              <a:t>Send</a:t>
            </a:r>
            <a:r>
              <a:rPr lang="it-IT" sz="1050" dirty="0">
                <a:solidFill>
                  <a:srgbClr val="FF0000"/>
                </a:solidFill>
              </a:rPr>
              <a:t> </a:t>
            </a:r>
            <a:r>
              <a:rPr lang="it-IT" sz="1050" dirty="0" err="1">
                <a:solidFill>
                  <a:srgbClr val="FF0000"/>
                </a:solidFill>
              </a:rPr>
              <a:t>empty</a:t>
            </a:r>
            <a:r>
              <a:rPr lang="it-IT" sz="1050" dirty="0">
                <a:solidFill>
                  <a:srgbClr val="FF0000"/>
                </a:solidFill>
              </a:rPr>
              <a:t> </a:t>
            </a:r>
            <a:r>
              <a:rPr lang="it-IT" sz="1050" dirty="0" err="1">
                <a:solidFill>
                  <a:srgbClr val="FF0000"/>
                </a:solidFill>
              </a:rPr>
              <a:t>message</a:t>
            </a:r>
            <a:endParaRPr lang="it-IT" sz="1050" dirty="0">
              <a:solidFill>
                <a:srgbClr val="FF0000"/>
              </a:solidFill>
            </a:endParaRP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695DF648-0D11-41CE-9133-97B4E4464FC8}"/>
              </a:ext>
            </a:extLst>
          </p:cNvPr>
          <p:cNvSpPr txBox="1"/>
          <p:nvPr/>
        </p:nvSpPr>
        <p:spPr>
          <a:xfrm>
            <a:off x="5169375" y="4359568"/>
            <a:ext cx="8362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 err="1">
                <a:solidFill>
                  <a:srgbClr val="FF0000"/>
                </a:solidFill>
              </a:rPr>
              <a:t>Send</a:t>
            </a:r>
            <a:r>
              <a:rPr lang="it-IT" sz="1050" dirty="0">
                <a:solidFill>
                  <a:srgbClr val="FF0000"/>
                </a:solidFill>
              </a:rPr>
              <a:t> </a:t>
            </a:r>
            <a:r>
              <a:rPr lang="it-IT" sz="1050" dirty="0" err="1">
                <a:solidFill>
                  <a:srgbClr val="FF0000"/>
                </a:solidFill>
              </a:rPr>
              <a:t>empty</a:t>
            </a:r>
            <a:r>
              <a:rPr lang="it-IT" sz="1050" dirty="0">
                <a:solidFill>
                  <a:srgbClr val="FF0000"/>
                </a:solidFill>
              </a:rPr>
              <a:t> </a:t>
            </a:r>
            <a:r>
              <a:rPr lang="it-IT" sz="1050" dirty="0" err="1">
                <a:solidFill>
                  <a:srgbClr val="FF0000"/>
                </a:solidFill>
              </a:rPr>
              <a:t>message</a:t>
            </a:r>
            <a:endParaRPr lang="it-IT" sz="1050" dirty="0">
              <a:solidFill>
                <a:srgbClr val="FF0000"/>
              </a:solidFill>
            </a:endParaRPr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8D680CE0-3B16-4CEE-B116-0B3E2F50DCCF}"/>
              </a:ext>
            </a:extLst>
          </p:cNvPr>
          <p:cNvCxnSpPr>
            <a:cxnSpLocks/>
          </p:cNvCxnSpPr>
          <p:nvPr/>
        </p:nvCxnSpPr>
        <p:spPr>
          <a:xfrm>
            <a:off x="7260870" y="5194026"/>
            <a:ext cx="57528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71CD5941-53BA-4521-87C1-72B60C7B7AA7}"/>
              </a:ext>
            </a:extLst>
          </p:cNvPr>
          <p:cNvSpPr txBox="1"/>
          <p:nvPr/>
        </p:nvSpPr>
        <p:spPr>
          <a:xfrm>
            <a:off x="7836155" y="5020777"/>
            <a:ext cx="2349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Trigger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endParaRPr lang="it-IT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237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>
            <a:extLst>
              <a:ext uri="{FF2B5EF4-FFF2-40B4-BE49-F238E27FC236}">
                <a16:creationId xmlns:a16="http://schemas.microsoft.com/office/drawing/2014/main" id="{66678E26-3369-472A-8FFE-8B9ECD19C8C7}"/>
              </a:ext>
            </a:extLst>
          </p:cNvPr>
          <p:cNvSpPr/>
          <p:nvPr/>
        </p:nvSpPr>
        <p:spPr>
          <a:xfrm>
            <a:off x="1486646" y="2126813"/>
            <a:ext cx="905933" cy="905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</a:t>
            </a:r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461FEF36-BFBD-451A-9AB3-24362441C4DD}"/>
              </a:ext>
            </a:extLst>
          </p:cNvPr>
          <p:cNvSpPr/>
          <p:nvPr/>
        </p:nvSpPr>
        <p:spPr>
          <a:xfrm>
            <a:off x="3120713" y="2126813"/>
            <a:ext cx="905933" cy="9059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F60AB76E-D01F-4540-82E2-182F60A4E9CB}"/>
              </a:ext>
            </a:extLst>
          </p:cNvPr>
          <p:cNvSpPr/>
          <p:nvPr/>
        </p:nvSpPr>
        <p:spPr>
          <a:xfrm>
            <a:off x="4754780" y="2126812"/>
            <a:ext cx="905933" cy="90593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BD675B4B-B2D7-42EA-A671-9664A7C0A80B}"/>
              </a:ext>
            </a:extLst>
          </p:cNvPr>
          <p:cNvSpPr/>
          <p:nvPr/>
        </p:nvSpPr>
        <p:spPr>
          <a:xfrm>
            <a:off x="3120713" y="3684680"/>
            <a:ext cx="905933" cy="905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</a:t>
            </a:r>
          </a:p>
        </p:txBody>
      </p:sp>
      <p:cxnSp>
        <p:nvCxnSpPr>
          <p:cNvPr id="8" name="Connettore a gomito 7">
            <a:extLst>
              <a:ext uri="{FF2B5EF4-FFF2-40B4-BE49-F238E27FC236}">
                <a16:creationId xmlns:a16="http://schemas.microsoft.com/office/drawing/2014/main" id="{EC207D45-AA21-47F7-A37F-EE7DFB4880A2}"/>
              </a:ext>
            </a:extLst>
          </p:cNvPr>
          <p:cNvCxnSpPr>
            <a:stCxn id="2" idx="7"/>
            <a:endCxn id="3" idx="1"/>
          </p:cNvCxnSpPr>
          <p:nvPr/>
        </p:nvCxnSpPr>
        <p:spPr>
          <a:xfrm rot="5400000" flipH="1" flipV="1">
            <a:off x="2756646" y="1762746"/>
            <a:ext cx="12700" cy="993476"/>
          </a:xfrm>
          <a:prstGeom prst="curvedConnector3">
            <a:avLst>
              <a:gd name="adj1" fmla="val 284465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a gomito 7">
            <a:extLst>
              <a:ext uri="{FF2B5EF4-FFF2-40B4-BE49-F238E27FC236}">
                <a16:creationId xmlns:a16="http://schemas.microsoft.com/office/drawing/2014/main" id="{5C2B084A-8205-4984-9910-EC59905DBA76}"/>
              </a:ext>
            </a:extLst>
          </p:cNvPr>
          <p:cNvCxnSpPr>
            <a:cxnSpLocks/>
            <a:endCxn id="2" idx="4"/>
          </p:cNvCxnSpPr>
          <p:nvPr/>
        </p:nvCxnSpPr>
        <p:spPr>
          <a:xfrm rot="10800000">
            <a:off x="1939613" y="3032746"/>
            <a:ext cx="1220302" cy="1215802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a gomito 7">
            <a:extLst>
              <a:ext uri="{FF2B5EF4-FFF2-40B4-BE49-F238E27FC236}">
                <a16:creationId xmlns:a16="http://schemas.microsoft.com/office/drawing/2014/main" id="{4FCC53CF-F738-426B-B1B0-364F46D649CE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 rot="5400000" flipH="1" flipV="1">
            <a:off x="4070417" y="2083041"/>
            <a:ext cx="640592" cy="993476"/>
          </a:xfrm>
          <a:prstGeom prst="curvedConnector5">
            <a:avLst>
              <a:gd name="adj1" fmla="val -35686"/>
              <a:gd name="adj2" fmla="val 50000"/>
              <a:gd name="adj3" fmla="val 13568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4C6DC6D9-C979-422D-B4E1-7381EB581D21}"/>
              </a:ext>
            </a:extLst>
          </p:cNvPr>
          <p:cNvCxnSpPr>
            <a:cxnSpLocks/>
          </p:cNvCxnSpPr>
          <p:nvPr/>
        </p:nvCxnSpPr>
        <p:spPr>
          <a:xfrm>
            <a:off x="3573679" y="3032746"/>
            <a:ext cx="0" cy="651934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45742E79-1D12-4B27-86CB-1A95353077F4}"/>
              </a:ext>
            </a:extLst>
          </p:cNvPr>
          <p:cNvCxnSpPr/>
          <p:nvPr/>
        </p:nvCxnSpPr>
        <p:spPr>
          <a:xfrm flipV="1">
            <a:off x="3470494" y="5020777"/>
            <a:ext cx="423333" cy="4529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2ABF3B7B-54FC-4A3E-8B38-AAC87D3911CE}"/>
              </a:ext>
            </a:extLst>
          </p:cNvPr>
          <p:cNvCxnSpPr>
            <a:cxnSpLocks/>
          </p:cNvCxnSpPr>
          <p:nvPr/>
        </p:nvCxnSpPr>
        <p:spPr>
          <a:xfrm flipV="1">
            <a:off x="3470494" y="5516077"/>
            <a:ext cx="423333" cy="45296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72C384BD-028D-4431-A5CA-329810AC072F}"/>
              </a:ext>
            </a:extLst>
          </p:cNvPr>
          <p:cNvSpPr txBox="1"/>
          <p:nvPr/>
        </p:nvSpPr>
        <p:spPr>
          <a:xfrm>
            <a:off x="3957185" y="5045679"/>
            <a:ext cx="5083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 Time triggered event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Garbage collector</a:t>
            </a:r>
            <a:b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triggered event</a:t>
            </a:r>
          </a:p>
          <a:p>
            <a:endParaRPr lang="en-US" sz="16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Fluid (garbage) flow</a:t>
            </a:r>
            <a:endParaRPr lang="it-IT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E28BEF48-822B-48B3-8642-E9E083945FBC}"/>
              </a:ext>
            </a:extLst>
          </p:cNvPr>
          <p:cNvSpPr/>
          <p:nvPr/>
        </p:nvSpPr>
        <p:spPr>
          <a:xfrm>
            <a:off x="608378" y="5516077"/>
            <a:ext cx="476193" cy="476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dirty="0"/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81AF6B54-7E23-424B-B394-6FA3C786C65D}"/>
              </a:ext>
            </a:extLst>
          </p:cNvPr>
          <p:cNvSpPr/>
          <p:nvPr/>
        </p:nvSpPr>
        <p:spPr>
          <a:xfrm>
            <a:off x="608378" y="4957439"/>
            <a:ext cx="476193" cy="47619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/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1D6B6F7A-0CC0-40FF-B4DB-39AF3BADC7C7}"/>
              </a:ext>
            </a:extLst>
          </p:cNvPr>
          <p:cNvSpPr txBox="1"/>
          <p:nvPr/>
        </p:nvSpPr>
        <p:spPr>
          <a:xfrm>
            <a:off x="1151144" y="5557378"/>
            <a:ext cx="3556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 Normal State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908E6131-B6FF-4EBA-8D61-34057744AD38}"/>
              </a:ext>
            </a:extLst>
          </p:cNvPr>
          <p:cNvSpPr txBox="1"/>
          <p:nvPr/>
        </p:nvSpPr>
        <p:spPr>
          <a:xfrm>
            <a:off x="1168917" y="5007398"/>
            <a:ext cx="1980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Alarm State</a:t>
            </a:r>
            <a:endParaRPr lang="it-IT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F7D9BEF3-C0B6-47A7-9853-5768B1B670F0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2259908" y="2900075"/>
            <a:ext cx="993476" cy="91727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B1031D8F-C31D-43D4-8BB7-18BFAAE86E26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3893975" y="2900074"/>
            <a:ext cx="993476" cy="917277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E14DE03D-926F-41A8-9E9B-82D9B5CDF001}"/>
              </a:ext>
            </a:extLst>
          </p:cNvPr>
          <p:cNvGrpSpPr/>
          <p:nvPr/>
        </p:nvGrpSpPr>
        <p:grpSpPr>
          <a:xfrm>
            <a:off x="1474900" y="663739"/>
            <a:ext cx="885644" cy="885644"/>
            <a:chOff x="2206668" y="357770"/>
            <a:chExt cx="885644" cy="885644"/>
          </a:xfrm>
        </p:grpSpPr>
        <p:sp>
          <p:nvSpPr>
            <p:cNvPr id="23" name="Ovale 22">
              <a:extLst>
                <a:ext uri="{FF2B5EF4-FFF2-40B4-BE49-F238E27FC236}">
                  <a16:creationId xmlns:a16="http://schemas.microsoft.com/office/drawing/2014/main" id="{C39D19C3-7380-4F3C-88CA-EBE82EDFADDA}"/>
                </a:ext>
              </a:extLst>
            </p:cNvPr>
            <p:cNvSpPr/>
            <p:nvPr/>
          </p:nvSpPr>
          <p:spPr>
            <a:xfrm>
              <a:off x="2206668" y="357770"/>
              <a:ext cx="885644" cy="88564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Ovale 41">
              <a:extLst>
                <a:ext uri="{FF2B5EF4-FFF2-40B4-BE49-F238E27FC236}">
                  <a16:creationId xmlns:a16="http://schemas.microsoft.com/office/drawing/2014/main" id="{5283AE12-6570-4C6A-902E-DDBA2C1E53D8}"/>
                </a:ext>
              </a:extLst>
            </p:cNvPr>
            <p:cNvSpPr/>
            <p:nvPr/>
          </p:nvSpPr>
          <p:spPr>
            <a:xfrm>
              <a:off x="2316792" y="469500"/>
              <a:ext cx="665397" cy="66539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L</a:t>
              </a:r>
            </a:p>
          </p:txBody>
        </p:sp>
      </p:grpSp>
      <p:sp>
        <p:nvSpPr>
          <p:cNvPr id="28" name="Freccia a destra 27">
            <a:extLst>
              <a:ext uri="{FF2B5EF4-FFF2-40B4-BE49-F238E27FC236}">
                <a16:creationId xmlns:a16="http://schemas.microsoft.com/office/drawing/2014/main" id="{B7903391-D4F4-406C-95BB-AEA1DEE66836}"/>
              </a:ext>
            </a:extLst>
          </p:cNvPr>
          <p:cNvSpPr/>
          <p:nvPr/>
        </p:nvSpPr>
        <p:spPr>
          <a:xfrm rot="16200000">
            <a:off x="1635377" y="1701243"/>
            <a:ext cx="564688" cy="27255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Freccia a destra 46">
            <a:extLst>
              <a:ext uri="{FF2B5EF4-FFF2-40B4-BE49-F238E27FC236}">
                <a16:creationId xmlns:a16="http://schemas.microsoft.com/office/drawing/2014/main" id="{79EF737E-208B-4EDF-9E42-00814CAF54B3}"/>
              </a:ext>
            </a:extLst>
          </p:cNvPr>
          <p:cNvSpPr/>
          <p:nvPr/>
        </p:nvSpPr>
        <p:spPr>
          <a:xfrm rot="13215041">
            <a:off x="2216411" y="1539556"/>
            <a:ext cx="1345273" cy="27255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reccia a destra 47">
            <a:extLst>
              <a:ext uri="{FF2B5EF4-FFF2-40B4-BE49-F238E27FC236}">
                <a16:creationId xmlns:a16="http://schemas.microsoft.com/office/drawing/2014/main" id="{F566C38E-F084-497F-84ED-A53C7D8E91ED}"/>
              </a:ext>
            </a:extLst>
          </p:cNvPr>
          <p:cNvSpPr/>
          <p:nvPr/>
        </p:nvSpPr>
        <p:spPr>
          <a:xfrm rot="7454606">
            <a:off x="383302" y="1983587"/>
            <a:ext cx="1544647" cy="27255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Freccia a destra 48">
            <a:extLst>
              <a:ext uri="{FF2B5EF4-FFF2-40B4-BE49-F238E27FC236}">
                <a16:creationId xmlns:a16="http://schemas.microsoft.com/office/drawing/2014/main" id="{7D80E53C-52D3-4B0F-BB34-C592C0BD08C9}"/>
              </a:ext>
            </a:extLst>
          </p:cNvPr>
          <p:cNvSpPr/>
          <p:nvPr/>
        </p:nvSpPr>
        <p:spPr>
          <a:xfrm rot="4831123">
            <a:off x="352982" y="3091899"/>
            <a:ext cx="945822" cy="27255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Freccia a destra 50">
            <a:extLst>
              <a:ext uri="{FF2B5EF4-FFF2-40B4-BE49-F238E27FC236}">
                <a16:creationId xmlns:a16="http://schemas.microsoft.com/office/drawing/2014/main" id="{88E6DD0A-B208-4284-A31C-D242DB50B301}"/>
              </a:ext>
            </a:extLst>
          </p:cNvPr>
          <p:cNvSpPr/>
          <p:nvPr/>
        </p:nvSpPr>
        <p:spPr>
          <a:xfrm rot="1224759">
            <a:off x="906638" y="3933842"/>
            <a:ext cx="2236800" cy="27255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Freccia a destra 51">
            <a:extLst>
              <a:ext uri="{FF2B5EF4-FFF2-40B4-BE49-F238E27FC236}">
                <a16:creationId xmlns:a16="http://schemas.microsoft.com/office/drawing/2014/main" id="{419BAB42-FEDD-44C6-AF29-2E158ED13102}"/>
              </a:ext>
            </a:extLst>
          </p:cNvPr>
          <p:cNvSpPr/>
          <p:nvPr/>
        </p:nvSpPr>
        <p:spPr>
          <a:xfrm>
            <a:off x="3371251" y="6143458"/>
            <a:ext cx="564688" cy="27255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335F0547-476F-403A-A1FD-A795C80CBE6E}"/>
              </a:ext>
            </a:extLst>
          </p:cNvPr>
          <p:cNvSpPr txBox="1"/>
          <p:nvPr/>
        </p:nvSpPr>
        <p:spPr>
          <a:xfrm>
            <a:off x="1168917" y="6138246"/>
            <a:ext cx="3556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Fluid State</a:t>
            </a:r>
          </a:p>
        </p:txBody>
      </p: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D890B88F-F5C0-4131-BE89-6189152B7E41}"/>
              </a:ext>
            </a:extLst>
          </p:cNvPr>
          <p:cNvGrpSpPr/>
          <p:nvPr/>
        </p:nvGrpSpPr>
        <p:grpSpPr>
          <a:xfrm>
            <a:off x="610249" y="6065141"/>
            <a:ext cx="476193" cy="476193"/>
            <a:chOff x="626151" y="6096945"/>
            <a:chExt cx="476193" cy="476193"/>
          </a:xfrm>
        </p:grpSpPr>
        <p:sp>
          <p:nvSpPr>
            <p:cNvPr id="54" name="Ovale 53">
              <a:extLst>
                <a:ext uri="{FF2B5EF4-FFF2-40B4-BE49-F238E27FC236}">
                  <a16:creationId xmlns:a16="http://schemas.microsoft.com/office/drawing/2014/main" id="{A635EA32-2318-4081-9210-682355724A83}"/>
                </a:ext>
              </a:extLst>
            </p:cNvPr>
            <p:cNvSpPr/>
            <p:nvPr/>
          </p:nvSpPr>
          <p:spPr>
            <a:xfrm>
              <a:off x="626151" y="6096945"/>
              <a:ext cx="476193" cy="47619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dirty="0"/>
            </a:p>
          </p:txBody>
        </p:sp>
        <p:sp>
          <p:nvSpPr>
            <p:cNvPr id="56" name="Ovale 55">
              <a:extLst>
                <a:ext uri="{FF2B5EF4-FFF2-40B4-BE49-F238E27FC236}">
                  <a16:creationId xmlns:a16="http://schemas.microsoft.com/office/drawing/2014/main" id="{B91ACF68-AE1D-48A7-A709-35E157DD9A60}"/>
                </a:ext>
              </a:extLst>
            </p:cNvPr>
            <p:cNvSpPr/>
            <p:nvPr/>
          </p:nvSpPr>
          <p:spPr>
            <a:xfrm>
              <a:off x="710900" y="6181694"/>
              <a:ext cx="325246" cy="3252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dirty="0"/>
            </a:p>
          </p:txBody>
        </p:sp>
      </p:grpSp>
      <p:cxnSp>
        <p:nvCxnSpPr>
          <p:cNvPr id="57" name="Connettore a gomito 7">
            <a:extLst>
              <a:ext uri="{FF2B5EF4-FFF2-40B4-BE49-F238E27FC236}">
                <a16:creationId xmlns:a16="http://schemas.microsoft.com/office/drawing/2014/main" id="{41FAF279-54DB-40B5-A171-CDEEBC71B5A9}"/>
              </a:ext>
            </a:extLst>
          </p:cNvPr>
          <p:cNvCxnSpPr>
            <a:cxnSpLocks/>
            <a:endCxn id="3" idx="6"/>
          </p:cNvCxnSpPr>
          <p:nvPr/>
        </p:nvCxnSpPr>
        <p:spPr>
          <a:xfrm rot="16200000" flipH="1">
            <a:off x="3576081" y="2129215"/>
            <a:ext cx="452968" cy="448162"/>
          </a:xfrm>
          <a:prstGeom prst="curvedConnector4">
            <a:avLst>
              <a:gd name="adj1" fmla="val -40374"/>
              <a:gd name="adj2" fmla="val 13326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75445CA3-803F-4DFD-B32D-3DF0F487415F}"/>
              </a:ext>
            </a:extLst>
          </p:cNvPr>
          <p:cNvCxnSpPr/>
          <p:nvPr/>
        </p:nvCxnSpPr>
        <p:spPr>
          <a:xfrm flipV="1">
            <a:off x="4035574" y="1631085"/>
            <a:ext cx="357528" cy="3756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EAA86E3D-4D89-43BA-AD18-2CD9D0685A4A}"/>
              </a:ext>
            </a:extLst>
          </p:cNvPr>
          <p:cNvSpPr txBox="1"/>
          <p:nvPr/>
        </p:nvSpPr>
        <p:spPr>
          <a:xfrm>
            <a:off x="4214338" y="1403417"/>
            <a:ext cx="8362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 err="1">
                <a:solidFill>
                  <a:srgbClr val="FF0000"/>
                </a:solidFill>
              </a:rPr>
              <a:t>Send</a:t>
            </a:r>
            <a:r>
              <a:rPr lang="it-IT" sz="1050" dirty="0">
                <a:solidFill>
                  <a:srgbClr val="FF0000"/>
                </a:solidFill>
              </a:rPr>
              <a:t> </a:t>
            </a:r>
            <a:r>
              <a:rPr lang="it-IT" sz="1050" dirty="0" err="1">
                <a:solidFill>
                  <a:srgbClr val="FF0000"/>
                </a:solidFill>
              </a:rPr>
              <a:t>alarm</a:t>
            </a:r>
            <a:r>
              <a:rPr lang="it-IT" sz="1050" dirty="0">
                <a:solidFill>
                  <a:srgbClr val="FF0000"/>
                </a:solidFill>
              </a:rPr>
              <a:t> </a:t>
            </a:r>
            <a:r>
              <a:rPr lang="it-IT" sz="1050" dirty="0" err="1">
                <a:solidFill>
                  <a:srgbClr val="FF0000"/>
                </a:solidFill>
              </a:rPr>
              <a:t>message</a:t>
            </a:r>
            <a:endParaRPr lang="it-IT" sz="1050" dirty="0">
              <a:solidFill>
                <a:srgbClr val="FF0000"/>
              </a:solidFill>
            </a:endParaRPr>
          </a:p>
        </p:txBody>
      </p:sp>
      <p:sp>
        <p:nvSpPr>
          <p:cNvPr id="61" name="Ovale 60">
            <a:extLst>
              <a:ext uri="{FF2B5EF4-FFF2-40B4-BE49-F238E27FC236}">
                <a16:creationId xmlns:a16="http://schemas.microsoft.com/office/drawing/2014/main" id="{34711E98-0056-4071-BBB9-32DA554F3523}"/>
              </a:ext>
            </a:extLst>
          </p:cNvPr>
          <p:cNvSpPr/>
          <p:nvPr/>
        </p:nvSpPr>
        <p:spPr>
          <a:xfrm>
            <a:off x="7090016" y="5008121"/>
            <a:ext cx="476193" cy="4761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!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5A929A28-B7D4-4955-84C3-A7702765C589}"/>
              </a:ext>
            </a:extLst>
          </p:cNvPr>
          <p:cNvSpPr txBox="1"/>
          <p:nvPr/>
        </p:nvSpPr>
        <p:spPr>
          <a:xfrm>
            <a:off x="7650555" y="5058080"/>
            <a:ext cx="1980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Danger State</a:t>
            </a:r>
            <a:endParaRPr lang="it-IT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6F9C0A0D-52F2-4E6C-A2EA-3F5BDB66BDAE}"/>
              </a:ext>
            </a:extLst>
          </p:cNvPr>
          <p:cNvCxnSpPr>
            <a:cxnSpLocks/>
          </p:cNvCxnSpPr>
          <p:nvPr/>
        </p:nvCxnSpPr>
        <p:spPr>
          <a:xfrm>
            <a:off x="7109795" y="5888435"/>
            <a:ext cx="57528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A4461F86-2274-4E19-AEF3-541E598D3619}"/>
              </a:ext>
            </a:extLst>
          </p:cNvPr>
          <p:cNvSpPr txBox="1"/>
          <p:nvPr/>
        </p:nvSpPr>
        <p:spPr>
          <a:xfrm>
            <a:off x="7685080" y="5715186"/>
            <a:ext cx="2349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Trigger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endParaRPr lang="it-IT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64968178-3E17-417A-A247-0ED36BD70AD1}"/>
              </a:ext>
            </a:extLst>
          </p:cNvPr>
          <p:cNvSpPr txBox="1"/>
          <p:nvPr/>
        </p:nvSpPr>
        <p:spPr>
          <a:xfrm>
            <a:off x="6623732" y="1958823"/>
            <a:ext cx="30073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– Filling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 – Emptying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 – Garbage level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– Alarm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 – Overflow</a:t>
            </a:r>
            <a:endParaRPr lang="it-IT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841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>
            <a:extLst>
              <a:ext uri="{FF2B5EF4-FFF2-40B4-BE49-F238E27FC236}">
                <a16:creationId xmlns:a16="http://schemas.microsoft.com/office/drawing/2014/main" id="{66678E26-3369-472A-8FFE-8B9ECD19C8C7}"/>
              </a:ext>
            </a:extLst>
          </p:cNvPr>
          <p:cNvSpPr/>
          <p:nvPr/>
        </p:nvSpPr>
        <p:spPr>
          <a:xfrm>
            <a:off x="1486646" y="2126813"/>
            <a:ext cx="905933" cy="905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</a:t>
            </a:r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461FEF36-BFBD-451A-9AB3-24362441C4DD}"/>
              </a:ext>
            </a:extLst>
          </p:cNvPr>
          <p:cNvSpPr/>
          <p:nvPr/>
        </p:nvSpPr>
        <p:spPr>
          <a:xfrm>
            <a:off x="3120713" y="2126813"/>
            <a:ext cx="905933" cy="9059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F60AB76E-D01F-4540-82E2-182F60A4E9CB}"/>
              </a:ext>
            </a:extLst>
          </p:cNvPr>
          <p:cNvSpPr/>
          <p:nvPr/>
        </p:nvSpPr>
        <p:spPr>
          <a:xfrm>
            <a:off x="4754780" y="2126812"/>
            <a:ext cx="905933" cy="90593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BD675B4B-B2D7-42EA-A671-9664A7C0A80B}"/>
              </a:ext>
            </a:extLst>
          </p:cNvPr>
          <p:cNvSpPr/>
          <p:nvPr/>
        </p:nvSpPr>
        <p:spPr>
          <a:xfrm>
            <a:off x="3120713" y="3684680"/>
            <a:ext cx="905933" cy="905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</a:t>
            </a:r>
          </a:p>
        </p:txBody>
      </p:sp>
      <p:cxnSp>
        <p:nvCxnSpPr>
          <p:cNvPr id="8" name="Connettore a gomito 7">
            <a:extLst>
              <a:ext uri="{FF2B5EF4-FFF2-40B4-BE49-F238E27FC236}">
                <a16:creationId xmlns:a16="http://schemas.microsoft.com/office/drawing/2014/main" id="{EC207D45-AA21-47F7-A37F-EE7DFB4880A2}"/>
              </a:ext>
            </a:extLst>
          </p:cNvPr>
          <p:cNvCxnSpPr>
            <a:stCxn id="2" idx="7"/>
            <a:endCxn id="3" idx="1"/>
          </p:cNvCxnSpPr>
          <p:nvPr/>
        </p:nvCxnSpPr>
        <p:spPr>
          <a:xfrm rot="5400000" flipH="1" flipV="1">
            <a:off x="2756646" y="1762746"/>
            <a:ext cx="12700" cy="993476"/>
          </a:xfrm>
          <a:prstGeom prst="curvedConnector3">
            <a:avLst>
              <a:gd name="adj1" fmla="val 284465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a gomito 7">
            <a:extLst>
              <a:ext uri="{FF2B5EF4-FFF2-40B4-BE49-F238E27FC236}">
                <a16:creationId xmlns:a16="http://schemas.microsoft.com/office/drawing/2014/main" id="{5C2B084A-8205-4984-9910-EC59905DBA76}"/>
              </a:ext>
            </a:extLst>
          </p:cNvPr>
          <p:cNvCxnSpPr>
            <a:cxnSpLocks/>
            <a:endCxn id="2" idx="4"/>
          </p:cNvCxnSpPr>
          <p:nvPr/>
        </p:nvCxnSpPr>
        <p:spPr>
          <a:xfrm rot="10800000">
            <a:off x="1939613" y="3032746"/>
            <a:ext cx="1220302" cy="1215802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a gomito 7">
            <a:extLst>
              <a:ext uri="{FF2B5EF4-FFF2-40B4-BE49-F238E27FC236}">
                <a16:creationId xmlns:a16="http://schemas.microsoft.com/office/drawing/2014/main" id="{4FCC53CF-F738-426B-B1B0-364F46D649CE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 rot="5400000" flipH="1" flipV="1">
            <a:off x="4070417" y="2083041"/>
            <a:ext cx="640592" cy="993476"/>
          </a:xfrm>
          <a:prstGeom prst="curvedConnector5">
            <a:avLst>
              <a:gd name="adj1" fmla="val -35686"/>
              <a:gd name="adj2" fmla="val 50000"/>
              <a:gd name="adj3" fmla="val 13568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4C6DC6D9-C979-422D-B4E1-7381EB581D21}"/>
              </a:ext>
            </a:extLst>
          </p:cNvPr>
          <p:cNvCxnSpPr>
            <a:cxnSpLocks/>
          </p:cNvCxnSpPr>
          <p:nvPr/>
        </p:nvCxnSpPr>
        <p:spPr>
          <a:xfrm>
            <a:off x="3573679" y="3032746"/>
            <a:ext cx="0" cy="651934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45742E79-1D12-4B27-86CB-1A95353077F4}"/>
              </a:ext>
            </a:extLst>
          </p:cNvPr>
          <p:cNvCxnSpPr/>
          <p:nvPr/>
        </p:nvCxnSpPr>
        <p:spPr>
          <a:xfrm flipV="1">
            <a:off x="3470494" y="5020777"/>
            <a:ext cx="423333" cy="4529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2ABF3B7B-54FC-4A3E-8B38-AAC87D3911CE}"/>
              </a:ext>
            </a:extLst>
          </p:cNvPr>
          <p:cNvCxnSpPr>
            <a:cxnSpLocks/>
          </p:cNvCxnSpPr>
          <p:nvPr/>
        </p:nvCxnSpPr>
        <p:spPr>
          <a:xfrm flipV="1">
            <a:off x="3470494" y="5516077"/>
            <a:ext cx="423333" cy="45296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72C384BD-028D-4431-A5CA-329810AC072F}"/>
              </a:ext>
            </a:extLst>
          </p:cNvPr>
          <p:cNvSpPr txBox="1"/>
          <p:nvPr/>
        </p:nvSpPr>
        <p:spPr>
          <a:xfrm>
            <a:off x="3957185" y="5045679"/>
            <a:ext cx="5083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 Time triggered event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Garbage collector</a:t>
            </a:r>
            <a:b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triggered event</a:t>
            </a:r>
          </a:p>
          <a:p>
            <a:endParaRPr lang="en-US" sz="16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Fluid (garbage) flow</a:t>
            </a:r>
            <a:endParaRPr lang="it-IT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E28BEF48-822B-48B3-8642-E9E083945FBC}"/>
              </a:ext>
            </a:extLst>
          </p:cNvPr>
          <p:cNvSpPr/>
          <p:nvPr/>
        </p:nvSpPr>
        <p:spPr>
          <a:xfrm>
            <a:off x="608378" y="5516077"/>
            <a:ext cx="476193" cy="476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dirty="0"/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81AF6B54-7E23-424B-B394-6FA3C786C65D}"/>
              </a:ext>
            </a:extLst>
          </p:cNvPr>
          <p:cNvSpPr/>
          <p:nvPr/>
        </p:nvSpPr>
        <p:spPr>
          <a:xfrm>
            <a:off x="608378" y="4957439"/>
            <a:ext cx="476193" cy="47619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/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1D6B6F7A-0CC0-40FF-B4DB-39AF3BADC7C7}"/>
              </a:ext>
            </a:extLst>
          </p:cNvPr>
          <p:cNvSpPr txBox="1"/>
          <p:nvPr/>
        </p:nvSpPr>
        <p:spPr>
          <a:xfrm>
            <a:off x="1151144" y="5557378"/>
            <a:ext cx="3556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 Normal State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908E6131-B6FF-4EBA-8D61-34057744AD38}"/>
              </a:ext>
            </a:extLst>
          </p:cNvPr>
          <p:cNvSpPr txBox="1"/>
          <p:nvPr/>
        </p:nvSpPr>
        <p:spPr>
          <a:xfrm>
            <a:off x="1168917" y="5007398"/>
            <a:ext cx="1980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Alarm State</a:t>
            </a:r>
            <a:endParaRPr lang="it-IT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F7D9BEF3-C0B6-47A7-9853-5768B1B670F0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2259908" y="2900075"/>
            <a:ext cx="993476" cy="91727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B1031D8F-C31D-43D4-8BB7-18BFAAE86E26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3893975" y="2900074"/>
            <a:ext cx="993476" cy="917277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E14DE03D-926F-41A8-9E9B-82D9B5CDF001}"/>
              </a:ext>
            </a:extLst>
          </p:cNvPr>
          <p:cNvGrpSpPr/>
          <p:nvPr/>
        </p:nvGrpSpPr>
        <p:grpSpPr>
          <a:xfrm>
            <a:off x="1474900" y="663739"/>
            <a:ext cx="885644" cy="885644"/>
            <a:chOff x="2206668" y="357770"/>
            <a:chExt cx="885644" cy="885644"/>
          </a:xfrm>
        </p:grpSpPr>
        <p:sp>
          <p:nvSpPr>
            <p:cNvPr id="23" name="Ovale 22">
              <a:extLst>
                <a:ext uri="{FF2B5EF4-FFF2-40B4-BE49-F238E27FC236}">
                  <a16:creationId xmlns:a16="http://schemas.microsoft.com/office/drawing/2014/main" id="{C39D19C3-7380-4F3C-88CA-EBE82EDFADDA}"/>
                </a:ext>
              </a:extLst>
            </p:cNvPr>
            <p:cNvSpPr/>
            <p:nvPr/>
          </p:nvSpPr>
          <p:spPr>
            <a:xfrm>
              <a:off x="2206668" y="357770"/>
              <a:ext cx="885644" cy="88564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Ovale 41">
              <a:extLst>
                <a:ext uri="{FF2B5EF4-FFF2-40B4-BE49-F238E27FC236}">
                  <a16:creationId xmlns:a16="http://schemas.microsoft.com/office/drawing/2014/main" id="{5283AE12-6570-4C6A-902E-DDBA2C1E53D8}"/>
                </a:ext>
              </a:extLst>
            </p:cNvPr>
            <p:cNvSpPr/>
            <p:nvPr/>
          </p:nvSpPr>
          <p:spPr>
            <a:xfrm>
              <a:off x="2316792" y="469500"/>
              <a:ext cx="665397" cy="66539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L</a:t>
              </a:r>
            </a:p>
          </p:txBody>
        </p:sp>
      </p:grpSp>
      <p:sp>
        <p:nvSpPr>
          <p:cNvPr id="28" name="Freccia a destra 27">
            <a:extLst>
              <a:ext uri="{FF2B5EF4-FFF2-40B4-BE49-F238E27FC236}">
                <a16:creationId xmlns:a16="http://schemas.microsoft.com/office/drawing/2014/main" id="{B7903391-D4F4-406C-95BB-AEA1DEE66836}"/>
              </a:ext>
            </a:extLst>
          </p:cNvPr>
          <p:cNvSpPr/>
          <p:nvPr/>
        </p:nvSpPr>
        <p:spPr>
          <a:xfrm rot="16200000">
            <a:off x="1635377" y="1701243"/>
            <a:ext cx="564688" cy="27255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Freccia a destra 46">
            <a:extLst>
              <a:ext uri="{FF2B5EF4-FFF2-40B4-BE49-F238E27FC236}">
                <a16:creationId xmlns:a16="http://schemas.microsoft.com/office/drawing/2014/main" id="{79EF737E-208B-4EDF-9E42-00814CAF54B3}"/>
              </a:ext>
            </a:extLst>
          </p:cNvPr>
          <p:cNvSpPr/>
          <p:nvPr/>
        </p:nvSpPr>
        <p:spPr>
          <a:xfrm rot="13215041">
            <a:off x="2216411" y="1539556"/>
            <a:ext cx="1345273" cy="27255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reccia a destra 47">
            <a:extLst>
              <a:ext uri="{FF2B5EF4-FFF2-40B4-BE49-F238E27FC236}">
                <a16:creationId xmlns:a16="http://schemas.microsoft.com/office/drawing/2014/main" id="{F566C38E-F084-497F-84ED-A53C7D8E91ED}"/>
              </a:ext>
            </a:extLst>
          </p:cNvPr>
          <p:cNvSpPr/>
          <p:nvPr/>
        </p:nvSpPr>
        <p:spPr>
          <a:xfrm rot="7454606">
            <a:off x="383302" y="1983587"/>
            <a:ext cx="1544647" cy="27255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Freccia a destra 48">
            <a:extLst>
              <a:ext uri="{FF2B5EF4-FFF2-40B4-BE49-F238E27FC236}">
                <a16:creationId xmlns:a16="http://schemas.microsoft.com/office/drawing/2014/main" id="{7D80E53C-52D3-4B0F-BB34-C592C0BD08C9}"/>
              </a:ext>
            </a:extLst>
          </p:cNvPr>
          <p:cNvSpPr/>
          <p:nvPr/>
        </p:nvSpPr>
        <p:spPr>
          <a:xfrm rot="4831123">
            <a:off x="352982" y="3091899"/>
            <a:ext cx="945822" cy="27255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Freccia a destra 50">
            <a:extLst>
              <a:ext uri="{FF2B5EF4-FFF2-40B4-BE49-F238E27FC236}">
                <a16:creationId xmlns:a16="http://schemas.microsoft.com/office/drawing/2014/main" id="{88E6DD0A-B208-4284-A31C-D242DB50B301}"/>
              </a:ext>
            </a:extLst>
          </p:cNvPr>
          <p:cNvSpPr/>
          <p:nvPr/>
        </p:nvSpPr>
        <p:spPr>
          <a:xfrm rot="1224759">
            <a:off x="906638" y="3933842"/>
            <a:ext cx="2236800" cy="27255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Freccia a destra 51">
            <a:extLst>
              <a:ext uri="{FF2B5EF4-FFF2-40B4-BE49-F238E27FC236}">
                <a16:creationId xmlns:a16="http://schemas.microsoft.com/office/drawing/2014/main" id="{419BAB42-FEDD-44C6-AF29-2E158ED13102}"/>
              </a:ext>
            </a:extLst>
          </p:cNvPr>
          <p:cNvSpPr/>
          <p:nvPr/>
        </p:nvSpPr>
        <p:spPr>
          <a:xfrm>
            <a:off x="3371251" y="6143458"/>
            <a:ext cx="564688" cy="27255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335F0547-476F-403A-A1FD-A795C80CBE6E}"/>
              </a:ext>
            </a:extLst>
          </p:cNvPr>
          <p:cNvSpPr txBox="1"/>
          <p:nvPr/>
        </p:nvSpPr>
        <p:spPr>
          <a:xfrm>
            <a:off x="1168917" y="6138246"/>
            <a:ext cx="3556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Fluid State</a:t>
            </a:r>
          </a:p>
        </p:txBody>
      </p: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D890B88F-F5C0-4131-BE89-6189152B7E41}"/>
              </a:ext>
            </a:extLst>
          </p:cNvPr>
          <p:cNvGrpSpPr/>
          <p:nvPr/>
        </p:nvGrpSpPr>
        <p:grpSpPr>
          <a:xfrm>
            <a:off x="610249" y="6065141"/>
            <a:ext cx="476193" cy="476193"/>
            <a:chOff x="626151" y="6096945"/>
            <a:chExt cx="476193" cy="476193"/>
          </a:xfrm>
        </p:grpSpPr>
        <p:sp>
          <p:nvSpPr>
            <p:cNvPr id="54" name="Ovale 53">
              <a:extLst>
                <a:ext uri="{FF2B5EF4-FFF2-40B4-BE49-F238E27FC236}">
                  <a16:creationId xmlns:a16="http://schemas.microsoft.com/office/drawing/2014/main" id="{A635EA32-2318-4081-9210-682355724A83}"/>
                </a:ext>
              </a:extLst>
            </p:cNvPr>
            <p:cNvSpPr/>
            <p:nvPr/>
          </p:nvSpPr>
          <p:spPr>
            <a:xfrm>
              <a:off x="626151" y="6096945"/>
              <a:ext cx="476193" cy="47619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dirty="0"/>
            </a:p>
          </p:txBody>
        </p:sp>
        <p:sp>
          <p:nvSpPr>
            <p:cNvPr id="56" name="Ovale 55">
              <a:extLst>
                <a:ext uri="{FF2B5EF4-FFF2-40B4-BE49-F238E27FC236}">
                  <a16:creationId xmlns:a16="http://schemas.microsoft.com/office/drawing/2014/main" id="{B91ACF68-AE1D-48A7-A709-35E157DD9A60}"/>
                </a:ext>
              </a:extLst>
            </p:cNvPr>
            <p:cNvSpPr/>
            <p:nvPr/>
          </p:nvSpPr>
          <p:spPr>
            <a:xfrm>
              <a:off x="710900" y="6181694"/>
              <a:ext cx="325246" cy="3252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dirty="0"/>
            </a:p>
          </p:txBody>
        </p:sp>
      </p:grpSp>
      <p:cxnSp>
        <p:nvCxnSpPr>
          <p:cNvPr id="57" name="Connettore a gomito 7">
            <a:extLst>
              <a:ext uri="{FF2B5EF4-FFF2-40B4-BE49-F238E27FC236}">
                <a16:creationId xmlns:a16="http://schemas.microsoft.com/office/drawing/2014/main" id="{41FAF279-54DB-40B5-A171-CDEEBC71B5A9}"/>
              </a:ext>
            </a:extLst>
          </p:cNvPr>
          <p:cNvCxnSpPr>
            <a:cxnSpLocks/>
            <a:endCxn id="3" idx="6"/>
          </p:cNvCxnSpPr>
          <p:nvPr/>
        </p:nvCxnSpPr>
        <p:spPr>
          <a:xfrm rot="16200000" flipH="1">
            <a:off x="3576081" y="2129215"/>
            <a:ext cx="452968" cy="448162"/>
          </a:xfrm>
          <a:prstGeom prst="curvedConnector4">
            <a:avLst>
              <a:gd name="adj1" fmla="val -40374"/>
              <a:gd name="adj2" fmla="val 13326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75445CA3-803F-4DFD-B32D-3DF0F487415F}"/>
              </a:ext>
            </a:extLst>
          </p:cNvPr>
          <p:cNvCxnSpPr>
            <a:cxnSpLocks/>
          </p:cNvCxnSpPr>
          <p:nvPr/>
        </p:nvCxnSpPr>
        <p:spPr>
          <a:xfrm flipV="1">
            <a:off x="4035574" y="1815804"/>
            <a:ext cx="553749" cy="19094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EAA86E3D-4D89-43BA-AD18-2CD9D0685A4A}"/>
              </a:ext>
            </a:extLst>
          </p:cNvPr>
          <p:cNvSpPr txBox="1"/>
          <p:nvPr/>
        </p:nvSpPr>
        <p:spPr>
          <a:xfrm>
            <a:off x="4535624" y="1551635"/>
            <a:ext cx="8362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 err="1">
                <a:solidFill>
                  <a:srgbClr val="FF0000"/>
                </a:solidFill>
              </a:rPr>
              <a:t>Send</a:t>
            </a:r>
            <a:r>
              <a:rPr lang="it-IT" sz="1050" dirty="0">
                <a:solidFill>
                  <a:srgbClr val="FF0000"/>
                </a:solidFill>
              </a:rPr>
              <a:t> </a:t>
            </a:r>
            <a:r>
              <a:rPr lang="it-IT" sz="1050" dirty="0" err="1">
                <a:solidFill>
                  <a:srgbClr val="FF0000"/>
                </a:solidFill>
              </a:rPr>
              <a:t>alarm</a:t>
            </a:r>
            <a:r>
              <a:rPr lang="it-IT" sz="1050" dirty="0">
                <a:solidFill>
                  <a:srgbClr val="FF0000"/>
                </a:solidFill>
              </a:rPr>
              <a:t> </a:t>
            </a:r>
            <a:r>
              <a:rPr lang="it-IT" sz="1050" dirty="0" err="1">
                <a:solidFill>
                  <a:srgbClr val="FF0000"/>
                </a:solidFill>
              </a:rPr>
              <a:t>message</a:t>
            </a:r>
            <a:endParaRPr lang="it-IT" sz="1050" dirty="0">
              <a:solidFill>
                <a:srgbClr val="FF0000"/>
              </a:solidFill>
            </a:endParaRPr>
          </a:p>
        </p:txBody>
      </p:sp>
      <p:sp>
        <p:nvSpPr>
          <p:cNvPr id="61" name="Ovale 60">
            <a:extLst>
              <a:ext uri="{FF2B5EF4-FFF2-40B4-BE49-F238E27FC236}">
                <a16:creationId xmlns:a16="http://schemas.microsoft.com/office/drawing/2014/main" id="{34711E98-0056-4071-BBB9-32DA554F3523}"/>
              </a:ext>
            </a:extLst>
          </p:cNvPr>
          <p:cNvSpPr/>
          <p:nvPr/>
        </p:nvSpPr>
        <p:spPr>
          <a:xfrm>
            <a:off x="7093770" y="5008121"/>
            <a:ext cx="476193" cy="4761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!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5A929A28-B7D4-4955-84C3-A7702765C589}"/>
              </a:ext>
            </a:extLst>
          </p:cNvPr>
          <p:cNvSpPr txBox="1"/>
          <p:nvPr/>
        </p:nvSpPr>
        <p:spPr>
          <a:xfrm>
            <a:off x="7686010" y="5058080"/>
            <a:ext cx="1980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Danger State</a:t>
            </a:r>
            <a:endParaRPr lang="it-IT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6F9C0A0D-52F2-4E6C-A2EA-3F5BDB66BDAE}"/>
              </a:ext>
            </a:extLst>
          </p:cNvPr>
          <p:cNvCxnSpPr>
            <a:cxnSpLocks/>
          </p:cNvCxnSpPr>
          <p:nvPr/>
        </p:nvCxnSpPr>
        <p:spPr>
          <a:xfrm>
            <a:off x="7109795" y="5888435"/>
            <a:ext cx="57528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A4461F86-2274-4E19-AEF3-541E598D3619}"/>
              </a:ext>
            </a:extLst>
          </p:cNvPr>
          <p:cNvSpPr txBox="1"/>
          <p:nvPr/>
        </p:nvSpPr>
        <p:spPr>
          <a:xfrm>
            <a:off x="7686010" y="5715186"/>
            <a:ext cx="2349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Trigger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endParaRPr lang="it-IT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64968178-3E17-417A-A247-0ED36BD70AD1}"/>
              </a:ext>
            </a:extLst>
          </p:cNvPr>
          <p:cNvSpPr txBox="1"/>
          <p:nvPr/>
        </p:nvSpPr>
        <p:spPr>
          <a:xfrm>
            <a:off x="6388846" y="2262133"/>
            <a:ext cx="30073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– Filling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 – Emptying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 – Garbage level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– Alarm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 – Overflow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 – Normal rate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 – High rate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Ovale 49">
            <a:extLst>
              <a:ext uri="{FF2B5EF4-FFF2-40B4-BE49-F238E27FC236}">
                <a16:creationId xmlns:a16="http://schemas.microsoft.com/office/drawing/2014/main" id="{3D94CD88-1CA3-448E-8083-084D0928C972}"/>
              </a:ext>
            </a:extLst>
          </p:cNvPr>
          <p:cNvSpPr/>
          <p:nvPr/>
        </p:nvSpPr>
        <p:spPr>
          <a:xfrm>
            <a:off x="2917480" y="933247"/>
            <a:ext cx="511376" cy="5113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endParaRPr lang="it-IT" dirty="0"/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F5CADC79-84DE-4E36-9FB9-6937740BA2B4}"/>
              </a:ext>
            </a:extLst>
          </p:cNvPr>
          <p:cNvSpPr/>
          <p:nvPr/>
        </p:nvSpPr>
        <p:spPr>
          <a:xfrm>
            <a:off x="4005257" y="933247"/>
            <a:ext cx="511376" cy="5113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it-IT" dirty="0"/>
          </a:p>
        </p:txBody>
      </p:sp>
      <p:cxnSp>
        <p:nvCxnSpPr>
          <p:cNvPr id="58" name="Connettore a gomito 7">
            <a:extLst>
              <a:ext uri="{FF2B5EF4-FFF2-40B4-BE49-F238E27FC236}">
                <a16:creationId xmlns:a16="http://schemas.microsoft.com/office/drawing/2014/main" id="{9D983784-5350-47F3-B16D-9D4D00D7672E}"/>
              </a:ext>
            </a:extLst>
          </p:cNvPr>
          <p:cNvCxnSpPr>
            <a:cxnSpLocks/>
            <a:stCxn id="50" idx="7"/>
            <a:endCxn id="53" idx="1"/>
          </p:cNvCxnSpPr>
          <p:nvPr/>
        </p:nvCxnSpPr>
        <p:spPr>
          <a:xfrm rot="5400000" flipH="1" flipV="1">
            <a:off x="3717056" y="645047"/>
            <a:ext cx="12700" cy="726179"/>
          </a:xfrm>
          <a:prstGeom prst="curvedConnector3">
            <a:avLst>
              <a:gd name="adj1" fmla="val 238967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a gomito 7">
            <a:extLst>
              <a:ext uri="{FF2B5EF4-FFF2-40B4-BE49-F238E27FC236}">
                <a16:creationId xmlns:a16="http://schemas.microsoft.com/office/drawing/2014/main" id="{B345200F-EC62-4726-8C69-934773D6617C}"/>
              </a:ext>
            </a:extLst>
          </p:cNvPr>
          <p:cNvCxnSpPr>
            <a:cxnSpLocks/>
            <a:stCxn id="53" idx="3"/>
            <a:endCxn id="50" idx="5"/>
          </p:cNvCxnSpPr>
          <p:nvPr/>
        </p:nvCxnSpPr>
        <p:spPr>
          <a:xfrm rot="5400000">
            <a:off x="3717057" y="1006645"/>
            <a:ext cx="12700" cy="726179"/>
          </a:xfrm>
          <a:prstGeom prst="curvedConnector3">
            <a:avLst>
              <a:gd name="adj1" fmla="val 238967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e 65">
            <a:extLst>
              <a:ext uri="{FF2B5EF4-FFF2-40B4-BE49-F238E27FC236}">
                <a16:creationId xmlns:a16="http://schemas.microsoft.com/office/drawing/2014/main" id="{6944163A-5883-40DA-9496-A6BF92B50F3B}"/>
              </a:ext>
            </a:extLst>
          </p:cNvPr>
          <p:cNvSpPr/>
          <p:nvPr/>
        </p:nvSpPr>
        <p:spPr>
          <a:xfrm>
            <a:off x="7093770" y="6171492"/>
            <a:ext cx="476193" cy="4761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dirty="0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B03AB6B7-DC8B-42AB-9760-BF9C9C9094DA}"/>
              </a:ext>
            </a:extLst>
          </p:cNvPr>
          <p:cNvSpPr txBox="1"/>
          <p:nvPr/>
        </p:nvSpPr>
        <p:spPr>
          <a:xfrm>
            <a:off x="7686010" y="6212793"/>
            <a:ext cx="2436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– Modulating State</a:t>
            </a:r>
          </a:p>
        </p:txBody>
      </p:sp>
    </p:spTree>
    <p:extLst>
      <p:ext uri="{BB962C8B-B14F-4D97-AF65-F5344CB8AC3E}">
        <p14:creationId xmlns:p14="http://schemas.microsoft.com/office/powerpoint/2010/main" val="2267201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4929f4f-3a6d-4e3a-87e3-b1877d44b9f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FB2A1BE1A872C4AB139DE6D2EBE4515" ma:contentTypeVersion="18" ma:contentTypeDescription="Creare un nuovo documento." ma:contentTypeScope="" ma:versionID="893a780aa044a1eb8fa39c58505a9512">
  <xsd:schema xmlns:xsd="http://www.w3.org/2001/XMLSchema" xmlns:xs="http://www.w3.org/2001/XMLSchema" xmlns:p="http://schemas.microsoft.com/office/2006/metadata/properties" xmlns:ns3="64929f4f-3a6d-4e3a-87e3-b1877d44b9f1" xmlns:ns4="5e400b85-7199-45df-a9b3-4a589cb630b1" targetNamespace="http://schemas.microsoft.com/office/2006/metadata/properties" ma:root="true" ma:fieldsID="d271f8a3c8d25bbfed8ddfeaa91ee757" ns3:_="" ns4:_="">
    <xsd:import namespace="64929f4f-3a6d-4e3a-87e3-b1877d44b9f1"/>
    <xsd:import namespace="5e400b85-7199-45df-a9b3-4a589cb630b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Locatio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929f4f-3a6d-4e3a-87e3-b1877d44b9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4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400b85-7199-45df-a9b3-4a589cb630b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C38E2F-0D62-4E69-BACD-C31C083174AD}">
  <ds:schemaRefs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purl.org/dc/dcmitype/"/>
    <ds:schemaRef ds:uri="http://schemas.microsoft.com/office/2006/metadata/properties"/>
    <ds:schemaRef ds:uri="64929f4f-3a6d-4e3a-87e3-b1877d44b9f1"/>
    <ds:schemaRef ds:uri="5e400b85-7199-45df-a9b3-4a589cb630b1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191E9966-CCB8-4AB9-AE3E-C34739FA30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929f4f-3a6d-4e3a-87e3-b1877d44b9f1"/>
    <ds:schemaRef ds:uri="5e400b85-7199-45df-a9b3-4a589cb630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18E9790-00DE-4D67-A1A3-74776BB50B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362</Words>
  <Application>Microsoft Office PowerPoint</Application>
  <PresentationFormat>Widescreen</PresentationFormat>
  <Paragraphs>151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Symbol</vt:lpstr>
      <vt:lpstr>Times New Roman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Gribaudo</dc:creator>
  <cp:lastModifiedBy>Barbierato Enrico (enrico.barbierato)</cp:lastModifiedBy>
  <cp:revision>9</cp:revision>
  <dcterms:created xsi:type="dcterms:W3CDTF">2024-03-05T09:22:36Z</dcterms:created>
  <dcterms:modified xsi:type="dcterms:W3CDTF">2024-10-10T13:38:17Z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0x0101003FB2A1BE1A872C4AB139DE6D2EBE4515</vt:lpwstr>
  </property>
</Properties>
</file>