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57" r:id="rId7"/>
    <p:sldId id="258" r:id="rId8"/>
    <p:sldId id="262" r:id="rId9"/>
    <p:sldId id="277" r:id="rId10"/>
    <p:sldId id="259" r:id="rId11"/>
    <p:sldId id="263" r:id="rId12"/>
    <p:sldId id="276" r:id="rId13"/>
    <p:sldId id="268" r:id="rId14"/>
    <p:sldId id="269" r:id="rId15"/>
    <p:sldId id="275" r:id="rId16"/>
    <p:sldId id="272" r:id="rId17"/>
    <p:sldId id="273" r:id="rId18"/>
    <p:sldId id="27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07E6C-DD21-4957-BCC0-21569726112C}" v="5" dt="2023-12-19T03:23:01.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3" d="100"/>
          <a:sy n="73" d="100"/>
        </p:scale>
        <p:origin x="72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ckle, Eli Brenckle  '25" userId="e4daa34e-977c-429b-9d2e-3d6fde1852c3" providerId="ADAL" clId="{00F07E6C-DD21-4957-BCC0-21569726112C}"/>
    <pc:docChg chg="undo custSel addSld delSld modSld">
      <pc:chgData name="Brenckle, Eli Brenckle  '25" userId="e4daa34e-977c-429b-9d2e-3d6fde1852c3" providerId="ADAL" clId="{00F07E6C-DD21-4957-BCC0-21569726112C}" dt="2023-12-19T03:23:37.250" v="2314" actId="1076"/>
      <pc:docMkLst>
        <pc:docMk/>
      </pc:docMkLst>
      <pc:sldChg chg="del">
        <pc:chgData name="Brenckle, Eli Brenckle  '25" userId="e4daa34e-977c-429b-9d2e-3d6fde1852c3" providerId="ADAL" clId="{00F07E6C-DD21-4957-BCC0-21569726112C}" dt="2023-12-19T01:08:50.612" v="426" actId="2696"/>
        <pc:sldMkLst>
          <pc:docMk/>
          <pc:sldMk cId="3819959775" sldId="260"/>
        </pc:sldMkLst>
      </pc:sldChg>
      <pc:sldChg chg="del">
        <pc:chgData name="Brenckle, Eli Brenckle  '25" userId="e4daa34e-977c-429b-9d2e-3d6fde1852c3" providerId="ADAL" clId="{00F07E6C-DD21-4957-BCC0-21569726112C}" dt="2023-12-19T01:08:52.767" v="427" actId="2696"/>
        <pc:sldMkLst>
          <pc:docMk/>
          <pc:sldMk cId="4398282" sldId="261"/>
        </pc:sldMkLst>
      </pc:sldChg>
      <pc:sldChg chg="modSp mod">
        <pc:chgData name="Brenckle, Eli Brenckle  '25" userId="e4daa34e-977c-429b-9d2e-3d6fde1852c3" providerId="ADAL" clId="{00F07E6C-DD21-4957-BCC0-21569726112C}" dt="2023-12-19T01:39:19.368" v="1603" actId="20577"/>
        <pc:sldMkLst>
          <pc:docMk/>
          <pc:sldMk cId="100493098" sldId="262"/>
        </pc:sldMkLst>
        <pc:spChg chg="mod">
          <ac:chgData name="Brenckle, Eli Brenckle  '25" userId="e4daa34e-977c-429b-9d2e-3d6fde1852c3" providerId="ADAL" clId="{00F07E6C-DD21-4957-BCC0-21569726112C}" dt="2023-12-19T01:39:19.368" v="1603" actId="20577"/>
          <ac:spMkLst>
            <pc:docMk/>
            <pc:sldMk cId="100493098" sldId="262"/>
            <ac:spMk id="3" creationId="{D470EF0E-FA70-92AF-97D2-3C3F468FDE46}"/>
          </ac:spMkLst>
        </pc:spChg>
      </pc:sldChg>
      <pc:sldChg chg="modSp mod">
        <pc:chgData name="Brenckle, Eli Brenckle  '25" userId="e4daa34e-977c-429b-9d2e-3d6fde1852c3" providerId="ADAL" clId="{00F07E6C-DD21-4957-BCC0-21569726112C}" dt="2023-12-19T01:30:46.789" v="1144" actId="20577"/>
        <pc:sldMkLst>
          <pc:docMk/>
          <pc:sldMk cId="4176678816" sldId="263"/>
        </pc:sldMkLst>
        <pc:spChg chg="mod">
          <ac:chgData name="Brenckle, Eli Brenckle  '25" userId="e4daa34e-977c-429b-9d2e-3d6fde1852c3" providerId="ADAL" clId="{00F07E6C-DD21-4957-BCC0-21569726112C}" dt="2023-12-19T01:30:46.789" v="1144" actId="20577"/>
          <ac:spMkLst>
            <pc:docMk/>
            <pc:sldMk cId="4176678816" sldId="263"/>
            <ac:spMk id="3" creationId="{12A51335-6C80-7DCD-A010-1CF77FA3F754}"/>
          </ac:spMkLst>
        </pc:spChg>
      </pc:sldChg>
      <pc:sldChg chg="modSp mod">
        <pc:chgData name="Brenckle, Eli Brenckle  '25" userId="e4daa34e-977c-429b-9d2e-3d6fde1852c3" providerId="ADAL" clId="{00F07E6C-DD21-4957-BCC0-21569726112C}" dt="2023-12-18T21:33:25.878" v="224" actId="20577"/>
        <pc:sldMkLst>
          <pc:docMk/>
          <pc:sldMk cId="1628278561" sldId="265"/>
        </pc:sldMkLst>
        <pc:spChg chg="mod">
          <ac:chgData name="Brenckle, Eli Brenckle  '25" userId="e4daa34e-977c-429b-9d2e-3d6fde1852c3" providerId="ADAL" clId="{00F07E6C-DD21-4957-BCC0-21569726112C}" dt="2023-12-18T21:33:25.878" v="224" actId="20577"/>
          <ac:spMkLst>
            <pc:docMk/>
            <pc:sldMk cId="1628278561" sldId="265"/>
            <ac:spMk id="3" creationId="{26AEE72B-A186-FFE8-F534-1BF12D652AD8}"/>
          </ac:spMkLst>
        </pc:spChg>
      </pc:sldChg>
      <pc:sldChg chg="modSp mod">
        <pc:chgData name="Brenckle, Eli Brenckle  '25" userId="e4daa34e-977c-429b-9d2e-3d6fde1852c3" providerId="ADAL" clId="{00F07E6C-DD21-4957-BCC0-21569726112C}" dt="2023-12-18T21:34:15.722" v="230" actId="20577"/>
        <pc:sldMkLst>
          <pc:docMk/>
          <pc:sldMk cId="2592016449" sldId="266"/>
        </pc:sldMkLst>
        <pc:spChg chg="mod">
          <ac:chgData name="Brenckle, Eli Brenckle  '25" userId="e4daa34e-977c-429b-9d2e-3d6fde1852c3" providerId="ADAL" clId="{00F07E6C-DD21-4957-BCC0-21569726112C}" dt="2023-12-18T21:34:13.456" v="227" actId="20577"/>
          <ac:spMkLst>
            <pc:docMk/>
            <pc:sldMk cId="2592016449" sldId="266"/>
            <ac:spMk id="2" creationId="{00AD9D2D-1608-81F6-1F83-EB3629272470}"/>
          </ac:spMkLst>
        </pc:spChg>
        <pc:spChg chg="mod">
          <ac:chgData name="Brenckle, Eli Brenckle  '25" userId="e4daa34e-977c-429b-9d2e-3d6fde1852c3" providerId="ADAL" clId="{00F07E6C-DD21-4957-BCC0-21569726112C}" dt="2023-12-18T21:34:15.722" v="230" actId="20577"/>
          <ac:spMkLst>
            <pc:docMk/>
            <pc:sldMk cId="2592016449" sldId="266"/>
            <ac:spMk id="3" creationId="{F127E59F-F9DB-E1F2-6FB2-C0F0790B046B}"/>
          </ac:spMkLst>
        </pc:spChg>
      </pc:sldChg>
      <pc:sldChg chg="modSp mod">
        <pc:chgData name="Brenckle, Eli Brenckle  '25" userId="e4daa34e-977c-429b-9d2e-3d6fde1852c3" providerId="ADAL" clId="{00F07E6C-DD21-4957-BCC0-21569726112C}" dt="2023-12-18T21:34:56.866" v="388" actId="20577"/>
        <pc:sldMkLst>
          <pc:docMk/>
          <pc:sldMk cId="3546922353" sldId="267"/>
        </pc:sldMkLst>
        <pc:spChg chg="mod">
          <ac:chgData name="Brenckle, Eli Brenckle  '25" userId="e4daa34e-977c-429b-9d2e-3d6fde1852c3" providerId="ADAL" clId="{00F07E6C-DD21-4957-BCC0-21569726112C}" dt="2023-12-18T21:34:09.204" v="226"/>
          <ac:spMkLst>
            <pc:docMk/>
            <pc:sldMk cId="3546922353" sldId="267"/>
            <ac:spMk id="2" creationId="{7448F7E6-A933-BA5C-7528-4A75BD6419BE}"/>
          </ac:spMkLst>
        </pc:spChg>
        <pc:spChg chg="mod">
          <ac:chgData name="Brenckle, Eli Brenckle  '25" userId="e4daa34e-977c-429b-9d2e-3d6fde1852c3" providerId="ADAL" clId="{00F07E6C-DD21-4957-BCC0-21569726112C}" dt="2023-12-18T21:34:56.866" v="388" actId="20577"/>
          <ac:spMkLst>
            <pc:docMk/>
            <pc:sldMk cId="3546922353" sldId="267"/>
            <ac:spMk id="3" creationId="{A411CE19-C5FE-6036-AFA4-415F433DF122}"/>
          </ac:spMkLst>
        </pc:spChg>
      </pc:sldChg>
      <pc:sldChg chg="modSp mod">
        <pc:chgData name="Brenckle, Eli Brenckle  '25" userId="e4daa34e-977c-429b-9d2e-3d6fde1852c3" providerId="ADAL" clId="{00F07E6C-DD21-4957-BCC0-21569726112C}" dt="2023-12-19T01:39:08.228" v="1598" actId="20577"/>
        <pc:sldMkLst>
          <pc:docMk/>
          <pc:sldMk cId="4163503353" sldId="269"/>
        </pc:sldMkLst>
        <pc:spChg chg="mod">
          <ac:chgData name="Brenckle, Eli Brenckle  '25" userId="e4daa34e-977c-429b-9d2e-3d6fde1852c3" providerId="ADAL" clId="{00F07E6C-DD21-4957-BCC0-21569726112C}" dt="2023-12-19T01:39:08.228" v="1598" actId="20577"/>
          <ac:spMkLst>
            <pc:docMk/>
            <pc:sldMk cId="4163503353" sldId="269"/>
            <ac:spMk id="3" creationId="{12A51335-6C80-7DCD-A010-1CF77FA3F754}"/>
          </ac:spMkLst>
        </pc:spChg>
      </pc:sldChg>
      <pc:sldChg chg="del">
        <pc:chgData name="Brenckle, Eli Brenckle  '25" userId="e4daa34e-977c-429b-9d2e-3d6fde1852c3" providerId="ADAL" clId="{00F07E6C-DD21-4957-BCC0-21569726112C}" dt="2023-12-19T01:08:47.910" v="425" actId="2696"/>
        <pc:sldMkLst>
          <pc:docMk/>
          <pc:sldMk cId="2183352216" sldId="270"/>
        </pc:sldMkLst>
      </pc:sldChg>
      <pc:sldChg chg="addSp delSp modSp mod modAnim">
        <pc:chgData name="Brenckle, Eli Brenckle  '25" userId="e4daa34e-977c-429b-9d2e-3d6fde1852c3" providerId="ADAL" clId="{00F07E6C-DD21-4957-BCC0-21569726112C}" dt="2023-12-19T03:23:37.250" v="2314" actId="1076"/>
        <pc:sldMkLst>
          <pc:docMk/>
          <pc:sldMk cId="2128223222" sldId="271"/>
        </pc:sldMkLst>
        <pc:spChg chg="del">
          <ac:chgData name="Brenckle, Eli Brenckle  '25" userId="e4daa34e-977c-429b-9d2e-3d6fde1852c3" providerId="ADAL" clId="{00F07E6C-DD21-4957-BCC0-21569726112C}" dt="2023-12-19T03:22:48.032" v="2299" actId="478"/>
          <ac:spMkLst>
            <pc:docMk/>
            <pc:sldMk cId="2128223222" sldId="271"/>
            <ac:spMk id="3" creationId="{DAFC219B-410B-C579-31B9-A5E2ED6EF91D}"/>
          </ac:spMkLst>
        </pc:spChg>
        <pc:picChg chg="add mod ord">
          <ac:chgData name="Brenckle, Eli Brenckle  '25" userId="e4daa34e-977c-429b-9d2e-3d6fde1852c3" providerId="ADAL" clId="{00F07E6C-DD21-4957-BCC0-21569726112C}" dt="2023-12-19T03:23:37.250" v="2314" actId="1076"/>
          <ac:picMkLst>
            <pc:docMk/>
            <pc:sldMk cId="2128223222" sldId="271"/>
            <ac:picMk id="4" creationId="{8A09AC2D-8D47-2D7D-A305-78737E349157}"/>
          </ac:picMkLst>
        </pc:picChg>
      </pc:sldChg>
      <pc:sldChg chg="modSp new mod">
        <pc:chgData name="Brenckle, Eli Brenckle  '25" userId="e4daa34e-977c-429b-9d2e-3d6fde1852c3" providerId="ADAL" clId="{00F07E6C-DD21-4957-BCC0-21569726112C}" dt="2023-12-19T01:42:34.898" v="1926" actId="20577"/>
        <pc:sldMkLst>
          <pc:docMk/>
          <pc:sldMk cId="719743597" sldId="272"/>
        </pc:sldMkLst>
        <pc:spChg chg="mod">
          <ac:chgData name="Brenckle, Eli Brenckle  '25" userId="e4daa34e-977c-429b-9d2e-3d6fde1852c3" providerId="ADAL" clId="{00F07E6C-DD21-4957-BCC0-21569726112C}" dt="2023-12-19T01:39:28.205" v="1605" actId="20577"/>
          <ac:spMkLst>
            <pc:docMk/>
            <pc:sldMk cId="719743597" sldId="272"/>
            <ac:spMk id="2" creationId="{6DA3EEE1-EB19-30E0-2323-A7CB8A6F131F}"/>
          </ac:spMkLst>
        </pc:spChg>
        <pc:spChg chg="mod">
          <ac:chgData name="Brenckle, Eli Brenckle  '25" userId="e4daa34e-977c-429b-9d2e-3d6fde1852c3" providerId="ADAL" clId="{00F07E6C-DD21-4957-BCC0-21569726112C}" dt="2023-12-19T01:42:34.898" v="1926" actId="20577"/>
          <ac:spMkLst>
            <pc:docMk/>
            <pc:sldMk cId="719743597" sldId="272"/>
            <ac:spMk id="3" creationId="{F8D5E61B-2D69-3826-D9DC-3488476D4A8E}"/>
          </ac:spMkLst>
        </pc:spChg>
      </pc:sldChg>
      <pc:sldChg chg="modSp add mod">
        <pc:chgData name="Brenckle, Eli Brenckle  '25" userId="e4daa34e-977c-429b-9d2e-3d6fde1852c3" providerId="ADAL" clId="{00F07E6C-DD21-4957-BCC0-21569726112C}" dt="2023-12-19T01:44:20.085" v="2196" actId="313"/>
        <pc:sldMkLst>
          <pc:docMk/>
          <pc:sldMk cId="1713205790" sldId="273"/>
        </pc:sldMkLst>
        <pc:spChg chg="mod">
          <ac:chgData name="Brenckle, Eli Brenckle  '25" userId="e4daa34e-977c-429b-9d2e-3d6fde1852c3" providerId="ADAL" clId="{00F07E6C-DD21-4957-BCC0-21569726112C}" dt="2023-12-19T01:44:20.085" v="2196" actId="313"/>
          <ac:spMkLst>
            <pc:docMk/>
            <pc:sldMk cId="1713205790" sldId="273"/>
            <ac:spMk id="3" creationId="{12A51335-6C80-7DCD-A010-1CF77FA3F754}"/>
          </ac:spMkLst>
        </pc:spChg>
      </pc:sldChg>
      <pc:sldChg chg="addSp delSp modSp new mod setBg">
        <pc:chgData name="Brenckle, Eli Brenckle  '25" userId="e4daa34e-977c-429b-9d2e-3d6fde1852c3" providerId="ADAL" clId="{00F07E6C-DD21-4957-BCC0-21569726112C}" dt="2023-12-19T03:15:40.544" v="2298" actId="1076"/>
        <pc:sldMkLst>
          <pc:docMk/>
          <pc:sldMk cId="2321615486" sldId="274"/>
        </pc:sldMkLst>
        <pc:spChg chg="mod ord">
          <ac:chgData name="Brenckle, Eli Brenckle  '25" userId="e4daa34e-977c-429b-9d2e-3d6fde1852c3" providerId="ADAL" clId="{00F07E6C-DD21-4957-BCC0-21569726112C}" dt="2023-12-19T03:10:55.129" v="2268" actId="26606"/>
          <ac:spMkLst>
            <pc:docMk/>
            <pc:sldMk cId="2321615486" sldId="274"/>
            <ac:spMk id="2" creationId="{FCE66F8A-6A72-C82E-2060-C010BE498925}"/>
          </ac:spMkLst>
        </pc:spChg>
        <pc:spChg chg="del">
          <ac:chgData name="Brenckle, Eli Brenckle  '25" userId="e4daa34e-977c-429b-9d2e-3d6fde1852c3" providerId="ADAL" clId="{00F07E6C-DD21-4957-BCC0-21569726112C}" dt="2023-12-19T01:39:35.809" v="1611" actId="478"/>
          <ac:spMkLst>
            <pc:docMk/>
            <pc:sldMk cId="2321615486" sldId="274"/>
            <ac:spMk id="3" creationId="{9CDA8611-7067-7E40-E46D-7F59B3C47C18}"/>
          </ac:spMkLst>
        </pc:spChg>
        <pc:spChg chg="add">
          <ac:chgData name="Brenckle, Eli Brenckle  '25" userId="e4daa34e-977c-429b-9d2e-3d6fde1852c3" providerId="ADAL" clId="{00F07E6C-DD21-4957-BCC0-21569726112C}" dt="2023-12-19T03:10:55.129" v="2268" actId="26606"/>
          <ac:spMkLst>
            <pc:docMk/>
            <pc:sldMk cId="2321615486" sldId="274"/>
            <ac:spMk id="14" creationId="{53F29798-D584-4792-9B62-3F5F5C36D619}"/>
          </ac:spMkLst>
        </pc:spChg>
        <pc:picChg chg="add mod">
          <ac:chgData name="Brenckle, Eli Brenckle  '25" userId="e4daa34e-977c-429b-9d2e-3d6fde1852c3" providerId="ADAL" clId="{00F07E6C-DD21-4957-BCC0-21569726112C}" dt="2023-12-19T03:15:40.544" v="2298" actId="1076"/>
          <ac:picMkLst>
            <pc:docMk/>
            <pc:sldMk cId="2321615486" sldId="274"/>
            <ac:picMk id="5" creationId="{1ADE4B82-E938-B9A5-1231-2480671BA82D}"/>
          </ac:picMkLst>
        </pc:picChg>
        <pc:picChg chg="add mod">
          <ac:chgData name="Brenckle, Eli Brenckle  '25" userId="e4daa34e-977c-429b-9d2e-3d6fde1852c3" providerId="ADAL" clId="{00F07E6C-DD21-4957-BCC0-21569726112C}" dt="2023-12-19T03:15:40.544" v="2298" actId="1076"/>
          <ac:picMkLst>
            <pc:docMk/>
            <pc:sldMk cId="2321615486" sldId="274"/>
            <ac:picMk id="7" creationId="{FD8F6A40-B599-203F-705E-8DF60CD2BB7D}"/>
          </ac:picMkLst>
        </pc:picChg>
        <pc:picChg chg="add mod ord">
          <ac:chgData name="Brenckle, Eli Brenckle  '25" userId="e4daa34e-977c-429b-9d2e-3d6fde1852c3" providerId="ADAL" clId="{00F07E6C-DD21-4957-BCC0-21569726112C}" dt="2023-12-19T03:15:36.325" v="2297" actId="14100"/>
          <ac:picMkLst>
            <pc:docMk/>
            <pc:sldMk cId="2321615486" sldId="274"/>
            <ac:picMk id="9" creationId="{E546E197-C8BB-D450-CB28-5268A437A731}"/>
          </ac:picMkLst>
        </pc:picChg>
      </pc:sldChg>
      <pc:sldChg chg="addSp delSp modSp add mod setBg">
        <pc:chgData name="Brenckle, Eli Brenckle  '25" userId="e4daa34e-977c-429b-9d2e-3d6fde1852c3" providerId="ADAL" clId="{00F07E6C-DD21-4957-BCC0-21569726112C}" dt="2023-12-19T03:09:02.801" v="2264" actId="26606"/>
        <pc:sldMkLst>
          <pc:docMk/>
          <pc:sldMk cId="1626724662" sldId="275"/>
        </pc:sldMkLst>
        <pc:spChg chg="mod ord">
          <ac:chgData name="Brenckle, Eli Brenckle  '25" userId="e4daa34e-977c-429b-9d2e-3d6fde1852c3" providerId="ADAL" clId="{00F07E6C-DD21-4957-BCC0-21569726112C}" dt="2023-12-19T03:09:02.801" v="2264" actId="26606"/>
          <ac:spMkLst>
            <pc:docMk/>
            <pc:sldMk cId="1626724662" sldId="275"/>
            <ac:spMk id="2" creationId="{FCE66F8A-6A72-C82E-2060-C010BE498925}"/>
          </ac:spMkLst>
        </pc:spChg>
        <pc:spChg chg="add del">
          <ac:chgData name="Brenckle, Eli Brenckle  '25" userId="e4daa34e-977c-429b-9d2e-3d6fde1852c3" providerId="ADAL" clId="{00F07E6C-DD21-4957-BCC0-21569726112C}" dt="2023-12-19T03:07:38.570" v="2247" actId="26606"/>
          <ac:spMkLst>
            <pc:docMk/>
            <pc:sldMk cId="1626724662" sldId="275"/>
            <ac:spMk id="13" creationId="{53F29798-D584-4792-9B62-3F5F5C36D619}"/>
          </ac:spMkLst>
        </pc:spChg>
        <pc:spChg chg="add del">
          <ac:chgData name="Brenckle, Eli Brenckle  '25" userId="e4daa34e-977c-429b-9d2e-3d6fde1852c3" providerId="ADAL" clId="{00F07E6C-DD21-4957-BCC0-21569726112C}" dt="2023-12-19T03:09:02.801" v="2264" actId="26606"/>
          <ac:spMkLst>
            <pc:docMk/>
            <pc:sldMk cId="1626724662" sldId="275"/>
            <ac:spMk id="15" creationId="{3B47FC9C-2ED3-4100-A4EF-E8CDFEE106C9}"/>
          </ac:spMkLst>
        </pc:spChg>
        <pc:spChg chg="add">
          <ac:chgData name="Brenckle, Eli Brenckle  '25" userId="e4daa34e-977c-429b-9d2e-3d6fde1852c3" providerId="ADAL" clId="{00F07E6C-DD21-4957-BCC0-21569726112C}" dt="2023-12-19T03:09:02.801" v="2264" actId="26606"/>
          <ac:spMkLst>
            <pc:docMk/>
            <pc:sldMk cId="1626724662" sldId="275"/>
            <ac:spMk id="20" creationId="{5E6B3632-31A7-4B9A-9B3B-DAADD1D372BA}"/>
          </ac:spMkLst>
        </pc:spChg>
        <pc:picChg chg="add mod ord">
          <ac:chgData name="Brenckle, Eli Brenckle  '25" userId="e4daa34e-977c-429b-9d2e-3d6fde1852c3" providerId="ADAL" clId="{00F07E6C-DD21-4957-BCC0-21569726112C}" dt="2023-12-19T03:09:02.801" v="2264" actId="26606"/>
          <ac:picMkLst>
            <pc:docMk/>
            <pc:sldMk cId="1626724662" sldId="275"/>
            <ac:picMk id="4" creationId="{3A306B3D-9198-32AD-C74F-B3847E79E45F}"/>
          </ac:picMkLst>
        </pc:picChg>
        <pc:picChg chg="add mod">
          <ac:chgData name="Brenckle, Eli Brenckle  '25" userId="e4daa34e-977c-429b-9d2e-3d6fde1852c3" providerId="ADAL" clId="{00F07E6C-DD21-4957-BCC0-21569726112C}" dt="2023-12-19T03:09:02.801" v="2264" actId="26606"/>
          <ac:picMkLst>
            <pc:docMk/>
            <pc:sldMk cId="1626724662" sldId="275"/>
            <ac:picMk id="6" creationId="{69AF3B94-4AC6-6BC3-3380-815A03CF4ABF}"/>
          </ac:picMkLst>
        </pc:picChg>
        <pc:picChg chg="add del mod">
          <ac:chgData name="Brenckle, Eli Brenckle  '25" userId="e4daa34e-977c-429b-9d2e-3d6fde1852c3" providerId="ADAL" clId="{00F07E6C-DD21-4957-BCC0-21569726112C}" dt="2023-12-19T03:07:40.563" v="2248" actId="22"/>
          <ac:picMkLst>
            <pc:docMk/>
            <pc:sldMk cId="1626724662" sldId="275"/>
            <ac:picMk id="8" creationId="{C0B663CE-0E9C-261A-1230-FC0835262FB6}"/>
          </ac:picMkLst>
        </pc:picChg>
        <pc:picChg chg="add mod">
          <ac:chgData name="Brenckle, Eli Brenckle  '25" userId="e4daa34e-977c-429b-9d2e-3d6fde1852c3" providerId="ADAL" clId="{00F07E6C-DD21-4957-BCC0-21569726112C}" dt="2023-12-19T03:09:02.801" v="2264" actId="26606"/>
          <ac:picMkLst>
            <pc:docMk/>
            <pc:sldMk cId="1626724662" sldId="275"/>
            <ac:picMk id="10" creationId="{7E7047FB-743C-CB4B-7272-754C962F472F}"/>
          </ac:picMkLst>
        </pc:picChg>
        <pc:picChg chg="add mod">
          <ac:chgData name="Brenckle, Eli Brenckle  '25" userId="e4daa34e-977c-429b-9d2e-3d6fde1852c3" providerId="ADAL" clId="{00F07E6C-DD21-4957-BCC0-21569726112C}" dt="2023-12-19T03:09:02.801" v="2264" actId="26606"/>
          <ac:picMkLst>
            <pc:docMk/>
            <pc:sldMk cId="1626724662" sldId="275"/>
            <ac:picMk id="12" creationId="{704385CD-4166-4A5D-8FC2-E21366F5C89E}"/>
          </ac:picMkLst>
        </pc:picChg>
      </pc:sldChg>
      <pc:sldChg chg="addSp delSp modSp add mod setBg addAnim">
        <pc:chgData name="Brenckle, Eli Brenckle  '25" userId="e4daa34e-977c-429b-9d2e-3d6fde1852c3" providerId="ADAL" clId="{00F07E6C-DD21-4957-BCC0-21569726112C}" dt="2023-12-19T03:08:53.226" v="2263"/>
        <pc:sldMkLst>
          <pc:docMk/>
          <pc:sldMk cId="615955524" sldId="276"/>
        </pc:sldMkLst>
        <pc:spChg chg="mod ord">
          <ac:chgData name="Brenckle, Eli Brenckle  '25" userId="e4daa34e-977c-429b-9d2e-3d6fde1852c3" providerId="ADAL" clId="{00F07E6C-DD21-4957-BCC0-21569726112C}" dt="2023-12-19T03:08:53.221" v="2262" actId="26606"/>
          <ac:spMkLst>
            <pc:docMk/>
            <pc:sldMk cId="615955524" sldId="276"/>
            <ac:spMk id="2" creationId="{FCE66F8A-6A72-C82E-2060-C010BE498925}"/>
          </ac:spMkLst>
        </pc:spChg>
        <pc:spChg chg="add del">
          <ac:chgData name="Brenckle, Eli Brenckle  '25" userId="e4daa34e-977c-429b-9d2e-3d6fde1852c3" providerId="ADAL" clId="{00F07E6C-DD21-4957-BCC0-21569726112C}" dt="2023-12-19T03:05:52.420" v="2231" actId="26606"/>
          <ac:spMkLst>
            <pc:docMk/>
            <pc:sldMk cId="615955524" sldId="276"/>
            <ac:spMk id="13" creationId="{A4AC5506-6312-4701-8D3C-40187889A947}"/>
          </ac:spMkLst>
        </pc:spChg>
        <pc:spChg chg="add del">
          <ac:chgData name="Brenckle, Eli Brenckle  '25" userId="e4daa34e-977c-429b-9d2e-3d6fde1852c3" providerId="ADAL" clId="{00F07E6C-DD21-4957-BCC0-21569726112C}" dt="2023-12-19T03:08:53.221" v="2262" actId="26606"/>
          <ac:spMkLst>
            <pc:docMk/>
            <pc:sldMk cId="615955524" sldId="276"/>
            <ac:spMk id="18" creationId="{53F29798-D584-4792-9B62-3F5F5C36D619}"/>
          </ac:spMkLst>
        </pc:spChg>
        <pc:spChg chg="add">
          <ac:chgData name="Brenckle, Eli Brenckle  '25" userId="e4daa34e-977c-429b-9d2e-3d6fde1852c3" providerId="ADAL" clId="{00F07E6C-DD21-4957-BCC0-21569726112C}" dt="2023-12-19T03:08:53.221" v="2262" actId="26606"/>
          <ac:spMkLst>
            <pc:docMk/>
            <pc:sldMk cId="615955524" sldId="276"/>
            <ac:spMk id="20" creationId="{928F64C6-FE22-4FC1-A763-DFCC514811BD}"/>
          </ac:spMkLst>
        </pc:spChg>
        <pc:spChg chg="add del">
          <ac:chgData name="Brenckle, Eli Brenckle  '25" userId="e4daa34e-977c-429b-9d2e-3d6fde1852c3" providerId="ADAL" clId="{00F07E6C-DD21-4957-BCC0-21569726112C}" dt="2023-12-19T03:08:52.304" v="2261" actId="26606"/>
          <ac:spMkLst>
            <pc:docMk/>
            <pc:sldMk cId="615955524" sldId="276"/>
            <ac:spMk id="23" creationId="{3B47FC9C-2ED3-4100-A4EF-E8CDFEE106C9}"/>
          </ac:spMkLst>
        </pc:spChg>
        <pc:picChg chg="add mod ord">
          <ac:chgData name="Brenckle, Eli Brenckle  '25" userId="e4daa34e-977c-429b-9d2e-3d6fde1852c3" providerId="ADAL" clId="{00F07E6C-DD21-4957-BCC0-21569726112C}" dt="2023-12-19T03:08:53.221" v="2262" actId="26606"/>
          <ac:picMkLst>
            <pc:docMk/>
            <pc:sldMk cId="615955524" sldId="276"/>
            <ac:picMk id="4" creationId="{DC0DAA9E-3011-3A10-7E24-2D5585638D1F}"/>
          </ac:picMkLst>
        </pc:picChg>
        <pc:picChg chg="add mod ord">
          <ac:chgData name="Brenckle, Eli Brenckle  '25" userId="e4daa34e-977c-429b-9d2e-3d6fde1852c3" providerId="ADAL" clId="{00F07E6C-DD21-4957-BCC0-21569726112C}" dt="2023-12-19T03:08:53.221" v="2262" actId="26606"/>
          <ac:picMkLst>
            <pc:docMk/>
            <pc:sldMk cId="615955524" sldId="276"/>
            <ac:picMk id="6" creationId="{21C0F094-8B84-F3FE-DA1A-E9B319BD6151}"/>
          </ac:picMkLst>
        </pc:picChg>
        <pc:picChg chg="add mod">
          <ac:chgData name="Brenckle, Eli Brenckle  '25" userId="e4daa34e-977c-429b-9d2e-3d6fde1852c3" providerId="ADAL" clId="{00F07E6C-DD21-4957-BCC0-21569726112C}" dt="2023-12-19T03:08:53.221" v="2262" actId="26606"/>
          <ac:picMkLst>
            <pc:docMk/>
            <pc:sldMk cId="615955524" sldId="276"/>
            <ac:picMk id="8" creationId="{6EA8436C-0248-C2E8-1A9A-759E0269051C}"/>
          </ac:picMkLst>
        </pc:picChg>
        <pc:picChg chg="add mod ord">
          <ac:chgData name="Brenckle, Eli Brenckle  '25" userId="e4daa34e-977c-429b-9d2e-3d6fde1852c3" providerId="ADAL" clId="{00F07E6C-DD21-4957-BCC0-21569726112C}" dt="2023-12-19T03:08:53.221" v="2262" actId="26606"/>
          <ac:picMkLst>
            <pc:docMk/>
            <pc:sldMk cId="615955524" sldId="276"/>
            <ac:picMk id="10" creationId="{86906965-F75D-87BE-5871-8ED5133E4B86}"/>
          </ac:picMkLst>
        </pc:picChg>
        <pc:picChg chg="add mod ord">
          <ac:chgData name="Brenckle, Eli Brenckle  '25" userId="e4daa34e-977c-429b-9d2e-3d6fde1852c3" providerId="ADAL" clId="{00F07E6C-DD21-4957-BCC0-21569726112C}" dt="2023-12-19T03:08:53.221" v="2262" actId="26606"/>
          <ac:picMkLst>
            <pc:docMk/>
            <pc:sldMk cId="615955524" sldId="276"/>
            <ac:picMk id="12" creationId="{26F16872-9486-879B-33F5-F6D6AF555DC2}"/>
          </ac:picMkLst>
        </pc:picChg>
        <pc:cxnChg chg="add">
          <ac:chgData name="Brenckle, Eli Brenckle  '25" userId="e4daa34e-977c-429b-9d2e-3d6fde1852c3" providerId="ADAL" clId="{00F07E6C-DD21-4957-BCC0-21569726112C}" dt="2023-12-19T03:08:53.221" v="2262" actId="26606"/>
          <ac:cxnSpMkLst>
            <pc:docMk/>
            <pc:sldMk cId="615955524" sldId="276"/>
            <ac:cxnSpMk id="25" creationId="{5C34627B-48E6-4F4D-B843-97717A86B490}"/>
          </ac:cxnSpMkLst>
        </pc:cxnChg>
      </pc:sldChg>
      <pc:sldChg chg="addSp modSp add mod setBg">
        <pc:chgData name="Brenckle, Eli Brenckle  '25" userId="e4daa34e-977c-429b-9d2e-3d6fde1852c3" providerId="ADAL" clId="{00F07E6C-DD21-4957-BCC0-21569726112C}" dt="2023-12-19T03:04:43.059" v="2228" actId="26606"/>
        <pc:sldMkLst>
          <pc:docMk/>
          <pc:sldMk cId="2903836600" sldId="277"/>
        </pc:sldMkLst>
        <pc:spChg chg="mod ord">
          <ac:chgData name="Brenckle, Eli Brenckle  '25" userId="e4daa34e-977c-429b-9d2e-3d6fde1852c3" providerId="ADAL" clId="{00F07E6C-DD21-4957-BCC0-21569726112C}" dt="2023-12-19T03:04:43.059" v="2228" actId="26606"/>
          <ac:spMkLst>
            <pc:docMk/>
            <pc:sldMk cId="2903836600" sldId="277"/>
            <ac:spMk id="2" creationId="{FCE66F8A-6A72-C82E-2060-C010BE498925}"/>
          </ac:spMkLst>
        </pc:spChg>
        <pc:spChg chg="add">
          <ac:chgData name="Brenckle, Eli Brenckle  '25" userId="e4daa34e-977c-429b-9d2e-3d6fde1852c3" providerId="ADAL" clId="{00F07E6C-DD21-4957-BCC0-21569726112C}" dt="2023-12-19T03:04:43.059" v="2228" actId="26606"/>
          <ac:spMkLst>
            <pc:docMk/>
            <pc:sldMk cId="2903836600" sldId="277"/>
            <ac:spMk id="15" creationId="{53F29798-D584-4792-9B62-3F5F5C36D619}"/>
          </ac:spMkLst>
        </pc:spChg>
        <pc:picChg chg="add mod ord">
          <ac:chgData name="Brenckle, Eli Brenckle  '25" userId="e4daa34e-977c-429b-9d2e-3d6fde1852c3" providerId="ADAL" clId="{00F07E6C-DD21-4957-BCC0-21569726112C}" dt="2023-12-19T03:04:43.059" v="2228" actId="26606"/>
          <ac:picMkLst>
            <pc:docMk/>
            <pc:sldMk cId="2903836600" sldId="277"/>
            <ac:picMk id="4" creationId="{5D494C72-5D5D-D0F3-0717-D04991007D4C}"/>
          </ac:picMkLst>
        </pc:picChg>
        <pc:picChg chg="add mod ord">
          <ac:chgData name="Brenckle, Eli Brenckle  '25" userId="e4daa34e-977c-429b-9d2e-3d6fde1852c3" providerId="ADAL" clId="{00F07E6C-DD21-4957-BCC0-21569726112C}" dt="2023-12-19T03:04:43.059" v="2228" actId="26606"/>
          <ac:picMkLst>
            <pc:docMk/>
            <pc:sldMk cId="2903836600" sldId="277"/>
            <ac:picMk id="6" creationId="{62AE3281-4FB9-E6C8-1111-99FE45468BA5}"/>
          </ac:picMkLst>
        </pc:picChg>
        <pc:picChg chg="add mod ord">
          <ac:chgData name="Brenckle, Eli Brenckle  '25" userId="e4daa34e-977c-429b-9d2e-3d6fde1852c3" providerId="ADAL" clId="{00F07E6C-DD21-4957-BCC0-21569726112C}" dt="2023-12-19T03:04:43.059" v="2228" actId="26606"/>
          <ac:picMkLst>
            <pc:docMk/>
            <pc:sldMk cId="2903836600" sldId="277"/>
            <ac:picMk id="8" creationId="{860C337D-7193-90DA-8ABA-62AFD2552096}"/>
          </ac:picMkLst>
        </pc:picChg>
        <pc:picChg chg="add mod ord">
          <ac:chgData name="Brenckle, Eli Brenckle  '25" userId="e4daa34e-977c-429b-9d2e-3d6fde1852c3" providerId="ADAL" clId="{00F07E6C-DD21-4957-BCC0-21569726112C}" dt="2023-12-19T03:04:43.059" v="2228" actId="26606"/>
          <ac:picMkLst>
            <pc:docMk/>
            <pc:sldMk cId="2903836600" sldId="277"/>
            <ac:picMk id="10" creationId="{44686D84-D4DF-A1BF-3BED-8EF71409A1A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0981-1AF3-F90C-6904-29CD9B19C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E18C83-8E01-616F-E28C-2E91E4A8B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5BF646-0D2E-7BE4-5212-EE3A9183A05A}"/>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5" name="Footer Placeholder 4">
            <a:extLst>
              <a:ext uri="{FF2B5EF4-FFF2-40B4-BE49-F238E27FC236}">
                <a16:creationId xmlns:a16="http://schemas.microsoft.com/office/drawing/2014/main" id="{95D4F629-6781-DD35-0D69-633C41770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1D93A-FA05-2967-3B77-351340A64E07}"/>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378013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221B-34AE-B899-2D1D-4C1A7393BA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C3C2-EB29-7238-60E7-52CDC4DD6A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5549C-52EF-726E-5718-ECBB04FC9B3F}"/>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5" name="Footer Placeholder 4">
            <a:extLst>
              <a:ext uri="{FF2B5EF4-FFF2-40B4-BE49-F238E27FC236}">
                <a16:creationId xmlns:a16="http://schemas.microsoft.com/office/drawing/2014/main" id="{7BF88D3B-855A-BCF8-3286-30242BA92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5D152-E455-3E23-CC33-3B9B70669E23}"/>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1177330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A97C2B-766C-1131-DD81-F38403828C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222EA2-3BB7-D5E5-0875-4C007A2FF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D8613-7390-BE50-6EB3-993B8419B9AD}"/>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5" name="Footer Placeholder 4">
            <a:extLst>
              <a:ext uri="{FF2B5EF4-FFF2-40B4-BE49-F238E27FC236}">
                <a16:creationId xmlns:a16="http://schemas.microsoft.com/office/drawing/2014/main" id="{A996F470-DD7A-90FF-ED64-9B5E1088C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8A2D5-B81A-8F13-FC30-014EFC1B866D}"/>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165804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3686-9FC5-C6E4-CF6F-3B8784F5F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A59025-6863-480B-BE45-688A2D9A2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E19B7-8097-9495-6942-C113C1B9AC18}"/>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5" name="Footer Placeholder 4">
            <a:extLst>
              <a:ext uri="{FF2B5EF4-FFF2-40B4-BE49-F238E27FC236}">
                <a16:creationId xmlns:a16="http://schemas.microsoft.com/office/drawing/2014/main" id="{3FB79880-18C1-F2DE-CC2D-8859E082C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3BB5C-7C2D-5276-2F6D-4CFD762B2FA9}"/>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174626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15C8-BFC5-4BD2-0290-59C00AF60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18BC22-95DF-AB5B-F5CE-69462D38E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F5BC46-7F6E-DADB-4D7C-7B09A845B2EB}"/>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5" name="Footer Placeholder 4">
            <a:extLst>
              <a:ext uri="{FF2B5EF4-FFF2-40B4-BE49-F238E27FC236}">
                <a16:creationId xmlns:a16="http://schemas.microsoft.com/office/drawing/2014/main" id="{9F92B87D-2462-1F30-006B-91AC2AC17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3815C-1D76-0403-4C35-88114D8339AA}"/>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103536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5076-2380-FDD1-025E-69122CF46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B56D1-A44A-FE2A-D9BA-FCF8A18AFE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46CBBD-EAEE-2731-76A2-66368DB9F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4F2BE7-B37F-517F-07F2-0B3E44FC7D0A}"/>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6" name="Footer Placeholder 5">
            <a:extLst>
              <a:ext uri="{FF2B5EF4-FFF2-40B4-BE49-F238E27FC236}">
                <a16:creationId xmlns:a16="http://schemas.microsoft.com/office/drawing/2014/main" id="{A0778E08-DC8F-B62F-BAC7-C7E8AA151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E2162-88C4-111A-70CB-DF674B19DABB}"/>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141659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6EAF-6176-5CC0-436C-50A0FACF62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737D67-C877-6F87-9E4C-57BE34AB0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EC1A22-9EA7-9FC4-0914-4E24C4E02E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8B3D71-92EA-B0F4-AB09-27754C4B1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44055-1185-46DB-CFF1-FD3777732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984FB5-AC71-5A0A-21C6-5C5E05AE30C6}"/>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8" name="Footer Placeholder 7">
            <a:extLst>
              <a:ext uri="{FF2B5EF4-FFF2-40B4-BE49-F238E27FC236}">
                <a16:creationId xmlns:a16="http://schemas.microsoft.com/office/drawing/2014/main" id="{11C6181B-AD0B-53B0-FE6F-4562097D02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FD1FDB-44A2-B6EB-C469-0209FE129EAD}"/>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64207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5FAA-8F40-28D8-1763-978D3DEF5E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33E30-B8C4-3FAA-E260-B4C2EEBF1D51}"/>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4" name="Footer Placeholder 3">
            <a:extLst>
              <a:ext uri="{FF2B5EF4-FFF2-40B4-BE49-F238E27FC236}">
                <a16:creationId xmlns:a16="http://schemas.microsoft.com/office/drawing/2014/main" id="{C06DE0A4-FF56-1773-7793-30CFEB4DCD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8AAD73-403D-4FBF-C1C7-0EB744C1C83F}"/>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229670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F1DA62-D310-C064-BFA8-5455151B09FF}"/>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3" name="Footer Placeholder 2">
            <a:extLst>
              <a:ext uri="{FF2B5EF4-FFF2-40B4-BE49-F238E27FC236}">
                <a16:creationId xmlns:a16="http://schemas.microsoft.com/office/drawing/2014/main" id="{EC5BC0BE-38AA-D72F-D041-8D588A045B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1B914F-1426-1902-0117-A9F854248F3A}"/>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275249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757A-6E36-3806-8594-3A77C3A46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39952B-0DEE-7F55-67D9-529EC0D59F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68DD46-BB10-F553-8E0A-803128E2A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C3436-0803-64A7-6A15-7220749653E2}"/>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6" name="Footer Placeholder 5">
            <a:extLst>
              <a:ext uri="{FF2B5EF4-FFF2-40B4-BE49-F238E27FC236}">
                <a16:creationId xmlns:a16="http://schemas.microsoft.com/office/drawing/2014/main" id="{7D85E30A-1C4F-4F96-872B-B14E0D535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71153-ACD2-3850-C6FD-E6680550CA8C}"/>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316865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23D6-BFD8-8C17-2539-CE3ADDB27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6FDB5-4B38-6EAC-3CE5-08F1B609B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A5D643-31A8-0B71-7A58-12E0E3E9C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74CFD-EAA4-B1BD-7E79-14F48BFDAE0B}"/>
              </a:ext>
            </a:extLst>
          </p:cNvPr>
          <p:cNvSpPr>
            <a:spLocks noGrp="1"/>
          </p:cNvSpPr>
          <p:nvPr>
            <p:ph type="dt" sz="half" idx="10"/>
          </p:nvPr>
        </p:nvSpPr>
        <p:spPr/>
        <p:txBody>
          <a:bodyPr/>
          <a:lstStyle/>
          <a:p>
            <a:fld id="{4A664497-09A9-4935-A7CF-D0793E467490}" type="datetimeFigureOut">
              <a:rPr lang="en-US" smtClean="0"/>
              <a:t>12/18/2023</a:t>
            </a:fld>
            <a:endParaRPr lang="en-US"/>
          </a:p>
        </p:txBody>
      </p:sp>
      <p:sp>
        <p:nvSpPr>
          <p:cNvPr id="6" name="Footer Placeholder 5">
            <a:extLst>
              <a:ext uri="{FF2B5EF4-FFF2-40B4-BE49-F238E27FC236}">
                <a16:creationId xmlns:a16="http://schemas.microsoft.com/office/drawing/2014/main" id="{40039225-B9CB-18E5-F389-B0D97DAF5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A3C5E-EBC4-0ECD-70FA-D47398F78E47}"/>
              </a:ext>
            </a:extLst>
          </p:cNvPr>
          <p:cNvSpPr>
            <a:spLocks noGrp="1"/>
          </p:cNvSpPr>
          <p:nvPr>
            <p:ph type="sldNum" sz="quarter" idx="12"/>
          </p:nvPr>
        </p:nvSpPr>
        <p:spPr/>
        <p:txBody>
          <a:bodyPr/>
          <a:lstStyle/>
          <a:p>
            <a:fld id="{E682B0AA-8020-4939-B407-9C68AF839078}" type="slidenum">
              <a:rPr lang="en-US" smtClean="0"/>
              <a:t>‹#›</a:t>
            </a:fld>
            <a:endParaRPr lang="en-US"/>
          </a:p>
        </p:txBody>
      </p:sp>
    </p:spTree>
    <p:extLst>
      <p:ext uri="{BB962C8B-B14F-4D97-AF65-F5344CB8AC3E}">
        <p14:creationId xmlns:p14="http://schemas.microsoft.com/office/powerpoint/2010/main" val="305226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C3138-A92B-4705-BDA1-C46A1B2DA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CF144C-BAA1-711F-DF38-85F63E8651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050A3-7619-75A7-F955-FF49942A9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64497-09A9-4935-A7CF-D0793E467490}" type="datetimeFigureOut">
              <a:rPr lang="en-US" smtClean="0"/>
              <a:t>12/18/2023</a:t>
            </a:fld>
            <a:endParaRPr lang="en-US"/>
          </a:p>
        </p:txBody>
      </p:sp>
      <p:sp>
        <p:nvSpPr>
          <p:cNvPr id="5" name="Footer Placeholder 4">
            <a:extLst>
              <a:ext uri="{FF2B5EF4-FFF2-40B4-BE49-F238E27FC236}">
                <a16:creationId xmlns:a16="http://schemas.microsoft.com/office/drawing/2014/main" id="{FF567764-9E3E-8F05-A5FA-B1F358882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942E36-8619-5E30-A493-71AB2E51A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2B0AA-8020-4939-B407-9C68AF839078}" type="slidenum">
              <a:rPr lang="en-US" smtClean="0"/>
              <a:t>‹#›</a:t>
            </a:fld>
            <a:endParaRPr lang="en-US"/>
          </a:p>
        </p:txBody>
      </p:sp>
    </p:spTree>
    <p:extLst>
      <p:ext uri="{BB962C8B-B14F-4D97-AF65-F5344CB8AC3E}">
        <p14:creationId xmlns:p14="http://schemas.microsoft.com/office/powerpoint/2010/main" val="616459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182D-7969-82CB-F264-00475CABE5F7}"/>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54F974A6-85EB-CDB0-11C4-40CF17548176}"/>
              </a:ext>
            </a:extLst>
          </p:cNvPr>
          <p:cNvSpPr>
            <a:spLocks noGrp="1"/>
          </p:cNvSpPr>
          <p:nvPr>
            <p:ph type="subTitle" idx="1"/>
          </p:nvPr>
        </p:nvSpPr>
        <p:spPr/>
        <p:txBody>
          <a:bodyPr/>
          <a:lstStyle/>
          <a:p>
            <a:r>
              <a:rPr lang="en-US" dirty="0"/>
              <a:t>Eli Brenckle</a:t>
            </a:r>
          </a:p>
        </p:txBody>
      </p:sp>
    </p:spTree>
    <p:extLst>
      <p:ext uri="{BB962C8B-B14F-4D97-AF65-F5344CB8AC3E}">
        <p14:creationId xmlns:p14="http://schemas.microsoft.com/office/powerpoint/2010/main" val="96759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C9C7-F376-BC15-BC9C-ABD92BBE19A1}"/>
              </a:ext>
            </a:extLst>
          </p:cNvPr>
          <p:cNvSpPr>
            <a:spLocks noGrp="1"/>
          </p:cNvSpPr>
          <p:nvPr>
            <p:ph type="title"/>
          </p:nvPr>
        </p:nvSpPr>
        <p:spPr/>
        <p:txBody>
          <a:bodyPr/>
          <a:lstStyle/>
          <a:p>
            <a:r>
              <a:rPr lang="en-US" dirty="0"/>
              <a:t>Challenge #2 – Dash</a:t>
            </a:r>
          </a:p>
        </p:txBody>
      </p:sp>
      <p:sp>
        <p:nvSpPr>
          <p:cNvPr id="3" name="Content Placeholder 2">
            <a:extLst>
              <a:ext uri="{FF2B5EF4-FFF2-40B4-BE49-F238E27FC236}">
                <a16:creationId xmlns:a16="http://schemas.microsoft.com/office/drawing/2014/main" id="{037782A4-B499-378C-B2E8-FAB0DA9B01D6}"/>
              </a:ext>
            </a:extLst>
          </p:cNvPr>
          <p:cNvSpPr>
            <a:spLocks noGrp="1"/>
          </p:cNvSpPr>
          <p:nvPr>
            <p:ph idx="1"/>
          </p:nvPr>
        </p:nvSpPr>
        <p:spPr/>
        <p:txBody>
          <a:bodyPr/>
          <a:lstStyle/>
          <a:p>
            <a:pPr marL="0" indent="0">
              <a:buNone/>
            </a:pPr>
            <a:r>
              <a:rPr lang="en-US" dirty="0"/>
              <a:t>Idea: The player character can dash forward, ignoring gravity for a bit, and resets after cooldown and landing on the floor or wall.</a:t>
            </a:r>
          </a:p>
          <a:p>
            <a:pPr marL="0" indent="0">
              <a:buNone/>
            </a:pPr>
            <a:endParaRPr lang="en-US" dirty="0"/>
          </a:p>
          <a:p>
            <a:pPr marL="0" indent="0">
              <a:buNone/>
            </a:pPr>
            <a:r>
              <a:rPr lang="en-US" dirty="0"/>
              <a:t>Challenge: Cooldown and ground/wall check aren’t happening independently of one another. </a:t>
            </a:r>
          </a:p>
        </p:txBody>
      </p:sp>
    </p:spTree>
    <p:extLst>
      <p:ext uri="{BB962C8B-B14F-4D97-AF65-F5344CB8AC3E}">
        <p14:creationId xmlns:p14="http://schemas.microsoft.com/office/powerpoint/2010/main" val="128473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76D4-AE63-B1E5-64B7-892138937AF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2A51335-6C80-7DCD-A010-1CF77FA3F754}"/>
              </a:ext>
            </a:extLst>
          </p:cNvPr>
          <p:cNvSpPr>
            <a:spLocks noGrp="1"/>
          </p:cNvSpPr>
          <p:nvPr>
            <p:ph idx="1"/>
          </p:nvPr>
        </p:nvSpPr>
        <p:spPr/>
        <p:txBody>
          <a:bodyPr/>
          <a:lstStyle/>
          <a:p>
            <a:pPr marL="0" indent="0">
              <a:buNone/>
            </a:pPr>
            <a:r>
              <a:rPr lang="en-US" dirty="0"/>
              <a:t>Store the players gravity in a separate variable for later use. Then set the player gravity to 0 so the dash doesn’t lower height. After the dashing time is up, reset the players gravity to the gravity stored prior to the dash and then check for the cooldown. </a:t>
            </a:r>
          </a:p>
        </p:txBody>
      </p:sp>
    </p:spTree>
    <p:extLst>
      <p:ext uri="{BB962C8B-B14F-4D97-AF65-F5344CB8AC3E}">
        <p14:creationId xmlns:p14="http://schemas.microsoft.com/office/powerpoint/2010/main" val="417667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E66F8A-6A72-C82E-2060-C010BE498925}"/>
              </a:ext>
            </a:extLst>
          </p:cNvPr>
          <p:cNvSpPr>
            <a:spLocks noGrp="1"/>
          </p:cNvSpPr>
          <p:nvPr>
            <p:ph type="title"/>
          </p:nvPr>
        </p:nvSpPr>
        <p:spPr>
          <a:xfrm>
            <a:off x="4603468" y="4741948"/>
            <a:ext cx="6829520" cy="862031"/>
          </a:xfrm>
        </p:spPr>
        <p:txBody>
          <a:bodyPr vert="horz" lIns="91440" tIns="45720" rIns="91440" bIns="45720" rtlCol="0" anchor="b">
            <a:normAutofit/>
          </a:bodyPr>
          <a:lstStyle/>
          <a:p>
            <a:r>
              <a:rPr lang="en-US" sz="4000" kern="1200">
                <a:solidFill>
                  <a:srgbClr val="FFFFFF"/>
                </a:solidFill>
                <a:latin typeface="+mj-lt"/>
                <a:ea typeface="+mj-ea"/>
                <a:cs typeface="+mj-cs"/>
              </a:rPr>
              <a:t>Code</a:t>
            </a:r>
          </a:p>
        </p:txBody>
      </p:sp>
      <p:pic>
        <p:nvPicPr>
          <p:cNvPr id="8" name="Picture 7" descr="A computer screen shot of a program code&#10;&#10;Description automatically generated">
            <a:extLst>
              <a:ext uri="{FF2B5EF4-FFF2-40B4-BE49-F238E27FC236}">
                <a16:creationId xmlns:a16="http://schemas.microsoft.com/office/drawing/2014/main" id="{6EA8436C-0248-C2E8-1A9A-759E0269051C}"/>
              </a:ext>
            </a:extLst>
          </p:cNvPr>
          <p:cNvPicPr>
            <a:picLocks noChangeAspect="1"/>
          </p:cNvPicPr>
          <p:nvPr/>
        </p:nvPicPr>
        <p:blipFill rotWithShape="1">
          <a:blip r:embed="rId2"/>
          <a:srcRect l="5751" r="41887" b="2"/>
          <a:stretch/>
        </p:blipFill>
        <p:spPr>
          <a:xfrm>
            <a:off x="307840" y="321732"/>
            <a:ext cx="3793472" cy="4111323"/>
          </a:xfrm>
          <a:prstGeom prst="rect">
            <a:avLst/>
          </a:prstGeom>
        </p:spPr>
      </p:pic>
      <p:pic>
        <p:nvPicPr>
          <p:cNvPr id="4" name="Picture 3" descr="A computer screen with text&#10;&#10;Description automatically generated">
            <a:extLst>
              <a:ext uri="{FF2B5EF4-FFF2-40B4-BE49-F238E27FC236}">
                <a16:creationId xmlns:a16="http://schemas.microsoft.com/office/drawing/2014/main" id="{DC0DAA9E-3011-3A10-7E24-2D5585638D1F}"/>
              </a:ext>
            </a:extLst>
          </p:cNvPr>
          <p:cNvPicPr>
            <a:picLocks noChangeAspect="1"/>
          </p:cNvPicPr>
          <p:nvPr/>
        </p:nvPicPr>
        <p:blipFill rotWithShape="1">
          <a:blip r:embed="rId3"/>
          <a:srcRect l="21055" r="21808" b="-1"/>
          <a:stretch/>
        </p:blipFill>
        <p:spPr>
          <a:xfrm>
            <a:off x="4194959" y="321734"/>
            <a:ext cx="3797570" cy="2010551"/>
          </a:xfrm>
          <a:prstGeom prst="rect">
            <a:avLst/>
          </a:prstGeom>
        </p:spPr>
      </p:pic>
      <p:pic>
        <p:nvPicPr>
          <p:cNvPr id="10" name="Picture 9" descr="A screen shot of a computer program&#10;&#10;Description automatically generated">
            <a:extLst>
              <a:ext uri="{FF2B5EF4-FFF2-40B4-BE49-F238E27FC236}">
                <a16:creationId xmlns:a16="http://schemas.microsoft.com/office/drawing/2014/main" id="{86906965-F75D-87BE-5871-8ED5133E4B86}"/>
              </a:ext>
            </a:extLst>
          </p:cNvPr>
          <p:cNvPicPr>
            <a:picLocks noChangeAspect="1"/>
          </p:cNvPicPr>
          <p:nvPr/>
        </p:nvPicPr>
        <p:blipFill rotWithShape="1">
          <a:blip r:embed="rId4"/>
          <a:srcRect r="1" b="5237"/>
          <a:stretch/>
        </p:blipFill>
        <p:spPr>
          <a:xfrm>
            <a:off x="4190180" y="2422097"/>
            <a:ext cx="3794760" cy="2013804"/>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21C0F094-8B84-F3FE-DA1A-E9B319BD6151}"/>
              </a:ext>
            </a:extLst>
          </p:cNvPr>
          <p:cNvPicPr>
            <a:picLocks noChangeAspect="1"/>
          </p:cNvPicPr>
          <p:nvPr/>
        </p:nvPicPr>
        <p:blipFill rotWithShape="1">
          <a:blip r:embed="rId5"/>
          <a:srcRect r="32334" b="1"/>
          <a:stretch/>
        </p:blipFill>
        <p:spPr>
          <a:xfrm>
            <a:off x="8086176" y="321733"/>
            <a:ext cx="3797984" cy="4111321"/>
          </a:xfrm>
          <a:prstGeom prst="rect">
            <a:avLst/>
          </a:prstGeom>
        </p:spPr>
      </p:pic>
      <p:pic>
        <p:nvPicPr>
          <p:cNvPr id="12" name="Picture 11">
            <a:extLst>
              <a:ext uri="{FF2B5EF4-FFF2-40B4-BE49-F238E27FC236}">
                <a16:creationId xmlns:a16="http://schemas.microsoft.com/office/drawing/2014/main" id="{26F16872-9486-879B-33F5-F6D6AF555DC2}"/>
              </a:ext>
            </a:extLst>
          </p:cNvPr>
          <p:cNvPicPr>
            <a:picLocks noChangeAspect="1"/>
          </p:cNvPicPr>
          <p:nvPr/>
        </p:nvPicPr>
        <p:blipFill rotWithShape="1">
          <a:blip r:embed="rId6"/>
          <a:srcRect t="17653" r="1" b="18514"/>
          <a:stretch/>
        </p:blipFill>
        <p:spPr>
          <a:xfrm>
            <a:off x="307840" y="4525715"/>
            <a:ext cx="3794760" cy="2010551"/>
          </a:xfrm>
          <a:prstGeom prst="rect">
            <a:avLst/>
          </a:prstGeom>
        </p:spPr>
      </p:pic>
      <p:cxnSp>
        <p:nvCxnSpPr>
          <p:cNvPr id="25" name="Straight Connector 24">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95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C9C7-F376-BC15-BC9C-ABD92BBE19A1}"/>
              </a:ext>
            </a:extLst>
          </p:cNvPr>
          <p:cNvSpPr>
            <a:spLocks noGrp="1"/>
          </p:cNvSpPr>
          <p:nvPr>
            <p:ph type="title"/>
          </p:nvPr>
        </p:nvSpPr>
        <p:spPr/>
        <p:txBody>
          <a:bodyPr/>
          <a:lstStyle/>
          <a:p>
            <a:r>
              <a:rPr lang="en-US" dirty="0"/>
              <a:t>Challenge #3 – Pogo</a:t>
            </a:r>
          </a:p>
        </p:txBody>
      </p:sp>
      <p:sp>
        <p:nvSpPr>
          <p:cNvPr id="3" name="Content Placeholder 2">
            <a:extLst>
              <a:ext uri="{FF2B5EF4-FFF2-40B4-BE49-F238E27FC236}">
                <a16:creationId xmlns:a16="http://schemas.microsoft.com/office/drawing/2014/main" id="{037782A4-B499-378C-B2E8-FAB0DA9B01D6}"/>
              </a:ext>
            </a:extLst>
          </p:cNvPr>
          <p:cNvSpPr>
            <a:spLocks noGrp="1"/>
          </p:cNvSpPr>
          <p:nvPr>
            <p:ph idx="1"/>
          </p:nvPr>
        </p:nvSpPr>
        <p:spPr/>
        <p:txBody>
          <a:bodyPr/>
          <a:lstStyle/>
          <a:p>
            <a:pPr marL="0" indent="0">
              <a:buNone/>
            </a:pPr>
            <a:r>
              <a:rPr lang="en-US" dirty="0"/>
              <a:t>Idea: Player can attack certain object bellow him to bounce upwards and reset certain abilities.</a:t>
            </a:r>
          </a:p>
          <a:p>
            <a:pPr marL="0" indent="0">
              <a:buNone/>
            </a:pPr>
            <a:endParaRPr lang="en-US" dirty="0"/>
          </a:p>
          <a:p>
            <a:pPr marL="0" indent="0">
              <a:buNone/>
            </a:pPr>
            <a:r>
              <a:rPr lang="en-US" dirty="0"/>
              <a:t>Challenge: Make sure the code does not interfere with the rest of the abilities and prevent cooldown completion.</a:t>
            </a:r>
          </a:p>
        </p:txBody>
      </p:sp>
    </p:spTree>
    <p:extLst>
      <p:ext uri="{BB962C8B-B14F-4D97-AF65-F5344CB8AC3E}">
        <p14:creationId xmlns:p14="http://schemas.microsoft.com/office/powerpoint/2010/main" val="162096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76D4-AE63-B1E5-64B7-892138937AF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2A51335-6C80-7DCD-A010-1CF77FA3F754}"/>
              </a:ext>
            </a:extLst>
          </p:cNvPr>
          <p:cNvSpPr>
            <a:spLocks noGrp="1"/>
          </p:cNvSpPr>
          <p:nvPr>
            <p:ph idx="1"/>
          </p:nvPr>
        </p:nvSpPr>
        <p:spPr/>
        <p:txBody>
          <a:bodyPr/>
          <a:lstStyle/>
          <a:p>
            <a:pPr marL="0" indent="0">
              <a:buNone/>
            </a:pPr>
            <a:r>
              <a:rPr lang="en-US" dirty="0"/>
              <a:t>Create an empty container bellow the player that is constantly checking to see if a spike is bellow the player within a certain range. If it is possible to pogo and the command is given, then the player’s vertical velocity is increased. This also sets all variables controlling abilities to true.</a:t>
            </a:r>
          </a:p>
        </p:txBody>
      </p:sp>
    </p:spTree>
    <p:extLst>
      <p:ext uri="{BB962C8B-B14F-4D97-AF65-F5344CB8AC3E}">
        <p14:creationId xmlns:p14="http://schemas.microsoft.com/office/powerpoint/2010/main" val="416350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E6B3632-31A7-4B9A-9B3B-DAADD1D37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screen shot of a computer code&#10;&#10;Description automatically generated">
            <a:extLst>
              <a:ext uri="{FF2B5EF4-FFF2-40B4-BE49-F238E27FC236}">
                <a16:creationId xmlns:a16="http://schemas.microsoft.com/office/drawing/2014/main" id="{69AF3B94-4AC6-6BC3-3380-815A03CF4ABF}"/>
              </a:ext>
            </a:extLst>
          </p:cNvPr>
          <p:cNvPicPr>
            <a:picLocks noChangeAspect="1"/>
          </p:cNvPicPr>
          <p:nvPr/>
        </p:nvPicPr>
        <p:blipFill>
          <a:blip r:embed="rId2"/>
          <a:stretch>
            <a:fillRect/>
          </a:stretch>
        </p:blipFill>
        <p:spPr>
          <a:xfrm>
            <a:off x="693738" y="728663"/>
            <a:ext cx="7243763" cy="2765425"/>
          </a:xfrm>
          <a:prstGeom prst="rect">
            <a:avLst/>
          </a:prstGeom>
        </p:spPr>
      </p:pic>
      <p:pic>
        <p:nvPicPr>
          <p:cNvPr id="10" name="Picture 9" descr="A black screen with yellow and white text&#10;&#10;Description automatically generated">
            <a:extLst>
              <a:ext uri="{FF2B5EF4-FFF2-40B4-BE49-F238E27FC236}">
                <a16:creationId xmlns:a16="http://schemas.microsoft.com/office/drawing/2014/main" id="{7E7047FB-743C-CB4B-7272-754C962F472F}"/>
              </a:ext>
            </a:extLst>
          </p:cNvPr>
          <p:cNvPicPr>
            <a:picLocks noChangeAspect="1"/>
          </p:cNvPicPr>
          <p:nvPr/>
        </p:nvPicPr>
        <p:blipFill>
          <a:blip r:embed="rId3"/>
          <a:stretch>
            <a:fillRect/>
          </a:stretch>
        </p:blipFill>
        <p:spPr>
          <a:xfrm>
            <a:off x="693738" y="3559175"/>
            <a:ext cx="7243763" cy="946150"/>
          </a:xfrm>
          <a:prstGeom prst="rect">
            <a:avLst/>
          </a:prstGeom>
        </p:spPr>
      </p:pic>
      <p:pic>
        <p:nvPicPr>
          <p:cNvPr id="4" name="Picture 3" descr="A screen shot of a computer code&#10;&#10;Description automatically generated">
            <a:extLst>
              <a:ext uri="{FF2B5EF4-FFF2-40B4-BE49-F238E27FC236}">
                <a16:creationId xmlns:a16="http://schemas.microsoft.com/office/drawing/2014/main" id="{3A306B3D-9198-32AD-C74F-B3847E79E45F}"/>
              </a:ext>
            </a:extLst>
          </p:cNvPr>
          <p:cNvPicPr>
            <a:picLocks noChangeAspect="1"/>
          </p:cNvPicPr>
          <p:nvPr/>
        </p:nvPicPr>
        <p:blipFill>
          <a:blip r:embed="rId4"/>
          <a:stretch>
            <a:fillRect/>
          </a:stretch>
        </p:blipFill>
        <p:spPr>
          <a:xfrm>
            <a:off x="693738" y="4572000"/>
            <a:ext cx="3530600" cy="1554163"/>
          </a:xfrm>
          <a:prstGeom prst="rect">
            <a:avLst/>
          </a:prstGeom>
        </p:spPr>
      </p:pic>
      <p:pic>
        <p:nvPicPr>
          <p:cNvPr id="12" name="Picture 11">
            <a:extLst>
              <a:ext uri="{FF2B5EF4-FFF2-40B4-BE49-F238E27FC236}">
                <a16:creationId xmlns:a16="http://schemas.microsoft.com/office/drawing/2014/main" id="{704385CD-4166-4A5D-8FC2-E21366F5C89E}"/>
              </a:ext>
            </a:extLst>
          </p:cNvPr>
          <p:cNvPicPr>
            <a:picLocks noChangeAspect="1"/>
          </p:cNvPicPr>
          <p:nvPr/>
        </p:nvPicPr>
        <p:blipFill>
          <a:blip r:embed="rId5"/>
          <a:stretch>
            <a:fillRect/>
          </a:stretch>
        </p:blipFill>
        <p:spPr>
          <a:xfrm>
            <a:off x="4289425" y="4572000"/>
            <a:ext cx="3646488" cy="1554163"/>
          </a:xfrm>
          <a:prstGeom prst="rect">
            <a:avLst/>
          </a:prstGeom>
        </p:spPr>
      </p:pic>
      <p:sp>
        <p:nvSpPr>
          <p:cNvPr id="2" name="Title 1">
            <a:extLst>
              <a:ext uri="{FF2B5EF4-FFF2-40B4-BE49-F238E27FC236}">
                <a16:creationId xmlns:a16="http://schemas.microsoft.com/office/drawing/2014/main" id="{FCE66F8A-6A72-C82E-2060-C010BE498925}"/>
              </a:ext>
            </a:extLst>
          </p:cNvPr>
          <p:cNvSpPr>
            <a:spLocks noGrp="1"/>
          </p:cNvSpPr>
          <p:nvPr>
            <p:ph type="title"/>
          </p:nvPr>
        </p:nvSpPr>
        <p:spPr>
          <a:xfrm>
            <a:off x="8379725" y="640081"/>
            <a:ext cx="3206143" cy="5489009"/>
          </a:xfrm>
        </p:spPr>
        <p:txBody>
          <a:bodyPr vert="horz" lIns="91440" tIns="45720" rIns="91440" bIns="45720" rtlCol="0" anchor="ctr">
            <a:normAutofit/>
          </a:bodyPr>
          <a:lstStyle/>
          <a:p>
            <a:r>
              <a:rPr lang="en-US" sz="5200" kern="1200">
                <a:solidFill>
                  <a:schemeClr val="tx1"/>
                </a:solidFill>
                <a:latin typeface="+mj-lt"/>
                <a:ea typeface="+mj-ea"/>
                <a:cs typeface="+mj-cs"/>
              </a:rPr>
              <a:t>Code</a:t>
            </a:r>
          </a:p>
        </p:txBody>
      </p:sp>
    </p:spTree>
    <p:extLst>
      <p:ext uri="{BB962C8B-B14F-4D97-AF65-F5344CB8AC3E}">
        <p14:creationId xmlns:p14="http://schemas.microsoft.com/office/powerpoint/2010/main" val="1626724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EEE1-EB19-30E0-2323-A7CB8A6F131F}"/>
              </a:ext>
            </a:extLst>
          </p:cNvPr>
          <p:cNvSpPr>
            <a:spLocks noGrp="1"/>
          </p:cNvSpPr>
          <p:nvPr>
            <p:ph type="title"/>
          </p:nvPr>
        </p:nvSpPr>
        <p:spPr/>
        <p:txBody>
          <a:bodyPr/>
          <a:lstStyle/>
          <a:p>
            <a:r>
              <a:rPr lang="en-US" dirty="0"/>
              <a:t>Challenge #4 – Checkpoints </a:t>
            </a:r>
          </a:p>
        </p:txBody>
      </p:sp>
      <p:sp>
        <p:nvSpPr>
          <p:cNvPr id="3" name="Content Placeholder 2">
            <a:extLst>
              <a:ext uri="{FF2B5EF4-FFF2-40B4-BE49-F238E27FC236}">
                <a16:creationId xmlns:a16="http://schemas.microsoft.com/office/drawing/2014/main" id="{F8D5E61B-2D69-3826-D9DC-3488476D4A8E}"/>
              </a:ext>
            </a:extLst>
          </p:cNvPr>
          <p:cNvSpPr>
            <a:spLocks noGrp="1"/>
          </p:cNvSpPr>
          <p:nvPr>
            <p:ph idx="1"/>
          </p:nvPr>
        </p:nvSpPr>
        <p:spPr/>
        <p:txBody>
          <a:bodyPr/>
          <a:lstStyle/>
          <a:p>
            <a:pPr marL="0" indent="0">
              <a:buNone/>
            </a:pPr>
            <a:r>
              <a:rPr lang="en-US" dirty="0"/>
              <a:t>Goal: Create open ended checkpoints that automatically saves the player’s position and respawns them after they die.</a:t>
            </a:r>
          </a:p>
          <a:p>
            <a:pPr marL="0" indent="0">
              <a:buNone/>
            </a:pPr>
            <a:endParaRPr lang="en-US" dirty="0"/>
          </a:p>
          <a:p>
            <a:pPr marL="0" indent="0">
              <a:buNone/>
            </a:pPr>
            <a:r>
              <a:rPr lang="en-US" dirty="0"/>
              <a:t>Challenge: Code shouldn’t have to be altered to add a new checkpoint.</a:t>
            </a:r>
          </a:p>
        </p:txBody>
      </p:sp>
    </p:spTree>
    <p:extLst>
      <p:ext uri="{BB962C8B-B14F-4D97-AF65-F5344CB8AC3E}">
        <p14:creationId xmlns:p14="http://schemas.microsoft.com/office/powerpoint/2010/main" val="7197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76D4-AE63-B1E5-64B7-892138937AF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2A51335-6C80-7DCD-A010-1CF77FA3F754}"/>
              </a:ext>
            </a:extLst>
          </p:cNvPr>
          <p:cNvSpPr>
            <a:spLocks noGrp="1"/>
          </p:cNvSpPr>
          <p:nvPr>
            <p:ph idx="1"/>
          </p:nvPr>
        </p:nvSpPr>
        <p:spPr/>
        <p:txBody>
          <a:bodyPr/>
          <a:lstStyle/>
          <a:p>
            <a:pPr marL="0" indent="0">
              <a:buNone/>
            </a:pPr>
            <a:r>
              <a:rPr lang="en-US" dirty="0"/>
              <a:t>Create a Vector3 variable for remembering the player’s current coordinates. Create a trigger box under a specified layer (i.e. Layer 13) that is programmed to update a variable when that player walks through it. </a:t>
            </a:r>
          </a:p>
        </p:txBody>
      </p:sp>
    </p:spTree>
    <p:extLst>
      <p:ext uri="{BB962C8B-B14F-4D97-AF65-F5344CB8AC3E}">
        <p14:creationId xmlns:p14="http://schemas.microsoft.com/office/powerpoint/2010/main" val="1713205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46E197-C8BB-D450-CB28-5268A437A731}"/>
              </a:ext>
            </a:extLst>
          </p:cNvPr>
          <p:cNvPicPr>
            <a:picLocks noChangeAspect="1"/>
          </p:cNvPicPr>
          <p:nvPr/>
        </p:nvPicPr>
        <p:blipFill>
          <a:blip r:embed="rId2"/>
          <a:stretch>
            <a:fillRect/>
          </a:stretch>
        </p:blipFill>
        <p:spPr>
          <a:xfrm>
            <a:off x="723402" y="2953192"/>
            <a:ext cx="10832793" cy="3394572"/>
          </a:xfrm>
          <a:prstGeom prst="rect">
            <a:avLst/>
          </a:prstGeom>
        </p:spPr>
      </p:pic>
      <p:pic>
        <p:nvPicPr>
          <p:cNvPr id="5" name="Picture 4" descr="A black background with white text&#10;&#10;Description automatically generated">
            <a:extLst>
              <a:ext uri="{FF2B5EF4-FFF2-40B4-BE49-F238E27FC236}">
                <a16:creationId xmlns:a16="http://schemas.microsoft.com/office/drawing/2014/main" id="{1ADE4B82-E938-B9A5-1231-2480671BA82D}"/>
              </a:ext>
            </a:extLst>
          </p:cNvPr>
          <p:cNvPicPr>
            <a:picLocks noChangeAspect="1"/>
          </p:cNvPicPr>
          <p:nvPr/>
        </p:nvPicPr>
        <p:blipFill>
          <a:blip r:embed="rId3"/>
          <a:stretch>
            <a:fillRect/>
          </a:stretch>
        </p:blipFill>
        <p:spPr>
          <a:xfrm>
            <a:off x="5826525" y="1364566"/>
            <a:ext cx="5729670" cy="1482919"/>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FD8F6A40-B599-203F-705E-8DF60CD2BB7D}"/>
              </a:ext>
            </a:extLst>
          </p:cNvPr>
          <p:cNvPicPr>
            <a:picLocks noChangeAspect="1"/>
          </p:cNvPicPr>
          <p:nvPr/>
        </p:nvPicPr>
        <p:blipFill>
          <a:blip r:embed="rId4"/>
          <a:stretch>
            <a:fillRect/>
          </a:stretch>
        </p:blipFill>
        <p:spPr>
          <a:xfrm>
            <a:off x="723402" y="1362633"/>
            <a:ext cx="4960223" cy="1482919"/>
          </a:xfrm>
          <a:prstGeom prst="rect">
            <a:avLst/>
          </a:prstGeom>
        </p:spPr>
      </p:pic>
      <p:sp>
        <p:nvSpPr>
          <p:cNvPr id="2" name="Title 1">
            <a:extLst>
              <a:ext uri="{FF2B5EF4-FFF2-40B4-BE49-F238E27FC236}">
                <a16:creationId xmlns:a16="http://schemas.microsoft.com/office/drawing/2014/main" id="{FCE66F8A-6A72-C82E-2060-C010BE49892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Code</a:t>
            </a:r>
          </a:p>
        </p:txBody>
      </p:sp>
    </p:spTree>
    <p:extLst>
      <p:ext uri="{BB962C8B-B14F-4D97-AF65-F5344CB8AC3E}">
        <p14:creationId xmlns:p14="http://schemas.microsoft.com/office/powerpoint/2010/main" val="2321615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Untitled design">
            <a:hlinkClick r:id="" action="ppaction://media"/>
            <a:extLst>
              <a:ext uri="{FF2B5EF4-FFF2-40B4-BE49-F238E27FC236}">
                <a16:creationId xmlns:a16="http://schemas.microsoft.com/office/drawing/2014/main" id="{8A09AC2D-8D47-2D7D-A305-78737E349157}"/>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93913" y="727232"/>
            <a:ext cx="11473543" cy="6453868"/>
          </a:xfrm>
          <a:prstGeom prst="rect">
            <a:avLst/>
          </a:prstGeom>
        </p:spPr>
      </p:pic>
      <p:sp>
        <p:nvSpPr>
          <p:cNvPr id="2" name="Title 1">
            <a:extLst>
              <a:ext uri="{FF2B5EF4-FFF2-40B4-BE49-F238E27FC236}">
                <a16:creationId xmlns:a16="http://schemas.microsoft.com/office/drawing/2014/main" id="{DD674AE2-BDC6-8797-CED8-A25252F8BFDC}"/>
              </a:ext>
            </a:extLst>
          </p:cNvPr>
          <p:cNvSpPr>
            <a:spLocks noGrp="1"/>
          </p:cNvSpPr>
          <p:nvPr>
            <p:ph type="title"/>
          </p:nvPr>
        </p:nvSpPr>
        <p:spPr/>
        <p:txBody>
          <a:bodyPr/>
          <a:lstStyle/>
          <a:p>
            <a:r>
              <a:rPr lang="en-US" dirty="0"/>
              <a:t>Full Run through </a:t>
            </a:r>
          </a:p>
        </p:txBody>
      </p:sp>
    </p:spTree>
    <p:extLst>
      <p:ext uri="{BB962C8B-B14F-4D97-AF65-F5344CB8AC3E}">
        <p14:creationId xmlns:p14="http://schemas.microsoft.com/office/powerpoint/2010/main" val="212822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45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CAC2-0299-EC40-1D65-3AE317F2170A}"/>
              </a:ext>
            </a:extLst>
          </p:cNvPr>
          <p:cNvSpPr>
            <a:spLocks noGrp="1"/>
          </p:cNvSpPr>
          <p:nvPr>
            <p:ph type="title"/>
          </p:nvPr>
        </p:nvSpPr>
        <p:spPr/>
        <p:txBody>
          <a:bodyPr/>
          <a:lstStyle/>
          <a:p>
            <a:r>
              <a:rPr lang="en-US" dirty="0"/>
              <a:t>Main Goal</a:t>
            </a:r>
          </a:p>
        </p:txBody>
      </p:sp>
      <p:sp>
        <p:nvSpPr>
          <p:cNvPr id="3" name="Content Placeholder 2">
            <a:extLst>
              <a:ext uri="{FF2B5EF4-FFF2-40B4-BE49-F238E27FC236}">
                <a16:creationId xmlns:a16="http://schemas.microsoft.com/office/drawing/2014/main" id="{2C2BFB4E-F4FB-9F08-AB8C-562286387156}"/>
              </a:ext>
            </a:extLst>
          </p:cNvPr>
          <p:cNvSpPr>
            <a:spLocks noGrp="1"/>
          </p:cNvSpPr>
          <p:nvPr>
            <p:ph idx="1"/>
          </p:nvPr>
        </p:nvSpPr>
        <p:spPr/>
        <p:txBody>
          <a:bodyPr/>
          <a:lstStyle/>
          <a:p>
            <a:pPr marL="0" indent="0">
              <a:buNone/>
            </a:pPr>
            <a:r>
              <a:rPr lang="en-US" dirty="0"/>
              <a:t>Create a platformer, similar to Path of Pain from Hollow Knight, in Unity using powerups such as phasing, double jump, pogo, dash, wall jump, and wall slide.</a:t>
            </a:r>
          </a:p>
        </p:txBody>
      </p:sp>
    </p:spTree>
    <p:extLst>
      <p:ext uri="{BB962C8B-B14F-4D97-AF65-F5344CB8AC3E}">
        <p14:creationId xmlns:p14="http://schemas.microsoft.com/office/powerpoint/2010/main" val="68821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B4B0-5FB5-0ADC-FBA0-95563E03EF24}"/>
              </a:ext>
            </a:extLst>
          </p:cNvPr>
          <p:cNvSpPr>
            <a:spLocks noGrp="1"/>
          </p:cNvSpPr>
          <p:nvPr>
            <p:ph type="title"/>
          </p:nvPr>
        </p:nvSpPr>
        <p:spPr/>
        <p:txBody>
          <a:bodyPr/>
          <a:lstStyle/>
          <a:p>
            <a:r>
              <a:rPr lang="en-US" dirty="0"/>
              <a:t>Basic Unity Explanation</a:t>
            </a:r>
          </a:p>
        </p:txBody>
      </p:sp>
      <p:sp>
        <p:nvSpPr>
          <p:cNvPr id="3" name="Content Placeholder 2">
            <a:extLst>
              <a:ext uri="{FF2B5EF4-FFF2-40B4-BE49-F238E27FC236}">
                <a16:creationId xmlns:a16="http://schemas.microsoft.com/office/drawing/2014/main" id="{26AEE72B-A186-FFE8-F534-1BF12D652AD8}"/>
              </a:ext>
            </a:extLst>
          </p:cNvPr>
          <p:cNvSpPr>
            <a:spLocks noGrp="1"/>
          </p:cNvSpPr>
          <p:nvPr>
            <p:ph idx="1"/>
          </p:nvPr>
        </p:nvSpPr>
        <p:spPr/>
        <p:txBody>
          <a:bodyPr/>
          <a:lstStyle/>
          <a:p>
            <a:pPr marL="0" indent="0">
              <a:buNone/>
            </a:pPr>
            <a:r>
              <a:rPr lang="en-US" dirty="0"/>
              <a:t>Unity is a game engine that handles the physics aspect of game development such as gravity and collisions. </a:t>
            </a:r>
          </a:p>
        </p:txBody>
      </p:sp>
    </p:spTree>
    <p:extLst>
      <p:ext uri="{BB962C8B-B14F-4D97-AF65-F5344CB8AC3E}">
        <p14:creationId xmlns:p14="http://schemas.microsoft.com/office/powerpoint/2010/main" val="162827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9D2D-1608-81F6-1F83-EB3629272470}"/>
              </a:ext>
            </a:extLst>
          </p:cNvPr>
          <p:cNvSpPr>
            <a:spLocks noGrp="1"/>
          </p:cNvSpPr>
          <p:nvPr>
            <p:ph type="title"/>
          </p:nvPr>
        </p:nvSpPr>
        <p:spPr/>
        <p:txBody>
          <a:bodyPr/>
          <a:lstStyle/>
          <a:p>
            <a:r>
              <a:rPr lang="en-US" dirty="0"/>
              <a:t>Rigid Bodies</a:t>
            </a:r>
          </a:p>
        </p:txBody>
      </p:sp>
      <p:sp>
        <p:nvSpPr>
          <p:cNvPr id="3" name="Content Placeholder 2">
            <a:extLst>
              <a:ext uri="{FF2B5EF4-FFF2-40B4-BE49-F238E27FC236}">
                <a16:creationId xmlns:a16="http://schemas.microsoft.com/office/drawing/2014/main" id="{F127E59F-F9DB-E1F2-6FB2-C0F0790B046B}"/>
              </a:ext>
            </a:extLst>
          </p:cNvPr>
          <p:cNvSpPr>
            <a:spLocks noGrp="1"/>
          </p:cNvSpPr>
          <p:nvPr>
            <p:ph idx="1"/>
          </p:nvPr>
        </p:nvSpPr>
        <p:spPr/>
        <p:txBody>
          <a:bodyPr/>
          <a:lstStyle/>
          <a:p>
            <a:pPr marL="0" indent="0">
              <a:buNone/>
            </a:pPr>
            <a:r>
              <a:rPr lang="en-US" dirty="0"/>
              <a:t>Rigid bodies apply physics to sprites in Unity such as gravity &amp; friction.</a:t>
            </a:r>
          </a:p>
        </p:txBody>
      </p:sp>
    </p:spTree>
    <p:extLst>
      <p:ext uri="{BB962C8B-B14F-4D97-AF65-F5344CB8AC3E}">
        <p14:creationId xmlns:p14="http://schemas.microsoft.com/office/powerpoint/2010/main" val="259201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F7E6-A933-BA5C-7528-4A75BD6419BE}"/>
              </a:ext>
            </a:extLst>
          </p:cNvPr>
          <p:cNvSpPr>
            <a:spLocks noGrp="1"/>
          </p:cNvSpPr>
          <p:nvPr>
            <p:ph type="title"/>
          </p:nvPr>
        </p:nvSpPr>
        <p:spPr/>
        <p:txBody>
          <a:bodyPr/>
          <a:lstStyle/>
          <a:p>
            <a:r>
              <a:rPr lang="en-US" dirty="0"/>
              <a:t>Box Collider &amp; Trigger Bodies</a:t>
            </a:r>
          </a:p>
        </p:txBody>
      </p:sp>
      <p:sp>
        <p:nvSpPr>
          <p:cNvPr id="3" name="Content Placeholder 2">
            <a:extLst>
              <a:ext uri="{FF2B5EF4-FFF2-40B4-BE49-F238E27FC236}">
                <a16:creationId xmlns:a16="http://schemas.microsoft.com/office/drawing/2014/main" id="{A411CE19-C5FE-6036-AFA4-415F433DF122}"/>
              </a:ext>
            </a:extLst>
          </p:cNvPr>
          <p:cNvSpPr>
            <a:spLocks noGrp="1"/>
          </p:cNvSpPr>
          <p:nvPr>
            <p:ph idx="1"/>
          </p:nvPr>
        </p:nvSpPr>
        <p:spPr/>
        <p:txBody>
          <a:bodyPr/>
          <a:lstStyle/>
          <a:p>
            <a:pPr marL="0" indent="0">
              <a:buNone/>
            </a:pPr>
            <a:r>
              <a:rPr lang="en-US" dirty="0"/>
              <a:t>A box collider prevents objects that would intersect with each other from going through each other. Allows for floors and platforms. </a:t>
            </a:r>
          </a:p>
          <a:p>
            <a:pPr marL="0" indent="0">
              <a:buNone/>
            </a:pPr>
            <a:endParaRPr lang="en-US" dirty="0"/>
          </a:p>
          <a:p>
            <a:pPr marL="0" indent="0">
              <a:buNone/>
            </a:pPr>
            <a:r>
              <a:rPr lang="en-US" dirty="0"/>
              <a:t>A trigger body allows for an object to pass through an area and trigger specified events through programming. </a:t>
            </a:r>
          </a:p>
        </p:txBody>
      </p:sp>
    </p:spTree>
    <p:extLst>
      <p:ext uri="{BB962C8B-B14F-4D97-AF65-F5344CB8AC3E}">
        <p14:creationId xmlns:p14="http://schemas.microsoft.com/office/powerpoint/2010/main" val="354692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20CD-99A4-88C1-B99A-AA90FBF6D1D5}"/>
              </a:ext>
            </a:extLst>
          </p:cNvPr>
          <p:cNvSpPr>
            <a:spLocks noGrp="1"/>
          </p:cNvSpPr>
          <p:nvPr>
            <p:ph type="title"/>
          </p:nvPr>
        </p:nvSpPr>
        <p:spPr/>
        <p:txBody>
          <a:bodyPr/>
          <a:lstStyle/>
          <a:p>
            <a:r>
              <a:rPr lang="en-US" dirty="0"/>
              <a:t>Coroutine &amp; Enumerator </a:t>
            </a:r>
          </a:p>
        </p:txBody>
      </p:sp>
      <p:sp>
        <p:nvSpPr>
          <p:cNvPr id="3" name="Content Placeholder 2">
            <a:extLst>
              <a:ext uri="{FF2B5EF4-FFF2-40B4-BE49-F238E27FC236}">
                <a16:creationId xmlns:a16="http://schemas.microsoft.com/office/drawing/2014/main" id="{5A3CA427-8C40-AE51-89FB-D4BC28A03F00}"/>
              </a:ext>
            </a:extLst>
          </p:cNvPr>
          <p:cNvSpPr>
            <a:spLocks noGrp="1"/>
          </p:cNvSpPr>
          <p:nvPr>
            <p:ph idx="1"/>
          </p:nvPr>
        </p:nvSpPr>
        <p:spPr/>
        <p:txBody>
          <a:bodyPr/>
          <a:lstStyle/>
          <a:p>
            <a:pPr marL="0" indent="0">
              <a:buNone/>
            </a:pPr>
            <a:r>
              <a:rPr lang="en-US" dirty="0"/>
              <a:t>A coroutine is similar to calling a function, however, it provides the ability to use the wait() functions.</a:t>
            </a:r>
          </a:p>
          <a:p>
            <a:pPr marL="0" indent="0">
              <a:buNone/>
            </a:pPr>
            <a:endParaRPr lang="en-US" dirty="0"/>
          </a:p>
          <a:p>
            <a:pPr marL="0" indent="0">
              <a:buNone/>
            </a:pPr>
            <a:r>
              <a:rPr lang="en-US" dirty="0"/>
              <a:t>An enumerator is the defining of the special kind of function a coroutine calls.</a:t>
            </a:r>
          </a:p>
        </p:txBody>
      </p:sp>
    </p:spTree>
    <p:extLst>
      <p:ext uri="{BB962C8B-B14F-4D97-AF65-F5344CB8AC3E}">
        <p14:creationId xmlns:p14="http://schemas.microsoft.com/office/powerpoint/2010/main" val="167744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FB29-F206-F9F4-7F29-B363D7478AAD}"/>
              </a:ext>
            </a:extLst>
          </p:cNvPr>
          <p:cNvSpPr>
            <a:spLocks noGrp="1"/>
          </p:cNvSpPr>
          <p:nvPr>
            <p:ph type="title"/>
          </p:nvPr>
        </p:nvSpPr>
        <p:spPr/>
        <p:txBody>
          <a:bodyPr/>
          <a:lstStyle/>
          <a:p>
            <a:r>
              <a:rPr lang="en-US" dirty="0"/>
              <a:t>Challenge #1 – Phasing</a:t>
            </a:r>
          </a:p>
        </p:txBody>
      </p:sp>
      <p:sp>
        <p:nvSpPr>
          <p:cNvPr id="3" name="Content Placeholder 2">
            <a:extLst>
              <a:ext uri="{FF2B5EF4-FFF2-40B4-BE49-F238E27FC236}">
                <a16:creationId xmlns:a16="http://schemas.microsoft.com/office/drawing/2014/main" id="{8054DE3E-700A-D307-1FF7-875E23745993}"/>
              </a:ext>
            </a:extLst>
          </p:cNvPr>
          <p:cNvSpPr>
            <a:spLocks noGrp="1"/>
          </p:cNvSpPr>
          <p:nvPr>
            <p:ph idx="1"/>
          </p:nvPr>
        </p:nvSpPr>
        <p:spPr/>
        <p:txBody>
          <a:bodyPr/>
          <a:lstStyle/>
          <a:p>
            <a:pPr marL="0" indent="0">
              <a:buNone/>
            </a:pPr>
            <a:r>
              <a:rPr lang="en-US" dirty="0"/>
              <a:t>Idea: Player character can phase through objects such as platforms and specific walls.</a:t>
            </a:r>
          </a:p>
          <a:p>
            <a:pPr marL="0" indent="0">
              <a:buNone/>
            </a:pPr>
            <a:endParaRPr lang="en-US" dirty="0"/>
          </a:p>
          <a:p>
            <a:pPr marL="0" indent="0">
              <a:buNone/>
            </a:pPr>
            <a:r>
              <a:rPr lang="en-US" dirty="0"/>
              <a:t>Challenge: Player character still needs to be able to be controlled, have gravity, use abilities, trigger actions such as checkpoints, &amp; doesn’t phase through certain walls and floors.</a:t>
            </a:r>
          </a:p>
        </p:txBody>
      </p:sp>
    </p:spTree>
    <p:extLst>
      <p:ext uri="{BB962C8B-B14F-4D97-AF65-F5344CB8AC3E}">
        <p14:creationId xmlns:p14="http://schemas.microsoft.com/office/powerpoint/2010/main" val="33684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1B34-9B06-3A39-B5DF-5417277C7543}"/>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470EF0E-FA70-92AF-97D2-3C3F468FDE46}"/>
              </a:ext>
            </a:extLst>
          </p:cNvPr>
          <p:cNvSpPr>
            <a:spLocks noGrp="1"/>
          </p:cNvSpPr>
          <p:nvPr>
            <p:ph idx="1"/>
          </p:nvPr>
        </p:nvSpPr>
        <p:spPr/>
        <p:txBody>
          <a:bodyPr/>
          <a:lstStyle/>
          <a:p>
            <a:pPr marL="0" indent="0">
              <a:buNone/>
            </a:pPr>
            <a:r>
              <a:rPr lang="en-US" dirty="0"/>
              <a:t>Create two separate box colliders, one which collides with everything and one that ignores certain layers. This allows the player to phase through specified objects such as platforms and still trigger objects such as checkpoints.</a:t>
            </a:r>
          </a:p>
        </p:txBody>
      </p:sp>
    </p:spTree>
    <p:extLst>
      <p:ext uri="{BB962C8B-B14F-4D97-AF65-F5344CB8AC3E}">
        <p14:creationId xmlns:p14="http://schemas.microsoft.com/office/powerpoint/2010/main" val="10049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4686D84-D4DF-A1BF-3BED-8EF71409A1A6}"/>
              </a:ext>
            </a:extLst>
          </p:cNvPr>
          <p:cNvPicPr>
            <a:picLocks noChangeAspect="1"/>
          </p:cNvPicPr>
          <p:nvPr/>
        </p:nvPicPr>
        <p:blipFill>
          <a:blip r:embed="rId2"/>
          <a:stretch>
            <a:fillRect/>
          </a:stretch>
        </p:blipFill>
        <p:spPr>
          <a:xfrm>
            <a:off x="1682750" y="1844675"/>
            <a:ext cx="8823325" cy="2317750"/>
          </a:xfrm>
          <a:prstGeom prst="rect">
            <a:avLst/>
          </a:prstGeom>
        </p:spPr>
      </p:pic>
      <p:pic>
        <p:nvPicPr>
          <p:cNvPr id="6" name="Picture 5">
            <a:extLst>
              <a:ext uri="{FF2B5EF4-FFF2-40B4-BE49-F238E27FC236}">
                <a16:creationId xmlns:a16="http://schemas.microsoft.com/office/drawing/2014/main" id="{62AE3281-4FB9-E6C8-1111-99FE45468BA5}"/>
              </a:ext>
            </a:extLst>
          </p:cNvPr>
          <p:cNvPicPr>
            <a:picLocks noChangeAspect="1"/>
          </p:cNvPicPr>
          <p:nvPr/>
        </p:nvPicPr>
        <p:blipFill>
          <a:blip r:embed="rId3"/>
          <a:stretch>
            <a:fillRect/>
          </a:stretch>
        </p:blipFill>
        <p:spPr>
          <a:xfrm>
            <a:off x="1682750" y="4222750"/>
            <a:ext cx="3016250" cy="1774825"/>
          </a:xfrm>
          <a:prstGeom prst="rect">
            <a:avLst/>
          </a:prstGeom>
        </p:spPr>
      </p:pic>
      <p:pic>
        <p:nvPicPr>
          <p:cNvPr id="8" name="Picture 7">
            <a:extLst>
              <a:ext uri="{FF2B5EF4-FFF2-40B4-BE49-F238E27FC236}">
                <a16:creationId xmlns:a16="http://schemas.microsoft.com/office/drawing/2014/main" id="{860C337D-7193-90DA-8ABA-62AFD2552096}"/>
              </a:ext>
            </a:extLst>
          </p:cNvPr>
          <p:cNvPicPr>
            <a:picLocks noChangeAspect="1"/>
          </p:cNvPicPr>
          <p:nvPr/>
        </p:nvPicPr>
        <p:blipFill>
          <a:blip r:embed="rId4"/>
          <a:stretch>
            <a:fillRect/>
          </a:stretch>
        </p:blipFill>
        <p:spPr>
          <a:xfrm>
            <a:off x="1682750" y="6056313"/>
            <a:ext cx="3016250" cy="236538"/>
          </a:xfrm>
          <a:prstGeom prst="rect">
            <a:avLst/>
          </a:prstGeom>
        </p:spPr>
      </p:pic>
      <p:pic>
        <p:nvPicPr>
          <p:cNvPr id="4" name="Picture 3">
            <a:extLst>
              <a:ext uri="{FF2B5EF4-FFF2-40B4-BE49-F238E27FC236}">
                <a16:creationId xmlns:a16="http://schemas.microsoft.com/office/drawing/2014/main" id="{5D494C72-5D5D-D0F3-0717-D04991007D4C}"/>
              </a:ext>
            </a:extLst>
          </p:cNvPr>
          <p:cNvPicPr>
            <a:picLocks noChangeAspect="1"/>
          </p:cNvPicPr>
          <p:nvPr/>
        </p:nvPicPr>
        <p:blipFill>
          <a:blip r:embed="rId5"/>
          <a:stretch>
            <a:fillRect/>
          </a:stretch>
        </p:blipFill>
        <p:spPr>
          <a:xfrm>
            <a:off x="4759325" y="4222750"/>
            <a:ext cx="5746750" cy="2071688"/>
          </a:xfrm>
          <a:prstGeom prst="rect">
            <a:avLst/>
          </a:prstGeom>
        </p:spPr>
      </p:pic>
      <p:sp>
        <p:nvSpPr>
          <p:cNvPr id="2" name="Title 1">
            <a:extLst>
              <a:ext uri="{FF2B5EF4-FFF2-40B4-BE49-F238E27FC236}">
                <a16:creationId xmlns:a16="http://schemas.microsoft.com/office/drawing/2014/main" id="{FCE66F8A-6A72-C82E-2060-C010BE49892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Code</a:t>
            </a:r>
          </a:p>
        </p:txBody>
      </p:sp>
    </p:spTree>
    <p:extLst>
      <p:ext uri="{BB962C8B-B14F-4D97-AF65-F5344CB8AC3E}">
        <p14:creationId xmlns:p14="http://schemas.microsoft.com/office/powerpoint/2010/main" val="290383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544</Words>
  <Application>Microsoft Office PowerPoint</Application>
  <PresentationFormat>Widescreen</PresentationFormat>
  <Paragraphs>45</Paragraphs>
  <Slides>19</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Final Project</vt:lpstr>
      <vt:lpstr>Main Goal</vt:lpstr>
      <vt:lpstr>Basic Unity Explanation</vt:lpstr>
      <vt:lpstr>Rigid Bodies</vt:lpstr>
      <vt:lpstr>Box Collider &amp; Trigger Bodies</vt:lpstr>
      <vt:lpstr>Coroutine &amp; Enumerator </vt:lpstr>
      <vt:lpstr>Challenge #1 – Phasing</vt:lpstr>
      <vt:lpstr>Solution</vt:lpstr>
      <vt:lpstr>Code</vt:lpstr>
      <vt:lpstr>Challenge #2 – Dash</vt:lpstr>
      <vt:lpstr>Solution</vt:lpstr>
      <vt:lpstr>Code</vt:lpstr>
      <vt:lpstr>Challenge #3 – Pogo</vt:lpstr>
      <vt:lpstr>Solution</vt:lpstr>
      <vt:lpstr>Code</vt:lpstr>
      <vt:lpstr>Challenge #4 – Checkpoints </vt:lpstr>
      <vt:lpstr>Solution</vt:lpstr>
      <vt:lpstr>Code</vt:lpstr>
      <vt:lpstr>Full Run through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Brenckle, Eli Brenckle  '25</dc:creator>
  <cp:lastModifiedBy>Brenckle, Eli Brenckle  '25</cp:lastModifiedBy>
  <cp:revision>1</cp:revision>
  <dcterms:created xsi:type="dcterms:W3CDTF">2023-12-15T19:28:33Z</dcterms:created>
  <dcterms:modified xsi:type="dcterms:W3CDTF">2023-12-19T03:23:42Z</dcterms:modified>
</cp:coreProperties>
</file>