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60A1-7CB5-47DA-A094-3233FE127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D1673-4980-432D-9C84-D1698ACB9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88A5D-A74D-4DDC-8455-F1B8F2426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8027-4A59-4782-8CC5-D9229B7D43CC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4D9C0-A2FC-4B9E-8B2C-673EA6A96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5E519-927B-462A-99C3-F7488280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4BEE-37E1-4F28-B926-C457E549A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7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5CC9-AD19-456D-89C4-11CAB33E4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72A69-AD7E-4177-9A15-52F9FC227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5E0D5-5061-4CBA-920F-8C4BB5F40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8027-4A59-4782-8CC5-D9229B7D43CC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33388-51A6-40C9-8630-1C60A9AD2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306A6-7328-4E3F-B5D5-FE4301A9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4BEE-37E1-4F28-B926-C457E549A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7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566595-6B0A-4DEF-BCC6-C6CFF39BC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267AD-42DC-4B60-B07F-84AC8D240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F9900-D5A5-4C8F-8FAA-53B27811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8027-4A59-4782-8CC5-D9229B7D43CC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F37F1-3067-42DB-B132-63452649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D8FC0-A78E-476B-A6B3-E72B686C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4BEE-37E1-4F28-B926-C457E549A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2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0B12-B24C-4001-A5E7-FEB4720AD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6A693-EECA-4170-8708-A669DB8C8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D4D5A-DB94-4BD8-A1E7-669F6D3F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8027-4A59-4782-8CC5-D9229B7D43CC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19675-9CB4-4C60-AF8E-CE2BB45D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B9A1-71E6-4D27-9E2A-855FCFB1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4BEE-37E1-4F28-B926-C457E549A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2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EE838-9CB4-45C8-AFB2-20DC8A2AD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4994D-E8FE-493F-888E-21CE3E893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DEE89-6C6C-4383-B1C8-515F7A0B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8027-4A59-4782-8CC5-D9229B7D43CC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2065D-BA58-48CF-A63B-CEB939D58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C86C0-5C51-4440-933B-BF76A571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4BEE-37E1-4F28-B926-C457E549A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0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28B91-B936-4CD5-9EBE-EB052080F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AE047-574D-4DF3-AD93-AB92ED16C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CE196-8EF0-40BE-9159-56AF98C2E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B9A64-7B65-4BA1-B68E-BFEC3C48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8027-4A59-4782-8CC5-D9229B7D43CC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F00DE-4713-41A8-BF12-5304410B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AE708-AB64-47DD-99EE-A675EC56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4BEE-37E1-4F28-B926-C457E549A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5D8B-30A5-4966-9FF8-CA4B2315A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966D9-D85B-4102-9F22-70F4621DA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5BE7D-2816-46CF-BF58-0DD7D99EA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4A7699-5B33-406E-BE1D-7C2931432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7B67BE-6512-4396-9B72-511C052D9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4D92F-5895-4759-A055-42E52C6F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8027-4A59-4782-8CC5-D9229B7D43CC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A4961-C1D1-40D7-93D5-1231C331F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4B975C-1FB5-49D5-8584-046F0D28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4BEE-37E1-4F28-B926-C457E549A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2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CE8B0-CA57-4FD5-AEF6-0BCE13561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9D8DCA-258D-496B-863A-9D510412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8027-4A59-4782-8CC5-D9229B7D43CC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EC5DF-688A-46AE-B9E8-1CC778E8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C52B-9E97-495D-9F93-86BA2F00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4BEE-37E1-4F28-B926-C457E549A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6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B9952-B9BD-47F3-8CFB-4F01A642B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8027-4A59-4782-8CC5-D9229B7D43CC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312C19-0AA8-40BC-9A04-B57CE1F9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F0240-C686-4C56-8B03-814A64799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4BEE-37E1-4F28-B926-C457E549A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6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7B91-30CF-4FF9-84FE-861BFBA34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11931-87E7-4DF8-A1F8-14CA88ACA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6E12B-D2CF-4B61-8849-26A37969A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231AF-1969-41CD-9819-FD619D71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8027-4A59-4782-8CC5-D9229B7D43CC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8EBDA-31AC-47FA-B7C1-D42C14845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D9046-CE85-499E-8003-7CE330E66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4BEE-37E1-4F28-B926-C457E549A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1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AAD4-B3D9-44E2-B92B-52AF29982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9BDB83-9402-4697-848C-589E13507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CAD71-9051-4070-AA6E-CD13203EA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A33C2-E449-45AB-AEC4-582F1A46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8027-4A59-4782-8CC5-D9229B7D43CC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59B75-FBD5-42FB-B855-5079F15C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A64F3-831B-4188-A397-9D3CE49C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4BEE-37E1-4F28-B926-C457E549A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9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FA1B9D-AA0A-40EA-9D6A-E6092D8E7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7FBDC-280D-4D29-BA4D-A1E51DF4A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16E4C-D812-4997-A6FB-61FA7C0C0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D8027-4A59-4782-8CC5-D9229B7D43CC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98F4C-BA08-4DF5-98E4-0DF9B3E48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4EE29-BC70-4D16-BF89-BFDC21A0F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C4BEE-37E1-4F28-B926-C457E549A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8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B73CB2-0DB3-43D7-90F4-79AB018D1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46" y="0"/>
            <a:ext cx="1175550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7D68F8-4A6E-48D8-BB33-8FEA95EF31D7}"/>
              </a:ext>
            </a:extLst>
          </p:cNvPr>
          <p:cNvSpPr txBox="1"/>
          <p:nvPr/>
        </p:nvSpPr>
        <p:spPr>
          <a:xfrm>
            <a:off x="591015" y="434898"/>
            <a:ext cx="3501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Running GWR in ArcGIS Pro with the settings to the right…</a:t>
            </a:r>
          </a:p>
        </p:txBody>
      </p:sp>
    </p:spTree>
    <p:extLst>
      <p:ext uri="{BB962C8B-B14F-4D97-AF65-F5344CB8AC3E}">
        <p14:creationId xmlns:p14="http://schemas.microsoft.com/office/powerpoint/2010/main" val="17600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EEEB-9031-470A-91D7-AF32EE0E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2665-6BC2-4ABD-920D-727C716E2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3817E-EFA0-40C0-A4DB-4A96F0D79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906"/>
            <a:ext cx="12192000" cy="61961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60967B-B573-4A78-ACE4-9D15D35EA66A}"/>
              </a:ext>
            </a:extLst>
          </p:cNvPr>
          <p:cNvSpPr txBox="1"/>
          <p:nvPr/>
        </p:nvSpPr>
        <p:spPr>
          <a:xfrm>
            <a:off x="9422781" y="136446"/>
            <a:ext cx="26762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Looking at the attribute table of the output shapefile. When Local R-Squares are sorted in ascending order, some Local R-Squares are negative, and the multicollinearity condition number seems to be unreasonably high.</a:t>
            </a:r>
          </a:p>
        </p:txBody>
      </p:sp>
    </p:spTree>
    <p:extLst>
      <p:ext uri="{BB962C8B-B14F-4D97-AF65-F5344CB8AC3E}">
        <p14:creationId xmlns:p14="http://schemas.microsoft.com/office/powerpoint/2010/main" val="16824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C6D0-B383-4BE5-918D-0391A608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C3E67-F04F-4079-967A-72135EE7B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80E23-9B8F-4F30-9173-198263171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0967"/>
            <a:ext cx="12192000" cy="5996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C26742-A332-4C21-A3B2-04E2C80A1BC9}"/>
              </a:ext>
            </a:extLst>
          </p:cNvPr>
          <p:cNvSpPr txBox="1"/>
          <p:nvPr/>
        </p:nvSpPr>
        <p:spPr>
          <a:xfrm>
            <a:off x="6880302" y="512956"/>
            <a:ext cx="3233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Running GWR in ArcMap – same data set, same dependent and independent variables</a:t>
            </a:r>
          </a:p>
        </p:txBody>
      </p:sp>
    </p:spTree>
    <p:extLst>
      <p:ext uri="{BB962C8B-B14F-4D97-AF65-F5344CB8AC3E}">
        <p14:creationId xmlns:p14="http://schemas.microsoft.com/office/powerpoint/2010/main" val="373095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EB1E-E7E0-4D9D-BE97-3EEA7EB15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74E4D-EADC-4EA4-87F5-4D1629719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22B83-4FB1-44B7-A8FB-1D32DA0CF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3981"/>
            <a:ext cx="12192000" cy="6290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F323BD-0C0F-4467-9556-FB55356255FD}"/>
              </a:ext>
            </a:extLst>
          </p:cNvPr>
          <p:cNvSpPr txBox="1"/>
          <p:nvPr/>
        </p:nvSpPr>
        <p:spPr>
          <a:xfrm>
            <a:off x="6322741" y="78059"/>
            <a:ext cx="3189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the lowest local R square is 0.000018 – positive.</a:t>
            </a:r>
          </a:p>
        </p:txBody>
      </p:sp>
    </p:spTree>
    <p:extLst>
      <p:ext uri="{BB962C8B-B14F-4D97-AF65-F5344CB8AC3E}">
        <p14:creationId xmlns:p14="http://schemas.microsoft.com/office/powerpoint/2010/main" val="22710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Brusilovskiy</dc:creator>
  <cp:lastModifiedBy>Eugene Brusilovskiy</cp:lastModifiedBy>
  <cp:revision>2</cp:revision>
  <dcterms:created xsi:type="dcterms:W3CDTF">2021-10-29T18:24:45Z</dcterms:created>
  <dcterms:modified xsi:type="dcterms:W3CDTF">2021-10-29T18:34:32Z</dcterms:modified>
</cp:coreProperties>
</file>