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5904" autoAdjust="0"/>
  </p:normalViewPr>
  <p:slideViewPr>
    <p:cSldViewPr snapToGrid="0" snapToObjects="1">
      <p:cViewPr>
        <p:scale>
          <a:sx n="108" d="100"/>
          <a:sy n="108" d="100"/>
        </p:scale>
        <p:origin x="-10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F518-EF0D-9944-A7A1-C3C713C09260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DF7E-C84A-0141-97B6-70BA4BDC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call</a:t>
            </a:r>
            <a:r>
              <a:rPr lang="en-US" baseline="0" dirty="0" smtClean="0"/>
              <a:t> will resolve in opening a caller’s address in order to receive a response from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DF7E-C84A-0141-97B6-70BA4BDC41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(4/18/16 18:03) -----</a:t>
            </a:r>
          </a:p>
          <a:p>
            <a:r>
              <a:rPr lang="en-US"/>
              <a:t>HAProxy could open the port to public. and predix can access to the 3.x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DF7E-C84A-0141-97B6-70BA4BDC41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call</a:t>
            </a:r>
            <a:r>
              <a:rPr lang="en-US" baseline="0" dirty="0" smtClean="0"/>
              <a:t> will resolve in opening a caller’s address in order to receive a response from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DF7E-C84A-0141-97B6-70BA4BDC41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uild.ge.com/200018017/ph-tcp-tunnel-1" TargetMode="External"/><Relationship Id="rId4" Type="http://schemas.openxmlformats.org/officeDocument/2006/relationships/hyperlink" Target="https://predix-cs-portal.run.asv-pr.ice.predix.io/listcats" TargetMode="External"/><Relationship Id="rId5" Type="http://schemas.openxmlformats.org/officeDocument/2006/relationships/hyperlink" Target="https://predix-cs-portal.run.asv-pr.ice.predix.io/addcat/%3Cname%3E/%3Ctyp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build.ge.com/212359746/ph-tcp-tunn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3173" y="1505897"/>
            <a:ext cx="6333032" cy="1204306"/>
          </a:xfrm>
        </p:spPr>
        <p:txBody>
          <a:bodyPr/>
          <a:lstStyle/>
          <a:p>
            <a:r>
              <a:rPr lang="en-US" dirty="0" smtClean="0"/>
              <a:t>Cloud Service Tunnel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/</a:t>
            </a:r>
            <a:r>
              <a:rPr lang="en-US" dirty="0" err="1" smtClean="0"/>
              <a:t>tcp</a:t>
            </a:r>
            <a:r>
              <a:rPr lang="en-US" dirty="0" smtClean="0"/>
              <a:t> socket converter/ by chia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Cloud tunnel?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Enable connectivity between Cloud apps and 3</a:t>
            </a:r>
            <a:r>
              <a:rPr lang="en-US" baseline="30000" dirty="0" smtClean="0"/>
              <a:t>rd</a:t>
            </a:r>
            <a:r>
              <a:rPr lang="en-US" dirty="0" smtClean="0"/>
              <a:t> party on-premise services. But what are those services?</a:t>
            </a:r>
          </a:p>
          <a:p>
            <a:pPr>
              <a:buFontTx/>
              <a:buChar char="-"/>
            </a:pPr>
            <a:r>
              <a:rPr lang="en-US" dirty="0" smtClean="0"/>
              <a:t>Create a no network-barrier environment for ISV/End User.</a:t>
            </a:r>
          </a:p>
          <a:p>
            <a:pPr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r>
              <a:rPr lang="en-US" dirty="0" smtClean="0"/>
              <a:t> to govern all outbound resources. </a:t>
            </a:r>
            <a:r>
              <a:rPr lang="en-US" dirty="0"/>
              <a:t>L</a:t>
            </a:r>
            <a:r>
              <a:rPr lang="en-US" dirty="0" smtClean="0"/>
              <a:t>ucrative business.</a:t>
            </a:r>
          </a:p>
          <a:p>
            <a:pPr>
              <a:buFontTx/>
              <a:buChar char="-"/>
            </a:pPr>
            <a:r>
              <a:rPr lang="en-US" dirty="0" smtClean="0"/>
              <a:t>Reduce the network . Let SDN talks.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 Model</a:t>
            </a:r>
            <a:endParaRPr lang="en-US" dirty="0"/>
          </a:p>
        </p:txBody>
      </p:sp>
      <p:pic>
        <p:nvPicPr>
          <p:cNvPr id="4" name="Content Placeholder 3" descr="osi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t="14168" r="6344" b="14168"/>
          <a:stretch/>
        </p:blipFill>
        <p:spPr>
          <a:xfrm>
            <a:off x="1469859" y="1171178"/>
            <a:ext cx="5761853" cy="380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4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4160"/>
            <a:ext cx="7520940" cy="548640"/>
          </a:xfrm>
        </p:spPr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812800"/>
            <a:ext cx="7520940" cy="41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1" y="228656"/>
            <a:ext cx="8478153" cy="47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9"/>
          <a:stretch/>
        </p:blipFill>
        <p:spPr>
          <a:xfrm>
            <a:off x="824073" y="110538"/>
            <a:ext cx="7313073" cy="4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Created Mongo instance on both server and client end.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Establish the client tunnel.</a:t>
            </a:r>
          </a:p>
          <a:p>
            <a:pPr>
              <a:buFontTx/>
              <a:buChar char="-"/>
            </a:pPr>
            <a:r>
              <a:rPr lang="en-US" dirty="0" smtClean="0"/>
              <a:t>Establish the server tunnel.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Test the Mongo instance w/ Mongo CLI from the Client.</a:t>
            </a:r>
          </a:p>
          <a:p>
            <a:pPr>
              <a:buFontTx/>
              <a:buChar char="-"/>
            </a:pPr>
            <a:r>
              <a:rPr lang="en-US" dirty="0" smtClean="0"/>
              <a:t>Cloud Foundry Deployment.</a:t>
            </a:r>
          </a:p>
          <a:p>
            <a:pPr>
              <a:buFontTx/>
              <a:buChar char="-"/>
            </a:pPr>
            <a:r>
              <a:rPr lang="en-US" dirty="0" smtClean="0"/>
              <a:t>Browser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1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://github.build.ge.com/212359746/ph-tcp-</a:t>
            </a:r>
            <a:r>
              <a:rPr lang="en-US" dirty="0" smtClean="0">
                <a:hlinkClick r:id="rId2"/>
              </a:rPr>
              <a:t>tunnel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ontact Prasad/Chia for access)</a:t>
            </a:r>
          </a:p>
          <a:p>
            <a:r>
              <a:rPr lang="en-US" dirty="0" smtClean="0"/>
              <a:t>Forked:</a:t>
            </a:r>
            <a:endParaRPr lang="en-US" dirty="0"/>
          </a:p>
          <a:p>
            <a:r>
              <a:rPr lang="en-US" dirty="0">
                <a:hlinkClick r:id="rId3"/>
              </a:rPr>
              <a:t>https://github.build.ge.com/200018017/ph-tcp-tunnel-</a:t>
            </a:r>
            <a:r>
              <a:rPr lang="en-US" dirty="0" smtClean="0">
                <a:hlinkClick r:id="rId3"/>
              </a:rPr>
              <a:t>1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Demo:</a:t>
            </a:r>
          </a:p>
          <a:p>
            <a:r>
              <a:rPr lang="en-US" dirty="0" smtClean="0">
                <a:hlinkClick r:id="rId4"/>
              </a:rPr>
              <a:t>https://predix</a:t>
            </a:r>
            <a:r>
              <a:rPr lang="en-US" dirty="0">
                <a:hlinkClick r:id="rId4"/>
              </a:rPr>
              <a:t>-cs-portal.run.asv-</a:t>
            </a:r>
            <a:r>
              <a:rPr lang="en-US" dirty="0" smtClean="0">
                <a:hlinkClick r:id="rId4"/>
              </a:rPr>
              <a:t>pr.ice.predix.io/listcats</a:t>
            </a:r>
            <a:r>
              <a:rPr lang="en-US" dirty="0" smtClean="0"/>
              <a:t> (List of rows)</a:t>
            </a:r>
          </a:p>
          <a:p>
            <a:r>
              <a:rPr lang="en-US" dirty="0">
                <a:hlinkClick r:id="rId5"/>
              </a:rPr>
              <a:t>https://predix-cs-portal.run.asv-pr.ice.predix.io</a:t>
            </a:r>
            <a:r>
              <a:rPr lang="en-US" dirty="0" smtClean="0">
                <a:hlinkClick r:id="rId5"/>
              </a:rPr>
              <a:t>/addcat/&lt;name&gt;/&lt;type</a:t>
            </a:r>
            <a:r>
              <a:rPr lang="en-US" dirty="0" smtClean="0"/>
              <a:t>&gt; (Add row)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 step.</a:t>
            </a:r>
          </a:p>
        </p:txBody>
      </p:sp>
    </p:spTree>
    <p:extLst>
      <p:ext uri="{BB962C8B-B14F-4D97-AF65-F5344CB8AC3E}">
        <p14:creationId xmlns:p14="http://schemas.microsoft.com/office/powerpoint/2010/main" val="65696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1292</TotalTime>
  <Words>286</Words>
  <Application>Microsoft Macintosh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Cloud Service Tunnel</vt:lpstr>
      <vt:lpstr>Why Cloud tunnel?</vt:lpstr>
      <vt:lpstr>OSI Layer Model</vt:lpstr>
      <vt:lpstr>Rationale</vt:lpstr>
      <vt:lpstr>PowerPoint Presentation</vt:lpstr>
      <vt:lpstr>PowerPoint Presentation</vt:lpstr>
      <vt:lpstr>Demo / Poc</vt:lpstr>
      <vt:lpstr>Project resources</vt:lpstr>
      <vt:lpstr>Q &amp; A</vt:lpstr>
    </vt:vector>
  </TitlesOfParts>
  <Manager/>
  <Company>General Electric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 Tunnel</dc:title>
  <dc:subject>Websocket/TCP socket converter</dc:subject>
  <dc:creator>Chia Chang</dc:creator>
  <cp:keywords/>
  <dc:description/>
  <cp:lastModifiedBy>GE</cp:lastModifiedBy>
  <cp:revision>19</cp:revision>
  <dcterms:created xsi:type="dcterms:W3CDTF">2016-04-18T06:22:28Z</dcterms:created>
  <dcterms:modified xsi:type="dcterms:W3CDTF">2016-04-19T20:23:52Z</dcterms:modified>
  <cp:category/>
</cp:coreProperties>
</file>