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32"/>
  </p:notesMasterIdLst>
  <p:sldIdLst>
    <p:sldId id="261" r:id="rId3"/>
    <p:sldId id="263" r:id="rId4"/>
    <p:sldId id="264" r:id="rId5"/>
    <p:sldId id="269" r:id="rId6"/>
    <p:sldId id="271" r:id="rId7"/>
    <p:sldId id="270" r:id="rId8"/>
    <p:sldId id="272" r:id="rId9"/>
    <p:sldId id="265" r:id="rId10"/>
    <p:sldId id="273" r:id="rId11"/>
    <p:sldId id="274" r:id="rId12"/>
    <p:sldId id="275" r:id="rId13"/>
    <p:sldId id="276" r:id="rId14"/>
    <p:sldId id="266" r:id="rId15"/>
    <p:sldId id="277" r:id="rId16"/>
    <p:sldId id="278" r:id="rId17"/>
    <p:sldId id="279" r:id="rId18"/>
    <p:sldId id="280" r:id="rId19"/>
    <p:sldId id="267" r:id="rId20"/>
    <p:sldId id="281" r:id="rId21"/>
    <p:sldId id="282" r:id="rId22"/>
    <p:sldId id="283" r:id="rId23"/>
    <p:sldId id="284" r:id="rId24"/>
    <p:sldId id="268" r:id="rId25"/>
    <p:sldId id="285" r:id="rId26"/>
    <p:sldId id="286" r:id="rId27"/>
    <p:sldId id="290" r:id="rId28"/>
    <p:sldId id="288" r:id="rId29"/>
    <p:sldId id="289" r:id="rId30"/>
    <p:sldId id="291"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80"/>
    <a:srgbClr val="E1D3B8"/>
    <a:srgbClr val="2CBEFD"/>
    <a:srgbClr val="9A2424"/>
    <a:srgbClr val="68DB13"/>
    <a:srgbClr val="FF9425"/>
    <a:srgbClr val="FF3399"/>
    <a:srgbClr val="16557F"/>
    <a:srgbClr val="0B83CF"/>
    <a:srgbClr val="29B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115" d="100"/>
          <a:sy n="115" d="100"/>
        </p:scale>
        <p:origin x="432"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0BFD8-3EFB-4662-A6C5-0617795C5F14}" type="datetimeFigureOut">
              <a:rPr lang="zh-CN" altLang="en-US" smtClean="0"/>
              <a:t>2018/10/13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4D13-0F77-4153-B279-5BD9F682CDE0}" type="slidenum">
              <a:rPr lang="zh-CN" altLang="en-US" smtClean="0"/>
              <a:t>‹#›</a:t>
            </a:fld>
            <a:endParaRPr lang="zh-CN" altLang="en-US"/>
          </a:p>
        </p:txBody>
      </p:sp>
    </p:spTree>
    <p:extLst>
      <p:ext uri="{BB962C8B-B14F-4D97-AF65-F5344CB8AC3E}">
        <p14:creationId xmlns:p14="http://schemas.microsoft.com/office/powerpoint/2010/main" val="276974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a:t>
            </a:fld>
            <a:endParaRPr lang="zh-CN" altLang="en-US"/>
          </a:p>
        </p:txBody>
      </p:sp>
    </p:spTree>
    <p:extLst>
      <p:ext uri="{BB962C8B-B14F-4D97-AF65-F5344CB8AC3E}">
        <p14:creationId xmlns:p14="http://schemas.microsoft.com/office/powerpoint/2010/main" val="4059338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10</a:t>
            </a:fld>
            <a:endParaRPr lang="zh-CN" altLang="en-US"/>
          </a:p>
        </p:txBody>
      </p:sp>
    </p:spTree>
    <p:extLst>
      <p:ext uri="{BB962C8B-B14F-4D97-AF65-F5344CB8AC3E}">
        <p14:creationId xmlns:p14="http://schemas.microsoft.com/office/powerpoint/2010/main" val="35089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11</a:t>
            </a:fld>
            <a:endParaRPr lang="zh-CN" altLang="en-US"/>
          </a:p>
        </p:txBody>
      </p:sp>
    </p:spTree>
    <p:extLst>
      <p:ext uri="{BB962C8B-B14F-4D97-AF65-F5344CB8AC3E}">
        <p14:creationId xmlns:p14="http://schemas.microsoft.com/office/powerpoint/2010/main" val="2916025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12</a:t>
            </a:fld>
            <a:endParaRPr lang="zh-CN" altLang="en-US"/>
          </a:p>
        </p:txBody>
      </p:sp>
    </p:spTree>
    <p:extLst>
      <p:ext uri="{BB962C8B-B14F-4D97-AF65-F5344CB8AC3E}">
        <p14:creationId xmlns:p14="http://schemas.microsoft.com/office/powerpoint/2010/main" val="278038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13</a:t>
            </a:fld>
            <a:endParaRPr lang="zh-CN" altLang="en-US"/>
          </a:p>
        </p:txBody>
      </p:sp>
    </p:spTree>
    <p:extLst>
      <p:ext uri="{BB962C8B-B14F-4D97-AF65-F5344CB8AC3E}">
        <p14:creationId xmlns:p14="http://schemas.microsoft.com/office/powerpoint/2010/main" val="1969476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14</a:t>
            </a:fld>
            <a:endParaRPr lang="zh-CN" altLang="en-US"/>
          </a:p>
        </p:txBody>
      </p:sp>
    </p:spTree>
    <p:extLst>
      <p:ext uri="{BB962C8B-B14F-4D97-AF65-F5344CB8AC3E}">
        <p14:creationId xmlns:p14="http://schemas.microsoft.com/office/powerpoint/2010/main" val="2531698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15</a:t>
            </a:fld>
            <a:endParaRPr lang="zh-CN" altLang="en-US"/>
          </a:p>
        </p:txBody>
      </p:sp>
    </p:spTree>
    <p:extLst>
      <p:ext uri="{BB962C8B-B14F-4D97-AF65-F5344CB8AC3E}">
        <p14:creationId xmlns:p14="http://schemas.microsoft.com/office/powerpoint/2010/main" val="1842546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16</a:t>
            </a:fld>
            <a:endParaRPr lang="zh-CN" altLang="en-US"/>
          </a:p>
        </p:txBody>
      </p:sp>
    </p:spTree>
    <p:extLst>
      <p:ext uri="{BB962C8B-B14F-4D97-AF65-F5344CB8AC3E}">
        <p14:creationId xmlns:p14="http://schemas.microsoft.com/office/powerpoint/2010/main" val="2144658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17</a:t>
            </a:fld>
            <a:endParaRPr lang="zh-CN" altLang="en-US"/>
          </a:p>
        </p:txBody>
      </p:sp>
    </p:spTree>
    <p:extLst>
      <p:ext uri="{BB962C8B-B14F-4D97-AF65-F5344CB8AC3E}">
        <p14:creationId xmlns:p14="http://schemas.microsoft.com/office/powerpoint/2010/main" val="872734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18</a:t>
            </a:fld>
            <a:endParaRPr lang="zh-CN" altLang="en-US"/>
          </a:p>
        </p:txBody>
      </p:sp>
    </p:spTree>
    <p:extLst>
      <p:ext uri="{BB962C8B-B14F-4D97-AF65-F5344CB8AC3E}">
        <p14:creationId xmlns:p14="http://schemas.microsoft.com/office/powerpoint/2010/main" val="1346729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19</a:t>
            </a:fld>
            <a:endParaRPr lang="zh-CN" altLang="en-US"/>
          </a:p>
        </p:txBody>
      </p:sp>
    </p:spTree>
    <p:extLst>
      <p:ext uri="{BB962C8B-B14F-4D97-AF65-F5344CB8AC3E}">
        <p14:creationId xmlns:p14="http://schemas.microsoft.com/office/powerpoint/2010/main" val="328432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a:t>
            </a:fld>
            <a:endParaRPr lang="zh-CN" altLang="en-US"/>
          </a:p>
        </p:txBody>
      </p:sp>
    </p:spTree>
    <p:extLst>
      <p:ext uri="{BB962C8B-B14F-4D97-AF65-F5344CB8AC3E}">
        <p14:creationId xmlns:p14="http://schemas.microsoft.com/office/powerpoint/2010/main" val="3979643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20</a:t>
            </a:fld>
            <a:endParaRPr lang="zh-CN" altLang="en-US"/>
          </a:p>
        </p:txBody>
      </p:sp>
    </p:spTree>
    <p:extLst>
      <p:ext uri="{BB962C8B-B14F-4D97-AF65-F5344CB8AC3E}">
        <p14:creationId xmlns:p14="http://schemas.microsoft.com/office/powerpoint/2010/main" val="2119337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21</a:t>
            </a:fld>
            <a:endParaRPr lang="zh-CN" altLang="en-US"/>
          </a:p>
        </p:txBody>
      </p:sp>
    </p:spTree>
    <p:extLst>
      <p:ext uri="{BB962C8B-B14F-4D97-AF65-F5344CB8AC3E}">
        <p14:creationId xmlns:p14="http://schemas.microsoft.com/office/powerpoint/2010/main" val="1991863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22</a:t>
            </a:fld>
            <a:endParaRPr lang="zh-CN" altLang="en-US"/>
          </a:p>
        </p:txBody>
      </p:sp>
    </p:spTree>
    <p:extLst>
      <p:ext uri="{BB962C8B-B14F-4D97-AF65-F5344CB8AC3E}">
        <p14:creationId xmlns:p14="http://schemas.microsoft.com/office/powerpoint/2010/main" val="24287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23</a:t>
            </a:fld>
            <a:endParaRPr lang="zh-CN" altLang="en-US"/>
          </a:p>
        </p:txBody>
      </p:sp>
    </p:spTree>
    <p:extLst>
      <p:ext uri="{BB962C8B-B14F-4D97-AF65-F5344CB8AC3E}">
        <p14:creationId xmlns:p14="http://schemas.microsoft.com/office/powerpoint/2010/main" val="2779716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24</a:t>
            </a:fld>
            <a:endParaRPr lang="zh-CN" altLang="en-US"/>
          </a:p>
        </p:txBody>
      </p:sp>
    </p:spTree>
    <p:extLst>
      <p:ext uri="{BB962C8B-B14F-4D97-AF65-F5344CB8AC3E}">
        <p14:creationId xmlns:p14="http://schemas.microsoft.com/office/powerpoint/2010/main" val="3688258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25</a:t>
            </a:fld>
            <a:endParaRPr lang="zh-CN" altLang="en-US"/>
          </a:p>
        </p:txBody>
      </p:sp>
    </p:spTree>
    <p:extLst>
      <p:ext uri="{BB962C8B-B14F-4D97-AF65-F5344CB8AC3E}">
        <p14:creationId xmlns:p14="http://schemas.microsoft.com/office/powerpoint/2010/main" val="1872144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26</a:t>
            </a:fld>
            <a:endParaRPr lang="zh-CN" altLang="en-US"/>
          </a:p>
        </p:txBody>
      </p:sp>
    </p:spTree>
    <p:extLst>
      <p:ext uri="{BB962C8B-B14F-4D97-AF65-F5344CB8AC3E}">
        <p14:creationId xmlns:p14="http://schemas.microsoft.com/office/powerpoint/2010/main" val="2207089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27</a:t>
            </a:fld>
            <a:endParaRPr lang="zh-CN" altLang="en-US"/>
          </a:p>
        </p:txBody>
      </p:sp>
    </p:spTree>
    <p:extLst>
      <p:ext uri="{BB962C8B-B14F-4D97-AF65-F5344CB8AC3E}">
        <p14:creationId xmlns:p14="http://schemas.microsoft.com/office/powerpoint/2010/main" val="1299205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28</a:t>
            </a:fld>
            <a:endParaRPr lang="zh-CN" altLang="en-US"/>
          </a:p>
        </p:txBody>
      </p:sp>
    </p:spTree>
    <p:extLst>
      <p:ext uri="{BB962C8B-B14F-4D97-AF65-F5344CB8AC3E}">
        <p14:creationId xmlns:p14="http://schemas.microsoft.com/office/powerpoint/2010/main" val="1223166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5740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3</a:t>
            </a:fld>
            <a:endParaRPr lang="zh-CN" altLang="en-US"/>
          </a:p>
        </p:txBody>
      </p:sp>
    </p:spTree>
    <p:extLst>
      <p:ext uri="{BB962C8B-B14F-4D97-AF65-F5344CB8AC3E}">
        <p14:creationId xmlns:p14="http://schemas.microsoft.com/office/powerpoint/2010/main" val="302897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4</a:t>
            </a:fld>
            <a:endParaRPr lang="zh-CN" altLang="en-US"/>
          </a:p>
        </p:txBody>
      </p:sp>
    </p:spTree>
    <p:extLst>
      <p:ext uri="{BB962C8B-B14F-4D97-AF65-F5344CB8AC3E}">
        <p14:creationId xmlns:p14="http://schemas.microsoft.com/office/powerpoint/2010/main" val="48768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5</a:t>
            </a:fld>
            <a:endParaRPr lang="zh-CN" altLang="en-US"/>
          </a:p>
        </p:txBody>
      </p:sp>
    </p:spTree>
    <p:extLst>
      <p:ext uri="{BB962C8B-B14F-4D97-AF65-F5344CB8AC3E}">
        <p14:creationId xmlns:p14="http://schemas.microsoft.com/office/powerpoint/2010/main" val="270222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6</a:t>
            </a:fld>
            <a:endParaRPr lang="zh-CN" altLang="en-US"/>
          </a:p>
        </p:txBody>
      </p:sp>
    </p:spTree>
    <p:extLst>
      <p:ext uri="{BB962C8B-B14F-4D97-AF65-F5344CB8AC3E}">
        <p14:creationId xmlns:p14="http://schemas.microsoft.com/office/powerpoint/2010/main" val="302995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7</a:t>
            </a:fld>
            <a:endParaRPr lang="zh-CN" altLang="en-US"/>
          </a:p>
        </p:txBody>
      </p:sp>
    </p:spTree>
    <p:extLst>
      <p:ext uri="{BB962C8B-B14F-4D97-AF65-F5344CB8AC3E}">
        <p14:creationId xmlns:p14="http://schemas.microsoft.com/office/powerpoint/2010/main" val="257991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8</a:t>
            </a:fld>
            <a:endParaRPr lang="zh-CN" altLang="en-US"/>
          </a:p>
        </p:txBody>
      </p:sp>
    </p:spTree>
    <p:extLst>
      <p:ext uri="{BB962C8B-B14F-4D97-AF65-F5344CB8AC3E}">
        <p14:creationId xmlns:p14="http://schemas.microsoft.com/office/powerpoint/2010/main" val="42531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9</a:t>
            </a:fld>
            <a:endParaRPr lang="zh-CN" altLang="en-US"/>
          </a:p>
        </p:txBody>
      </p:sp>
    </p:spTree>
    <p:extLst>
      <p:ext uri="{BB962C8B-B14F-4D97-AF65-F5344CB8AC3E}">
        <p14:creationId xmlns:p14="http://schemas.microsoft.com/office/powerpoint/2010/main" val="224777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675606"/>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2018/10/13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2756007568"/>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8093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828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202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2698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5318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1449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094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4102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365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280952"/>
      </p:ext>
    </p:extLst>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505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742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文本占位符 10"/>
          <p:cNvSpPr>
            <a:spLocks noGrp="1"/>
          </p:cNvSpPr>
          <p:nvPr>
            <p:ph type="body" sz="quarter" idx="10" hasCustomPrompt="1"/>
          </p:nvPr>
        </p:nvSpPr>
        <p:spPr>
          <a:xfrm>
            <a:off x="5797784" y="3715288"/>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dirty="0" smtClean="0"/>
              <a:t>二级目录</a:t>
            </a:r>
            <a:endParaRPr lang="zh-CN" altLang="en-US" dirty="0"/>
          </a:p>
        </p:txBody>
      </p:sp>
      <p:sp>
        <p:nvSpPr>
          <p:cNvPr id="13" name="文本占位符 12"/>
          <p:cNvSpPr>
            <a:spLocks noGrp="1"/>
          </p:cNvSpPr>
          <p:nvPr>
            <p:ph type="body" sz="quarter" idx="11" hasCustomPrompt="1"/>
          </p:nvPr>
        </p:nvSpPr>
        <p:spPr>
          <a:xfrm>
            <a:off x="7833294" y="3715288"/>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dirty="0" smtClean="0"/>
              <a:t>二级目录</a:t>
            </a:r>
            <a:endParaRPr lang="zh-CN" altLang="en-US" dirty="0"/>
          </a:p>
        </p:txBody>
      </p:sp>
      <p:sp>
        <p:nvSpPr>
          <p:cNvPr id="15" name="文本占位符 14"/>
          <p:cNvSpPr>
            <a:spLocks noGrp="1"/>
          </p:cNvSpPr>
          <p:nvPr>
            <p:ph type="body" sz="quarter" idx="12" hasCustomPrompt="1"/>
          </p:nvPr>
        </p:nvSpPr>
        <p:spPr>
          <a:xfrm>
            <a:off x="5797784" y="4351075"/>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dirty="0" smtClean="0"/>
              <a:t>二级目录</a:t>
            </a:r>
            <a:endParaRPr lang="zh-CN" altLang="en-US" dirty="0"/>
          </a:p>
        </p:txBody>
      </p:sp>
      <p:sp>
        <p:nvSpPr>
          <p:cNvPr id="17" name="文本占位符 16"/>
          <p:cNvSpPr>
            <a:spLocks noGrp="1"/>
          </p:cNvSpPr>
          <p:nvPr>
            <p:ph type="body" sz="quarter" idx="13" hasCustomPrompt="1"/>
          </p:nvPr>
        </p:nvSpPr>
        <p:spPr>
          <a:xfrm>
            <a:off x="7833294" y="4351075"/>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dirty="0" smtClean="0"/>
              <a:t>二级目录</a:t>
            </a:r>
            <a:endParaRPr lang="zh-CN" altLang="en-US" dirty="0"/>
          </a:p>
        </p:txBody>
      </p:sp>
      <p:sp>
        <p:nvSpPr>
          <p:cNvPr id="19" name="文本占位符 18"/>
          <p:cNvSpPr>
            <a:spLocks noGrp="1"/>
          </p:cNvSpPr>
          <p:nvPr>
            <p:ph type="body" sz="quarter" idx="14" hasCustomPrompt="1"/>
          </p:nvPr>
        </p:nvSpPr>
        <p:spPr>
          <a:xfrm>
            <a:off x="6450807" y="2479939"/>
            <a:ext cx="2519362" cy="535531"/>
          </a:xfrm>
          <a:prstGeom prst="rect">
            <a:avLst/>
          </a:prstGeom>
        </p:spPr>
        <p:txBody>
          <a:bodyPr anchor="ctr" anchorCtr="0">
            <a:spAutoFit/>
          </a:bodyPr>
          <a:lstStyle>
            <a:lvl1pPr marL="0" indent="0" algn="ctr">
              <a:buNone/>
              <a:defRPr sz="3200">
                <a:solidFill>
                  <a:schemeClr val="bg1"/>
                </a:solidFill>
              </a:defRPr>
            </a:lvl1pPr>
          </a:lstStyle>
          <a:p>
            <a:pPr lvl="0"/>
            <a:r>
              <a:rPr lang="zh-CN" altLang="en-US" dirty="0" smtClean="0"/>
              <a:t>一级标题</a:t>
            </a:r>
            <a:endParaRPr lang="zh-CN" altLang="en-US" dirty="0"/>
          </a:p>
        </p:txBody>
      </p:sp>
      <p:sp>
        <p:nvSpPr>
          <p:cNvPr id="21" name="文本占位符 20"/>
          <p:cNvSpPr>
            <a:spLocks noGrp="1"/>
          </p:cNvSpPr>
          <p:nvPr>
            <p:ph type="body" sz="quarter" idx="15" hasCustomPrompt="1"/>
          </p:nvPr>
        </p:nvSpPr>
        <p:spPr>
          <a:xfrm>
            <a:off x="6440488" y="3015470"/>
            <a:ext cx="2540000" cy="313932"/>
          </a:xfrm>
          <a:prstGeom prst="rect">
            <a:avLst/>
          </a:prstGeom>
        </p:spPr>
        <p:txBody>
          <a:bodyPr anchor="ctr" anchorCtr="0">
            <a:spAutoFit/>
          </a:bodyPr>
          <a:lstStyle>
            <a:lvl1pPr marL="0" indent="0" algn="ctr">
              <a:buNone/>
              <a:defRPr sz="1600">
                <a:solidFill>
                  <a:schemeClr val="bg1"/>
                </a:solidFill>
              </a:defRPr>
            </a:lvl1pPr>
          </a:lstStyle>
          <a:p>
            <a:pPr lvl="0"/>
            <a:r>
              <a:rPr lang="en-US" altLang="zh-CN" dirty="0" smtClean="0"/>
              <a:t>YIJIBIAOTI</a:t>
            </a:r>
            <a:endParaRPr lang="zh-CN" altLang="en-US" dirty="0"/>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45316" y="1902361"/>
            <a:ext cx="3417953" cy="3377068"/>
          </a:xfrm>
          <a:prstGeom prst="rect">
            <a:avLst/>
          </a:prstGeom>
        </p:spPr>
      </p:pic>
    </p:spTree>
    <p:extLst>
      <p:ext uri="{BB962C8B-B14F-4D97-AF65-F5344CB8AC3E}">
        <p14:creationId xmlns:p14="http://schemas.microsoft.com/office/powerpoint/2010/main" val="40335074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2000"/>
                                        <p:tgtEl>
                                          <p:spTgt spid="10"/>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750"/>
                                        <p:tgtEl>
                                          <p:spTgt spid="19">
                                            <p:txEl>
                                              <p:pRg st="0" end="0"/>
                                            </p:txEl>
                                          </p:spTgt>
                                        </p:tgtEl>
                                      </p:cBhvr>
                                    </p:animEffect>
                                    <p:anim calcmode="lin" valueType="num">
                                      <p:cBhvr>
                                        <p:cTn id="12"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750"/>
                                        <p:tgtEl>
                                          <p:spTgt spid="21">
                                            <p:txEl>
                                              <p:pRg st="0" end="0"/>
                                            </p:txEl>
                                          </p:spTgt>
                                        </p:tgtEl>
                                      </p:cBhvr>
                                    </p:animEffect>
                                    <p:anim calcmode="lin" valueType="num">
                                      <p:cBhvr>
                                        <p:cTn id="17" dur="7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00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250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fade">
                                      <p:cBhvr>
                                        <p:cTn id="30"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withEffect">
                  <p:stCondLst>
                    <p:cond delay="10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3" grpId="0" build="p">
        <p:tmplLst>
          <p:tmpl lvl="1">
            <p:tnLst>
              <p:par>
                <p:cTn presetID="10" presetClass="entr" presetSubtype="0" fill="hold" nodeType="withEffect">
                  <p:stCondLst>
                    <p:cond delay="15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2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7"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750"/>
                        <p:tgtEl>
                          <p:spTgt spid="21"/>
                        </p:tgtEl>
                      </p:cBhvr>
                    </p:animEffect>
                    <p:anim calcmode="lin" valueType="num">
                      <p:cBhvr>
                        <p:cTn dur="750" fill="hold"/>
                        <p:tgtEl>
                          <p:spTgt spid="21"/>
                        </p:tgtEl>
                        <p:attrNameLst>
                          <p:attrName>ppt_x</p:attrName>
                        </p:attrNameLst>
                      </p:cBhvr>
                      <p:tavLst>
                        <p:tav tm="0">
                          <p:val>
                            <p:strVal val="#ppt_x"/>
                          </p:val>
                        </p:tav>
                        <p:tav tm="100000">
                          <p:val>
                            <p:strVal val="#ppt_x"/>
                          </p:val>
                        </p:tav>
                      </p:tavLst>
                    </p:anim>
                    <p:anim calcmode="lin" valueType="num">
                      <p:cBhvr>
                        <p:cTn dur="750" fill="hold"/>
                        <p:tgtEl>
                          <p:spTgt spid="2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93797" y="51558"/>
            <a:ext cx="1620957" cy="523220"/>
          </a:xfrm>
          <a:prstGeom prst="rect">
            <a:avLst/>
          </a:prstGeom>
        </p:spPr>
        <p:txBody>
          <a:bodyPr wrap="none" anchor="ctr" anchorCtr="0">
            <a:spAutoFit/>
          </a:bodyPr>
          <a:lstStyle>
            <a:lvl1pPr algn="ctr">
              <a:lnSpc>
                <a:spcPct val="100000"/>
              </a:lnSpc>
              <a:defRPr sz="2800">
                <a:solidFill>
                  <a:schemeClr val="accent1"/>
                </a:solidFill>
              </a:defRPr>
            </a:lvl1pPr>
          </a:lstStyle>
          <a:p>
            <a:r>
              <a:rPr lang="zh-CN" altLang="en-US" dirty="0" smtClean="0"/>
              <a:t>标题样式</a:t>
            </a:r>
            <a:endParaRPr lang="zh-CN" altLang="en-US" dirty="0"/>
          </a:p>
        </p:txBody>
      </p:sp>
      <p:sp>
        <p:nvSpPr>
          <p:cNvPr id="3" name="矩形 2"/>
          <p:cNvSpPr/>
          <p:nvPr userDrawn="1"/>
        </p:nvSpPr>
        <p:spPr>
          <a:xfrm>
            <a:off x="-1" y="128585"/>
            <a:ext cx="54292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665628" y="128585"/>
            <a:ext cx="9526372"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4161820"/>
      </p:ext>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2018/10/13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3415877817"/>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2018/10/13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4032601123"/>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2018/10/13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3761355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2018/10/13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93314640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2018/10/13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289548145"/>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45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4" r:id="rId5"/>
    <p:sldLayoutId id="2147483655" r:id="rId6"/>
    <p:sldLayoutId id="2147483656" r:id="rId7"/>
    <p:sldLayoutId id="2147483657" r:id="rId8"/>
    <p:sldLayoutId id="2147483658" r:id="rId9"/>
    <p:sldLayoutId id="2147483659" r:id="rId10"/>
  </p:sldLayoutIdLst>
  <p:transition spd="slow">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2018/10/13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2540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992" y="472318"/>
            <a:ext cx="6524173" cy="6355291"/>
          </a:xfrm>
          <a:prstGeom prst="rect">
            <a:avLst/>
          </a:prstGeom>
        </p:spPr>
      </p:pic>
      <p:sp>
        <p:nvSpPr>
          <p:cNvPr id="12" name="文本框 11"/>
          <p:cNvSpPr txBox="1"/>
          <p:nvPr/>
        </p:nvSpPr>
        <p:spPr>
          <a:xfrm>
            <a:off x="1095093" y="2726633"/>
            <a:ext cx="9944668" cy="923330"/>
          </a:xfrm>
          <a:prstGeom prst="rect">
            <a:avLst/>
          </a:prstGeom>
          <a:noFill/>
        </p:spPr>
        <p:txBody>
          <a:bodyPr wrap="square" rtlCol="0">
            <a:spAutoFit/>
          </a:bodyPr>
          <a:lstStyle/>
          <a:p>
            <a:pPr algn="ctr"/>
            <a:r>
              <a:rPr lang="zh-CN" altLang="en-US" sz="5400" dirty="0" smtClean="0">
                <a:solidFill>
                  <a:schemeClr val="bg1"/>
                </a:solidFill>
                <a:cs typeface="+mn-ea"/>
                <a:sym typeface="+mn-lt"/>
              </a:rPr>
              <a:t>公司介绍</a:t>
            </a:r>
            <a:r>
              <a:rPr lang="en-US" altLang="zh-CN" sz="5400" dirty="0" smtClean="0">
                <a:solidFill>
                  <a:schemeClr val="bg1"/>
                </a:solidFill>
                <a:cs typeface="+mn-ea"/>
                <a:sym typeface="+mn-lt"/>
              </a:rPr>
              <a:t>/</a:t>
            </a:r>
            <a:r>
              <a:rPr lang="zh-CN" altLang="en-US" sz="5400" dirty="0" smtClean="0">
                <a:solidFill>
                  <a:schemeClr val="bg1"/>
                </a:solidFill>
                <a:cs typeface="+mn-ea"/>
                <a:sym typeface="+mn-lt"/>
              </a:rPr>
              <a:t>企业宣传</a:t>
            </a:r>
            <a:endParaRPr lang="zh-CN" altLang="en-US" sz="5400" dirty="0">
              <a:solidFill>
                <a:schemeClr val="bg1"/>
              </a:solidFill>
              <a:cs typeface="+mn-ea"/>
              <a:sym typeface="+mn-lt"/>
            </a:endParaRPr>
          </a:p>
        </p:txBody>
      </p:sp>
      <p:sp>
        <p:nvSpPr>
          <p:cNvPr id="168" name="文本框 167"/>
          <p:cNvSpPr txBox="1"/>
          <p:nvPr/>
        </p:nvSpPr>
        <p:spPr>
          <a:xfrm>
            <a:off x="1793675" y="3703324"/>
            <a:ext cx="8547504" cy="400110"/>
          </a:xfrm>
          <a:prstGeom prst="rect">
            <a:avLst/>
          </a:prstGeom>
          <a:noFill/>
        </p:spPr>
        <p:txBody>
          <a:bodyPr wrap="square" rtlCol="0">
            <a:spAutoFit/>
          </a:bodyPr>
          <a:lstStyle/>
          <a:p>
            <a:pPr algn="ctr"/>
            <a:r>
              <a:rPr lang="en-US" altLang="zh-CN" sz="2000" dirty="0" smtClean="0">
                <a:solidFill>
                  <a:schemeClr val="bg1"/>
                </a:solidFill>
                <a:cs typeface="+mn-ea"/>
                <a:sym typeface="+mn-lt"/>
              </a:rPr>
              <a:t>COMPANY INTRODUCTION/ENTERPRISE PROFILE</a:t>
            </a:r>
            <a:endParaRPr lang="zh-CN" altLang="en-US" sz="2000" dirty="0">
              <a:solidFill>
                <a:schemeClr val="bg1"/>
              </a:solidFill>
              <a:cs typeface="+mn-ea"/>
              <a:sym typeface="+mn-lt"/>
            </a:endParaRPr>
          </a:p>
        </p:txBody>
      </p:sp>
      <p:sp>
        <p:nvSpPr>
          <p:cNvPr id="6" name="文本框 5"/>
          <p:cNvSpPr txBox="1"/>
          <p:nvPr/>
        </p:nvSpPr>
        <p:spPr>
          <a:xfrm>
            <a:off x="4438794" y="4962653"/>
            <a:ext cx="3257266" cy="584775"/>
          </a:xfrm>
          <a:prstGeom prst="rect">
            <a:avLst/>
          </a:prstGeom>
          <a:noFill/>
        </p:spPr>
        <p:txBody>
          <a:bodyPr wrap="square" rtlCol="0">
            <a:spAutoFit/>
          </a:bodyPr>
          <a:lstStyle/>
          <a:p>
            <a:pPr algn="ctr"/>
            <a:r>
              <a:rPr lang="en-US" altLang="zh-CN" sz="3200" u="sng" dirty="0" smtClean="0">
                <a:solidFill>
                  <a:schemeClr val="bg1"/>
                </a:solidFill>
                <a:cs typeface="+mn-ea"/>
                <a:sym typeface="+mn-lt"/>
              </a:rPr>
              <a:t>PLACED LOGO</a:t>
            </a:r>
            <a:endParaRPr lang="zh-CN" altLang="en-US" sz="3200" u="sng" dirty="0">
              <a:solidFill>
                <a:schemeClr val="bg1"/>
              </a:solidFill>
              <a:cs typeface="+mn-ea"/>
              <a:sym typeface="+mn-lt"/>
            </a:endParaRPr>
          </a:p>
        </p:txBody>
      </p:sp>
      <p:cxnSp>
        <p:nvCxnSpPr>
          <p:cNvPr id="7" name="直接连接符 6"/>
          <p:cNvCxnSpPr/>
          <p:nvPr/>
        </p:nvCxnSpPr>
        <p:spPr>
          <a:xfrm>
            <a:off x="1822248" y="4253705"/>
            <a:ext cx="8547504" cy="0"/>
          </a:xfrm>
          <a:prstGeom prst="line">
            <a:avLst/>
          </a:prstGeom>
          <a:ln>
            <a:gradFill>
              <a:gsLst>
                <a:gs pos="0">
                  <a:schemeClr val="bg1">
                    <a:alpha val="0"/>
                  </a:schemeClr>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908886"/>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2000"/>
                                        <p:tgtEl>
                                          <p:spTgt spid="4"/>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grpId="0" nodeType="after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fade">
                                      <p:cBhvr>
                                        <p:cTn id="17" dur="750"/>
                                        <p:tgtEl>
                                          <p:spTgt spid="168"/>
                                        </p:tgtEl>
                                      </p:cBhvr>
                                    </p:animEffect>
                                  </p:childTnLst>
                                </p:cTn>
                              </p:par>
                            </p:childTnLst>
                          </p:cTn>
                        </p:par>
                        <p:par>
                          <p:cTn id="18" fill="hold">
                            <p:stCondLst>
                              <p:cond delay="375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4250"/>
                            </p:stCondLst>
                            <p:childTnLst>
                              <p:par>
                                <p:cTn id="23" presetID="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8"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企业使命</a:t>
            </a:r>
          </a:p>
        </p:txBody>
      </p:sp>
      <p:sp>
        <p:nvSpPr>
          <p:cNvPr id="3" name="文本框 2"/>
          <p:cNvSpPr txBox="1"/>
          <p:nvPr/>
        </p:nvSpPr>
        <p:spPr>
          <a:xfrm>
            <a:off x="1536904" y="1962709"/>
            <a:ext cx="4872533" cy="769441"/>
          </a:xfrm>
          <a:prstGeom prst="rect">
            <a:avLst/>
          </a:prstGeom>
          <a:noFill/>
          <a:effectLst/>
        </p:spPr>
        <p:txBody>
          <a:bodyPr wrap="square" rtlCol="0">
            <a:spAutoFit/>
          </a:bodyPr>
          <a:lstStyle/>
          <a:p>
            <a:r>
              <a:rPr lang="zh-CN" altLang="en-US" sz="4400" b="1" dirty="0" smtClean="0">
                <a:solidFill>
                  <a:schemeClr val="accent1"/>
                </a:solidFill>
                <a:cs typeface="+mn-ea"/>
                <a:sym typeface="+mn-lt"/>
              </a:rPr>
              <a:t>在此输入小标题</a:t>
            </a:r>
            <a:endParaRPr lang="zh-CN" altLang="en-US" sz="1400" b="1" dirty="0">
              <a:solidFill>
                <a:schemeClr val="accent1"/>
              </a:solidFill>
              <a:cs typeface="+mn-ea"/>
              <a:sym typeface="+mn-lt"/>
            </a:endParaRPr>
          </a:p>
        </p:txBody>
      </p:sp>
      <p:cxnSp>
        <p:nvCxnSpPr>
          <p:cNvPr id="4" name="直接连接符 3"/>
          <p:cNvCxnSpPr/>
          <p:nvPr/>
        </p:nvCxnSpPr>
        <p:spPr>
          <a:xfrm>
            <a:off x="422031" y="2915479"/>
            <a:ext cx="11303243" cy="0"/>
          </a:xfrm>
          <a:prstGeom prst="line">
            <a:avLst/>
          </a:prstGeom>
          <a:ln>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13007" y="3410889"/>
            <a:ext cx="7005790" cy="753220"/>
          </a:xfrm>
          <a:prstGeom prst="rect">
            <a:avLst/>
          </a:prstGeom>
          <a:noFill/>
          <a:effectLst/>
        </p:spPr>
        <p:txBody>
          <a:bodyPr wrap="square" rtlCol="0">
            <a:spAutoFit/>
          </a:bodyPr>
          <a:lstStyle/>
          <a:p>
            <a:pPr>
              <a:lnSpc>
                <a:spcPct val="125000"/>
              </a:lnSpc>
            </a:pPr>
            <a:r>
              <a:rPr lang="zh-CN" altLang="en-US" dirty="0">
                <a:cs typeface="+mn-ea"/>
                <a:sym typeface="+mn-lt"/>
              </a:rPr>
              <a:t>点击此处输入关于此小标题、版块的文字描述内容或者相关数据及分析</a:t>
            </a:r>
          </a:p>
        </p:txBody>
      </p:sp>
      <p:sp>
        <p:nvSpPr>
          <p:cNvPr id="6" name="文本框 5"/>
          <p:cNvSpPr txBox="1"/>
          <p:nvPr/>
        </p:nvSpPr>
        <p:spPr>
          <a:xfrm>
            <a:off x="4513007" y="4327607"/>
            <a:ext cx="7005790" cy="826637"/>
          </a:xfrm>
          <a:prstGeom prst="rect">
            <a:avLst/>
          </a:prstGeom>
          <a:noFill/>
          <a:effectLst/>
        </p:spPr>
        <p:txBody>
          <a:bodyPr wrap="square" rtlCol="0">
            <a:spAutoFit/>
          </a:bodyPr>
          <a:lstStyle/>
          <a:p>
            <a:pPr>
              <a:lnSpc>
                <a:spcPct val="125000"/>
              </a:lnSpc>
            </a:pPr>
            <a:r>
              <a:rPr lang="zh-CN" altLang="en-US" sz="2000" b="1" dirty="0">
                <a:solidFill>
                  <a:schemeClr val="accent1"/>
                </a:solidFill>
                <a:cs typeface="+mn-ea"/>
                <a:sym typeface="+mn-lt"/>
              </a:rPr>
              <a:t>点击此处输入关于此小标题、版块的文字描述内容或者相关数据及分析</a:t>
            </a:r>
          </a:p>
        </p:txBody>
      </p:sp>
      <p:sp>
        <p:nvSpPr>
          <p:cNvPr id="7" name="文本框 6"/>
          <p:cNvSpPr txBox="1"/>
          <p:nvPr/>
        </p:nvSpPr>
        <p:spPr>
          <a:xfrm>
            <a:off x="4513007" y="5447484"/>
            <a:ext cx="7005790" cy="753220"/>
          </a:xfrm>
          <a:prstGeom prst="rect">
            <a:avLst/>
          </a:prstGeom>
          <a:noFill/>
          <a:effectLst/>
        </p:spPr>
        <p:txBody>
          <a:bodyPr wrap="square" rtlCol="0">
            <a:spAutoFit/>
          </a:bodyPr>
          <a:lstStyle/>
          <a:p>
            <a:pPr>
              <a:lnSpc>
                <a:spcPct val="125000"/>
              </a:lnSpc>
            </a:pPr>
            <a:r>
              <a:rPr lang="zh-CN" altLang="en-US" dirty="0">
                <a:cs typeface="+mn-ea"/>
                <a:sym typeface="+mn-lt"/>
              </a:rPr>
              <a:t>点击此处输入关于此小标题、版块的文字描述内容或者相关数据及分析</a:t>
            </a:r>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891584" y="1962709"/>
            <a:ext cx="996185" cy="769441"/>
          </a:xfrm>
          <a:prstGeom prst="rect">
            <a:avLst/>
          </a:prstGeom>
        </p:spPr>
      </p:pic>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73186" y="3459922"/>
            <a:ext cx="3540741" cy="2772392"/>
          </a:xfrm>
          <a:prstGeom prst="rect">
            <a:avLst/>
          </a:prstGeom>
        </p:spPr>
      </p:pic>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023703" y="1962709"/>
            <a:ext cx="1059166" cy="769441"/>
          </a:xfrm>
          <a:prstGeom prst="rect">
            <a:avLst/>
          </a:prstGeom>
        </p:spPr>
      </p:pic>
      <p:pic>
        <p:nvPicPr>
          <p:cNvPr id="11" name="图片 10"/>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18803" y="1962709"/>
            <a:ext cx="982634" cy="769441"/>
          </a:xfrm>
          <a:prstGeom prst="rect">
            <a:avLst/>
          </a:prstGeom>
        </p:spPr>
      </p:pic>
      <p:pic>
        <p:nvPicPr>
          <p:cNvPr id="12" name="图片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697832" y="1961097"/>
            <a:ext cx="1057818" cy="771053"/>
          </a:xfrm>
          <a:prstGeom prst="rect">
            <a:avLst/>
          </a:prstGeom>
        </p:spPr>
      </p:pic>
    </p:spTree>
    <p:extLst>
      <p:ext uri="{BB962C8B-B14F-4D97-AF65-F5344CB8AC3E}">
        <p14:creationId xmlns:p14="http://schemas.microsoft.com/office/powerpoint/2010/main" val="374933682"/>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1000"/>
                                        <p:tgtEl>
                                          <p:spTgt spid="4"/>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par>
                          <p:cTn id="33" fill="hold">
                            <p:stCondLst>
                              <p:cond delay="3000"/>
                            </p:stCondLst>
                            <p:childTnLst>
                              <p:par>
                                <p:cTn id="34" presetID="10" presetClass="entr" presetSubtype="0" fill="hold" grpId="0" nodeType="afterEffect">
                                  <p:stCondLst>
                                    <p:cond delay="0"/>
                                  </p:stCondLst>
                                  <p:iterate type="lt">
                                    <p:tmPct val="5000"/>
                                  </p:iterate>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par>
                          <p:cTn id="37" fill="hold">
                            <p:stCondLst>
                              <p:cond delay="4250"/>
                            </p:stCondLst>
                            <p:childTnLst>
                              <p:par>
                                <p:cTn id="38" presetID="10" presetClass="entr" presetSubtype="0" fill="hold" grpId="0" nodeType="afterEffect">
                                  <p:stCondLst>
                                    <p:cond delay="0"/>
                                  </p:stCondLst>
                                  <p:iterate type="lt">
                                    <p:tmPct val="5000"/>
                                  </p:iterate>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par>
                          <p:cTn id="41" fill="hold">
                            <p:stCondLst>
                              <p:cond delay="5500"/>
                            </p:stCondLst>
                            <p:childTnLst>
                              <p:par>
                                <p:cTn id="42" presetID="10" presetClass="entr" presetSubtype="0" fill="hold" grpId="0" nodeType="afterEffect">
                                  <p:stCondLst>
                                    <p:cond delay="0"/>
                                  </p:stCondLst>
                                  <p:iterate type="lt">
                                    <p:tmPct val="5000"/>
                                  </p:iterate>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经营方针</a:t>
            </a:r>
          </a:p>
        </p:txBody>
      </p:sp>
      <p:sp>
        <p:nvSpPr>
          <p:cNvPr id="3" name="Text Box 6"/>
          <p:cNvSpPr txBox="1">
            <a:spLocks noChangeArrowheads="1"/>
          </p:cNvSpPr>
          <p:nvPr/>
        </p:nvSpPr>
        <p:spPr bwMode="auto">
          <a:xfrm>
            <a:off x="388574" y="1824850"/>
            <a:ext cx="3808672" cy="411678"/>
          </a:xfrm>
          <a:prstGeom prst="rect">
            <a:avLst/>
          </a:prstGeom>
          <a:solidFill>
            <a:schemeClr val="accent1"/>
          </a:solidFill>
          <a:ln>
            <a:noFill/>
          </a:ln>
          <a:extLst/>
        </p:spPr>
        <p:txBody>
          <a:bodyPr wrap="square" anchor="ctr" anchorCtr="0">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b="1" dirty="0" smtClean="0">
                <a:solidFill>
                  <a:schemeClr val="bg1"/>
                </a:solidFill>
                <a:latin typeface="+mn-lt"/>
                <a:ea typeface="+mn-ea"/>
                <a:cs typeface="+mn-ea"/>
                <a:sym typeface="+mn-lt"/>
              </a:rPr>
              <a:t>在此输入小标题</a:t>
            </a:r>
            <a:endParaRPr lang="en-US" altLang="zh-CN" sz="2400" b="1" dirty="0">
              <a:solidFill>
                <a:schemeClr val="bg1"/>
              </a:solidFill>
              <a:latin typeface="+mn-lt"/>
              <a:ea typeface="+mn-ea"/>
              <a:cs typeface="+mn-ea"/>
              <a:sym typeface="+mn-lt"/>
            </a:endParaRPr>
          </a:p>
        </p:txBody>
      </p:sp>
      <p:sp>
        <p:nvSpPr>
          <p:cNvPr id="4" name="菱形 3"/>
          <p:cNvSpPr/>
          <p:nvPr/>
        </p:nvSpPr>
        <p:spPr>
          <a:xfrm>
            <a:off x="6443227" y="1730459"/>
            <a:ext cx="3678237" cy="3678238"/>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5" name="任意多边形 4"/>
          <p:cNvSpPr>
            <a:spLocks/>
          </p:cNvSpPr>
          <p:nvPr/>
        </p:nvSpPr>
        <p:spPr bwMode="auto">
          <a:xfrm>
            <a:off x="6665477" y="2095584"/>
            <a:ext cx="1435100" cy="1435100"/>
          </a:xfrm>
          <a:custGeom>
            <a:avLst/>
            <a:gdLst>
              <a:gd name="T0" fmla="*/ 0 w 1584960"/>
              <a:gd name="T1" fmla="*/ 216465 h 1584960"/>
              <a:gd name="T2" fmla="*/ 216465 w 1584960"/>
              <a:gd name="T3" fmla="*/ 0 h 1584960"/>
              <a:gd name="T4" fmla="*/ 1082301 w 1584960"/>
              <a:gd name="T5" fmla="*/ 0 h 1584960"/>
              <a:gd name="T6" fmla="*/ 1298766 w 1584960"/>
              <a:gd name="T7" fmla="*/ 216465 h 1584960"/>
              <a:gd name="T8" fmla="*/ 1298766 w 1584960"/>
              <a:gd name="T9" fmla="*/ 1082301 h 1584960"/>
              <a:gd name="T10" fmla="*/ 1082301 w 1584960"/>
              <a:gd name="T11" fmla="*/ 1298766 h 1584960"/>
              <a:gd name="T12" fmla="*/ 216465 w 1584960"/>
              <a:gd name="T13" fmla="*/ 1298766 h 1584960"/>
              <a:gd name="T14" fmla="*/ 0 w 1584960"/>
              <a:gd name="T15" fmla="*/ 1082301 h 1584960"/>
              <a:gd name="T16" fmla="*/ 0 w 1584960"/>
              <a:gd name="T17" fmla="*/ 216465 h 1584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4960"/>
              <a:gd name="T28" fmla="*/ 0 h 1584960"/>
              <a:gd name="T29" fmla="*/ 1584960 w 1584960"/>
              <a:gd name="T30" fmla="*/ 1584960 h 1584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solidFill>
            <a:schemeClr val="accent1"/>
          </a:solidFill>
          <a:ln>
            <a:noFill/>
          </a:ln>
          <a:extLst/>
        </p:spPr>
        <p:txBody>
          <a:bodyPr anchor="ctr"/>
          <a:lstStyle/>
          <a:p>
            <a:pPr algn="ctr"/>
            <a:r>
              <a:rPr lang="zh-CN" altLang="en-US" dirty="0" smtClean="0">
                <a:solidFill>
                  <a:schemeClr val="bg1"/>
                </a:solidFill>
                <a:cs typeface="+mn-ea"/>
                <a:sym typeface="+mn-lt"/>
              </a:rPr>
              <a:t>项目</a:t>
            </a:r>
            <a:r>
              <a:rPr lang="en-US" altLang="zh-CN" dirty="0" smtClean="0">
                <a:solidFill>
                  <a:schemeClr val="bg1"/>
                </a:solidFill>
                <a:cs typeface="+mn-ea"/>
                <a:sym typeface="+mn-lt"/>
              </a:rPr>
              <a:t>A</a:t>
            </a:r>
            <a:endParaRPr lang="en-US" altLang="zh-CN" dirty="0">
              <a:solidFill>
                <a:schemeClr val="bg1"/>
              </a:solidFill>
              <a:cs typeface="+mn-ea"/>
              <a:sym typeface="+mn-lt"/>
            </a:endParaRPr>
          </a:p>
        </p:txBody>
      </p:sp>
      <p:sp>
        <p:nvSpPr>
          <p:cNvPr id="6" name="任意多边形 5"/>
          <p:cNvSpPr>
            <a:spLocks/>
          </p:cNvSpPr>
          <p:nvPr/>
        </p:nvSpPr>
        <p:spPr bwMode="auto">
          <a:xfrm>
            <a:off x="8372039" y="2095584"/>
            <a:ext cx="1435100" cy="1435100"/>
          </a:xfrm>
          <a:custGeom>
            <a:avLst/>
            <a:gdLst>
              <a:gd name="T0" fmla="*/ 0 w 1584960"/>
              <a:gd name="T1" fmla="*/ 216465 h 1584960"/>
              <a:gd name="T2" fmla="*/ 216465 w 1584960"/>
              <a:gd name="T3" fmla="*/ 0 h 1584960"/>
              <a:gd name="T4" fmla="*/ 1082301 w 1584960"/>
              <a:gd name="T5" fmla="*/ 0 h 1584960"/>
              <a:gd name="T6" fmla="*/ 1298766 w 1584960"/>
              <a:gd name="T7" fmla="*/ 216465 h 1584960"/>
              <a:gd name="T8" fmla="*/ 1298766 w 1584960"/>
              <a:gd name="T9" fmla="*/ 1082301 h 1584960"/>
              <a:gd name="T10" fmla="*/ 1082301 w 1584960"/>
              <a:gd name="T11" fmla="*/ 1298766 h 1584960"/>
              <a:gd name="T12" fmla="*/ 216465 w 1584960"/>
              <a:gd name="T13" fmla="*/ 1298766 h 1584960"/>
              <a:gd name="T14" fmla="*/ 0 w 1584960"/>
              <a:gd name="T15" fmla="*/ 1082301 h 1584960"/>
              <a:gd name="T16" fmla="*/ 0 w 1584960"/>
              <a:gd name="T17" fmla="*/ 216465 h 1584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4960"/>
              <a:gd name="T28" fmla="*/ 0 h 1584960"/>
              <a:gd name="T29" fmla="*/ 1584960 w 1584960"/>
              <a:gd name="T30" fmla="*/ 1584960 h 1584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solidFill>
            <a:schemeClr val="accent2"/>
          </a:solidFill>
          <a:ln>
            <a:noFill/>
          </a:ln>
          <a:extLst/>
        </p:spPr>
        <p:txBody>
          <a:bodyPr anchor="ctr"/>
          <a:lstStyle/>
          <a:p>
            <a:pPr algn="ctr"/>
            <a:r>
              <a:rPr lang="zh-CN" altLang="en-US" dirty="0" smtClean="0">
                <a:solidFill>
                  <a:schemeClr val="bg1"/>
                </a:solidFill>
                <a:cs typeface="+mn-ea"/>
                <a:sym typeface="+mn-lt"/>
              </a:rPr>
              <a:t>项目</a:t>
            </a:r>
            <a:r>
              <a:rPr lang="en-US" altLang="zh-CN" dirty="0" smtClean="0">
                <a:solidFill>
                  <a:schemeClr val="bg1"/>
                </a:solidFill>
                <a:cs typeface="+mn-ea"/>
                <a:sym typeface="+mn-lt"/>
              </a:rPr>
              <a:t>B</a:t>
            </a:r>
            <a:endParaRPr lang="en-US" altLang="zh-CN" dirty="0">
              <a:solidFill>
                <a:schemeClr val="bg1"/>
              </a:solidFill>
              <a:cs typeface="+mn-ea"/>
              <a:sym typeface="+mn-lt"/>
            </a:endParaRPr>
          </a:p>
        </p:txBody>
      </p:sp>
      <p:sp>
        <p:nvSpPr>
          <p:cNvPr id="7" name="任意多边形 6"/>
          <p:cNvSpPr>
            <a:spLocks/>
          </p:cNvSpPr>
          <p:nvPr/>
        </p:nvSpPr>
        <p:spPr bwMode="auto">
          <a:xfrm>
            <a:off x="6665477" y="3802147"/>
            <a:ext cx="1435100" cy="1435100"/>
          </a:xfrm>
          <a:custGeom>
            <a:avLst/>
            <a:gdLst>
              <a:gd name="T0" fmla="*/ 0 w 1584960"/>
              <a:gd name="T1" fmla="*/ 216465 h 1584960"/>
              <a:gd name="T2" fmla="*/ 216465 w 1584960"/>
              <a:gd name="T3" fmla="*/ 0 h 1584960"/>
              <a:gd name="T4" fmla="*/ 1082301 w 1584960"/>
              <a:gd name="T5" fmla="*/ 0 h 1584960"/>
              <a:gd name="T6" fmla="*/ 1298766 w 1584960"/>
              <a:gd name="T7" fmla="*/ 216465 h 1584960"/>
              <a:gd name="T8" fmla="*/ 1298766 w 1584960"/>
              <a:gd name="T9" fmla="*/ 1082301 h 1584960"/>
              <a:gd name="T10" fmla="*/ 1082301 w 1584960"/>
              <a:gd name="T11" fmla="*/ 1298766 h 1584960"/>
              <a:gd name="T12" fmla="*/ 216465 w 1584960"/>
              <a:gd name="T13" fmla="*/ 1298766 h 1584960"/>
              <a:gd name="T14" fmla="*/ 0 w 1584960"/>
              <a:gd name="T15" fmla="*/ 1082301 h 1584960"/>
              <a:gd name="T16" fmla="*/ 0 w 1584960"/>
              <a:gd name="T17" fmla="*/ 216465 h 1584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4960"/>
              <a:gd name="T28" fmla="*/ 0 h 1584960"/>
              <a:gd name="T29" fmla="*/ 1584960 w 1584960"/>
              <a:gd name="T30" fmla="*/ 1584960 h 1584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solidFill>
            <a:schemeClr val="accent1"/>
          </a:solidFill>
          <a:ln>
            <a:noFill/>
          </a:ln>
          <a:extLst/>
        </p:spPr>
        <p:txBody>
          <a:bodyPr anchor="ctr"/>
          <a:lstStyle/>
          <a:p>
            <a:pPr algn="ctr"/>
            <a:r>
              <a:rPr lang="zh-CN" altLang="en-US" dirty="0" smtClean="0">
                <a:solidFill>
                  <a:schemeClr val="bg1"/>
                </a:solidFill>
                <a:cs typeface="+mn-ea"/>
                <a:sym typeface="+mn-lt"/>
              </a:rPr>
              <a:t>项目</a:t>
            </a:r>
            <a:r>
              <a:rPr lang="en-US" altLang="zh-CN" dirty="0" smtClean="0">
                <a:solidFill>
                  <a:schemeClr val="bg1"/>
                </a:solidFill>
                <a:cs typeface="+mn-ea"/>
                <a:sym typeface="+mn-lt"/>
              </a:rPr>
              <a:t>C</a:t>
            </a:r>
            <a:endParaRPr lang="en-US" altLang="zh-CN" dirty="0">
              <a:solidFill>
                <a:schemeClr val="bg1"/>
              </a:solidFill>
              <a:cs typeface="+mn-ea"/>
              <a:sym typeface="+mn-lt"/>
            </a:endParaRPr>
          </a:p>
        </p:txBody>
      </p:sp>
      <p:sp>
        <p:nvSpPr>
          <p:cNvPr id="8" name="任意多边形 7"/>
          <p:cNvSpPr>
            <a:spLocks/>
          </p:cNvSpPr>
          <p:nvPr/>
        </p:nvSpPr>
        <p:spPr bwMode="auto">
          <a:xfrm>
            <a:off x="8372039" y="3802147"/>
            <a:ext cx="1435100" cy="1435100"/>
          </a:xfrm>
          <a:custGeom>
            <a:avLst/>
            <a:gdLst>
              <a:gd name="T0" fmla="*/ 0 w 1584960"/>
              <a:gd name="T1" fmla="*/ 216465 h 1584960"/>
              <a:gd name="T2" fmla="*/ 216465 w 1584960"/>
              <a:gd name="T3" fmla="*/ 0 h 1584960"/>
              <a:gd name="T4" fmla="*/ 1082301 w 1584960"/>
              <a:gd name="T5" fmla="*/ 0 h 1584960"/>
              <a:gd name="T6" fmla="*/ 1298766 w 1584960"/>
              <a:gd name="T7" fmla="*/ 216465 h 1584960"/>
              <a:gd name="T8" fmla="*/ 1298766 w 1584960"/>
              <a:gd name="T9" fmla="*/ 1082301 h 1584960"/>
              <a:gd name="T10" fmla="*/ 1082301 w 1584960"/>
              <a:gd name="T11" fmla="*/ 1298766 h 1584960"/>
              <a:gd name="T12" fmla="*/ 216465 w 1584960"/>
              <a:gd name="T13" fmla="*/ 1298766 h 1584960"/>
              <a:gd name="T14" fmla="*/ 0 w 1584960"/>
              <a:gd name="T15" fmla="*/ 1082301 h 1584960"/>
              <a:gd name="T16" fmla="*/ 0 w 1584960"/>
              <a:gd name="T17" fmla="*/ 216465 h 1584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4960"/>
              <a:gd name="T28" fmla="*/ 0 h 1584960"/>
              <a:gd name="T29" fmla="*/ 1584960 w 1584960"/>
              <a:gd name="T30" fmla="*/ 1584960 h 1584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solidFill>
            <a:schemeClr val="accent2"/>
          </a:solidFill>
          <a:ln>
            <a:noFill/>
          </a:ln>
          <a:extLst/>
        </p:spPr>
        <p:txBody>
          <a:bodyPr anchor="ctr"/>
          <a:lstStyle/>
          <a:p>
            <a:pPr algn="ctr"/>
            <a:r>
              <a:rPr lang="zh-CN" altLang="en-US" dirty="0" smtClean="0">
                <a:solidFill>
                  <a:schemeClr val="bg1"/>
                </a:solidFill>
                <a:cs typeface="+mn-ea"/>
                <a:sym typeface="+mn-lt"/>
              </a:rPr>
              <a:t>项目</a:t>
            </a:r>
            <a:r>
              <a:rPr lang="en-US" altLang="zh-CN" dirty="0" smtClean="0">
                <a:solidFill>
                  <a:schemeClr val="bg1"/>
                </a:solidFill>
                <a:cs typeface="+mn-ea"/>
                <a:sym typeface="+mn-lt"/>
              </a:rPr>
              <a:t>D</a:t>
            </a:r>
            <a:endParaRPr lang="en-US" altLang="zh-CN" dirty="0">
              <a:solidFill>
                <a:schemeClr val="bg1"/>
              </a:solidFill>
              <a:cs typeface="+mn-ea"/>
              <a:sym typeface="+mn-lt"/>
            </a:endParaRPr>
          </a:p>
        </p:txBody>
      </p:sp>
      <p:sp>
        <p:nvSpPr>
          <p:cNvPr id="9" name="矩形 8"/>
          <p:cNvSpPr>
            <a:spLocks noChangeArrowheads="1"/>
          </p:cNvSpPr>
          <p:nvPr/>
        </p:nvSpPr>
        <p:spPr bwMode="auto">
          <a:xfrm>
            <a:off x="4935700" y="2521183"/>
            <a:ext cx="156966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lnSpc>
                <a:spcPct val="150000"/>
              </a:lnSpc>
            </a:pPr>
            <a:r>
              <a:rPr lang="zh-CN" altLang="en-US" dirty="0" smtClean="0">
                <a:solidFill>
                  <a:srgbClr val="000000"/>
                </a:solidFill>
                <a:cs typeface="+mn-ea"/>
                <a:sym typeface="+mn-lt"/>
              </a:rPr>
              <a:t>在此输入文字</a:t>
            </a:r>
            <a:endParaRPr lang="en-US" altLang="zh-CN" dirty="0">
              <a:solidFill>
                <a:srgbClr val="000000"/>
              </a:solidFill>
              <a:cs typeface="+mn-ea"/>
              <a:sym typeface="+mn-lt"/>
            </a:endParaRPr>
          </a:p>
        </p:txBody>
      </p:sp>
      <p:sp>
        <p:nvSpPr>
          <p:cNvPr id="10" name="矩形 9"/>
          <p:cNvSpPr>
            <a:spLocks noChangeArrowheads="1"/>
          </p:cNvSpPr>
          <p:nvPr/>
        </p:nvSpPr>
        <p:spPr bwMode="auto">
          <a:xfrm>
            <a:off x="9920295" y="2521183"/>
            <a:ext cx="156966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000000"/>
                </a:solidFill>
                <a:cs typeface="+mn-ea"/>
                <a:sym typeface="+mn-lt"/>
              </a:rPr>
              <a:t>在此输入文字</a:t>
            </a:r>
            <a:endParaRPr lang="en-US" altLang="zh-CN" dirty="0">
              <a:solidFill>
                <a:srgbClr val="000000"/>
              </a:solidFill>
              <a:cs typeface="+mn-ea"/>
              <a:sym typeface="+mn-lt"/>
            </a:endParaRPr>
          </a:p>
        </p:txBody>
      </p:sp>
      <p:sp>
        <p:nvSpPr>
          <p:cNvPr id="11" name="矩形 10"/>
          <p:cNvSpPr>
            <a:spLocks noChangeArrowheads="1"/>
          </p:cNvSpPr>
          <p:nvPr/>
        </p:nvSpPr>
        <p:spPr bwMode="auto">
          <a:xfrm>
            <a:off x="4935700" y="4249971"/>
            <a:ext cx="156966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lnSpc>
                <a:spcPct val="150000"/>
              </a:lnSpc>
            </a:pPr>
            <a:r>
              <a:rPr lang="zh-CN" altLang="en-US" dirty="0">
                <a:solidFill>
                  <a:srgbClr val="000000"/>
                </a:solidFill>
                <a:cs typeface="+mn-ea"/>
                <a:sym typeface="+mn-lt"/>
              </a:rPr>
              <a:t>在此输入文字</a:t>
            </a:r>
            <a:endParaRPr lang="en-US" altLang="zh-CN" dirty="0">
              <a:solidFill>
                <a:srgbClr val="000000"/>
              </a:solidFill>
              <a:cs typeface="+mn-ea"/>
              <a:sym typeface="+mn-lt"/>
            </a:endParaRPr>
          </a:p>
        </p:txBody>
      </p:sp>
      <p:sp>
        <p:nvSpPr>
          <p:cNvPr id="12" name="矩形 11"/>
          <p:cNvSpPr>
            <a:spLocks noChangeArrowheads="1"/>
          </p:cNvSpPr>
          <p:nvPr/>
        </p:nvSpPr>
        <p:spPr bwMode="auto">
          <a:xfrm>
            <a:off x="9920295" y="4249971"/>
            <a:ext cx="1415772"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sz="1600" dirty="0">
                <a:solidFill>
                  <a:srgbClr val="000000"/>
                </a:solidFill>
                <a:cs typeface="+mn-ea"/>
                <a:sym typeface="+mn-lt"/>
              </a:rPr>
              <a:t>在此输入文字</a:t>
            </a:r>
            <a:endParaRPr lang="en-US" altLang="zh-CN" sz="1600" dirty="0">
              <a:solidFill>
                <a:srgbClr val="000000"/>
              </a:solidFill>
              <a:cs typeface="+mn-ea"/>
              <a:sym typeface="+mn-lt"/>
            </a:endParaRPr>
          </a:p>
        </p:txBody>
      </p:sp>
      <p:sp>
        <p:nvSpPr>
          <p:cNvPr id="13" name="Text Box 6"/>
          <p:cNvSpPr txBox="1">
            <a:spLocks noChangeArrowheads="1"/>
          </p:cNvSpPr>
          <p:nvPr/>
        </p:nvSpPr>
        <p:spPr bwMode="auto">
          <a:xfrm>
            <a:off x="388574" y="2646403"/>
            <a:ext cx="3808672" cy="2477601"/>
          </a:xfrm>
          <a:prstGeom prst="rect">
            <a:avLst/>
          </a:prstGeom>
          <a:noFill/>
          <a:ln>
            <a:noFill/>
          </a:ln>
          <a:extLst/>
        </p:spPr>
        <p:txBody>
          <a:bodyPr wrap="square" lIns="0" rIns="0" anchor="ctr" anchorCtr="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5000"/>
              </a:lnSpc>
              <a:spcAft>
                <a:spcPts val="1200"/>
              </a:spcAft>
            </a:pPr>
            <a:r>
              <a:rPr lang="zh-CN" altLang="en-US" dirty="0">
                <a:latin typeface="+mn-lt"/>
                <a:ea typeface="+mn-ea"/>
                <a:cs typeface="+mn-ea"/>
                <a:sym typeface="+mn-lt"/>
              </a:rPr>
              <a:t>在此输入关于此标题或图形的文字描述内容或者相关的数据分析内容</a:t>
            </a:r>
            <a:r>
              <a:rPr lang="zh-CN" altLang="en-US" dirty="0" smtClean="0">
                <a:latin typeface="+mn-lt"/>
                <a:ea typeface="+mn-ea"/>
                <a:cs typeface="+mn-ea"/>
                <a:sym typeface="+mn-lt"/>
              </a:rPr>
              <a:t>。</a:t>
            </a:r>
            <a:endParaRPr lang="en-US" altLang="zh-CN" dirty="0" smtClean="0">
              <a:latin typeface="+mn-lt"/>
              <a:ea typeface="+mn-ea"/>
              <a:cs typeface="+mn-ea"/>
              <a:sym typeface="+mn-lt"/>
            </a:endParaRPr>
          </a:p>
          <a:p>
            <a:pPr>
              <a:lnSpc>
                <a:spcPct val="125000"/>
              </a:lnSpc>
              <a:spcAft>
                <a:spcPts val="1200"/>
              </a:spcAft>
            </a:pPr>
            <a:r>
              <a:rPr lang="zh-CN" altLang="en-US" dirty="0">
                <a:latin typeface="+mn-lt"/>
                <a:ea typeface="+mn-ea"/>
                <a:cs typeface="+mn-ea"/>
                <a:sym typeface="+mn-lt"/>
              </a:rPr>
              <a:t>在此输入关于此标题或图形的文字描述内容或者相关的数据分析内容</a:t>
            </a:r>
            <a:r>
              <a:rPr lang="zh-CN" altLang="en-US" dirty="0" smtClean="0">
                <a:latin typeface="+mn-lt"/>
                <a:ea typeface="+mn-ea"/>
                <a:cs typeface="+mn-ea"/>
                <a:sym typeface="+mn-lt"/>
              </a:rPr>
              <a:t>。</a:t>
            </a:r>
            <a:endParaRPr lang="en-US" altLang="zh-CN" dirty="0" smtClean="0">
              <a:latin typeface="+mn-lt"/>
              <a:ea typeface="+mn-ea"/>
              <a:cs typeface="+mn-ea"/>
              <a:sym typeface="+mn-lt"/>
            </a:endParaRPr>
          </a:p>
          <a:p>
            <a:pPr>
              <a:lnSpc>
                <a:spcPct val="125000"/>
              </a:lnSpc>
              <a:spcAft>
                <a:spcPts val="1200"/>
              </a:spcAft>
            </a:pPr>
            <a:r>
              <a:rPr lang="zh-CN" altLang="en-US" dirty="0">
                <a:latin typeface="+mn-lt"/>
                <a:ea typeface="+mn-ea"/>
                <a:cs typeface="+mn-ea"/>
                <a:sym typeface="+mn-lt"/>
              </a:rPr>
              <a:t>在此输入关于此标题或图形的文字描述内容或者相关的数据分析内容。</a:t>
            </a:r>
          </a:p>
        </p:txBody>
      </p:sp>
    </p:spTree>
    <p:extLst>
      <p:ext uri="{BB962C8B-B14F-4D97-AF65-F5344CB8AC3E}">
        <p14:creationId xmlns:p14="http://schemas.microsoft.com/office/powerpoint/2010/main" val="1798681001"/>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5850"/>
                            </p:stCondLst>
                            <p:childTnLst>
                              <p:par>
                                <p:cTn id="13" presetID="3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par>
                          <p:cTn id="19" fill="hold">
                            <p:stCondLst>
                              <p:cond delay="685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par>
                          <p:cTn id="40" fill="hold">
                            <p:stCondLst>
                              <p:cond delay="7350"/>
                            </p:stCondLst>
                            <p:childTnLst>
                              <p:par>
                                <p:cTn id="41" presetID="22" presetClass="entr" presetSubtype="2"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right)">
                                      <p:cBhvr>
                                        <p:cTn id="43" dur="500"/>
                                        <p:tgtEl>
                                          <p:spTgt spid="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7850"/>
                            </p:stCondLst>
                            <p:childTnLst>
                              <p:par>
                                <p:cTn id="48" presetID="22" presetClass="entr" presetSubtype="2"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经营理念</a:t>
            </a:r>
          </a:p>
        </p:txBody>
      </p:sp>
      <p:sp>
        <p:nvSpPr>
          <p:cNvPr id="3" name="矩形 2"/>
          <p:cNvSpPr/>
          <p:nvPr/>
        </p:nvSpPr>
        <p:spPr>
          <a:xfrm>
            <a:off x="8283145" y="4515586"/>
            <a:ext cx="1323109" cy="132310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cs typeface="+mn-ea"/>
                <a:sym typeface="+mn-lt"/>
              </a:rPr>
              <a:t>输入文字内容</a:t>
            </a:r>
          </a:p>
        </p:txBody>
      </p:sp>
      <p:sp>
        <p:nvSpPr>
          <p:cNvPr id="4" name="矩形 3"/>
          <p:cNvSpPr/>
          <p:nvPr/>
        </p:nvSpPr>
        <p:spPr>
          <a:xfrm>
            <a:off x="9606254" y="3192477"/>
            <a:ext cx="1323109" cy="132310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cs typeface="+mn-ea"/>
                <a:sym typeface="+mn-lt"/>
              </a:rPr>
              <a:t>输入文字内容</a:t>
            </a:r>
          </a:p>
        </p:txBody>
      </p:sp>
      <p:sp>
        <p:nvSpPr>
          <p:cNvPr id="5" name="矩形 4"/>
          <p:cNvSpPr/>
          <p:nvPr/>
        </p:nvSpPr>
        <p:spPr>
          <a:xfrm>
            <a:off x="5636927" y="3192477"/>
            <a:ext cx="1323109" cy="132310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cs typeface="+mn-ea"/>
                <a:sym typeface="+mn-lt"/>
              </a:rPr>
              <a:t>输入文字内容</a:t>
            </a:r>
          </a:p>
        </p:txBody>
      </p:sp>
      <p:sp>
        <p:nvSpPr>
          <p:cNvPr id="6" name="矩形 5"/>
          <p:cNvSpPr/>
          <p:nvPr/>
        </p:nvSpPr>
        <p:spPr>
          <a:xfrm>
            <a:off x="4313818" y="3192477"/>
            <a:ext cx="1323109" cy="132310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cs typeface="+mn-ea"/>
                <a:sym typeface="+mn-lt"/>
              </a:rPr>
              <a:t>输入文字内容</a:t>
            </a:r>
          </a:p>
        </p:txBody>
      </p:sp>
      <p:sp>
        <p:nvSpPr>
          <p:cNvPr id="7" name="矩形 6"/>
          <p:cNvSpPr/>
          <p:nvPr/>
        </p:nvSpPr>
        <p:spPr>
          <a:xfrm>
            <a:off x="8283145" y="1869368"/>
            <a:ext cx="1323109" cy="132310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cs typeface="+mn-ea"/>
                <a:sym typeface="+mn-lt"/>
              </a:rPr>
              <a:t>输入文字内容</a:t>
            </a:r>
          </a:p>
        </p:txBody>
      </p:sp>
      <p:sp>
        <p:nvSpPr>
          <p:cNvPr id="8" name="文本框 7"/>
          <p:cNvSpPr txBox="1"/>
          <p:nvPr/>
        </p:nvSpPr>
        <p:spPr>
          <a:xfrm>
            <a:off x="959371" y="1755503"/>
            <a:ext cx="7255846" cy="1200329"/>
          </a:xfrm>
          <a:prstGeom prst="rect">
            <a:avLst/>
          </a:prstGeom>
          <a:noFill/>
          <a:effectLst/>
        </p:spPr>
        <p:txBody>
          <a:bodyPr wrap="square" rtlCol="0">
            <a:spAutoFit/>
          </a:bodyPr>
          <a:lstStyle/>
          <a:p>
            <a:pPr algn="r">
              <a:lnSpc>
                <a:spcPct val="150000"/>
              </a:lnSpc>
              <a:spcBef>
                <a:spcPts val="600"/>
              </a:spcBef>
            </a:pPr>
            <a:r>
              <a:rPr lang="zh-CN" altLang="en-US" sz="2400" b="1" dirty="0" smtClean="0">
                <a:cs typeface="+mn-ea"/>
                <a:sym typeface="+mn-lt"/>
              </a:rPr>
              <a:t>在此输入小标题</a:t>
            </a:r>
            <a:endParaRPr lang="en-US" altLang="zh-CN" sz="2400" b="1" dirty="0" smtClean="0">
              <a:cs typeface="+mn-ea"/>
              <a:sym typeface="+mn-lt"/>
            </a:endParaRPr>
          </a:p>
          <a:p>
            <a:pPr algn="r"/>
            <a:r>
              <a:rPr lang="zh-CN" altLang="en-US" dirty="0">
                <a:cs typeface="+mn-ea"/>
                <a:sym typeface="+mn-lt"/>
              </a:rPr>
              <a:t>点击此处输入关于此小标题的文字描述内容和</a:t>
            </a:r>
            <a:r>
              <a:rPr lang="zh-CN" altLang="en-US" dirty="0" smtClean="0">
                <a:cs typeface="+mn-ea"/>
                <a:sym typeface="+mn-lt"/>
              </a:rPr>
              <a:t>数据分析；</a:t>
            </a:r>
            <a:r>
              <a:rPr lang="zh-CN" altLang="en-US" dirty="0">
                <a:cs typeface="+mn-ea"/>
                <a:sym typeface="+mn-lt"/>
              </a:rPr>
              <a:t>点击此处输入关于此小标题的文字描述内容和数据分析</a:t>
            </a:r>
            <a:r>
              <a:rPr lang="zh-CN" altLang="en-US" dirty="0" smtClean="0">
                <a:cs typeface="+mn-ea"/>
                <a:sym typeface="+mn-lt"/>
              </a:rPr>
              <a:t>；</a:t>
            </a:r>
            <a:endParaRPr lang="zh-CN" altLang="en-US" dirty="0">
              <a:cs typeface="+mn-ea"/>
              <a:sym typeface="+mn-lt"/>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960034" y="3196608"/>
            <a:ext cx="1323109" cy="1323109"/>
          </a:xfrm>
          <a:prstGeom prst="rect">
            <a:avLst/>
          </a:pr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283144" y="3186969"/>
            <a:ext cx="1323109" cy="1328617"/>
          </a:xfrm>
          <a:prstGeom prst="rect">
            <a:avLst/>
          </a:prstGeom>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60035" y="4515585"/>
            <a:ext cx="1323108" cy="1327241"/>
          </a:xfrm>
          <a:prstGeom prst="rect">
            <a:avLst/>
          </a:prstGeom>
        </p:spPr>
      </p:pic>
      <p:pic>
        <p:nvPicPr>
          <p:cNvPr id="12" name="图片 11"/>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9606254" y="1863859"/>
            <a:ext cx="1323108" cy="1328617"/>
          </a:xfrm>
          <a:prstGeom prst="rect">
            <a:avLst/>
          </a:prstGeom>
        </p:spPr>
      </p:pic>
      <p:pic>
        <p:nvPicPr>
          <p:cNvPr id="13" name="图片 12"/>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982570" y="3196608"/>
            <a:ext cx="1331247" cy="1318977"/>
          </a:xfrm>
          <a:prstGeom prst="rect">
            <a:avLst/>
          </a:prstGeom>
        </p:spPr>
      </p:pic>
      <p:pic>
        <p:nvPicPr>
          <p:cNvPr id="14" name="图片 13"/>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5636924" y="4515585"/>
            <a:ext cx="1323108" cy="1317601"/>
          </a:xfrm>
          <a:prstGeom prst="rect">
            <a:avLst/>
          </a:prstGeom>
        </p:spPr>
      </p:pic>
    </p:spTree>
    <p:extLst>
      <p:ext uri="{BB962C8B-B14F-4D97-AF65-F5344CB8AC3E}">
        <p14:creationId xmlns:p14="http://schemas.microsoft.com/office/powerpoint/2010/main" val="4004170755"/>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nodeType="withEffect">
                                  <p:stCondLst>
                                    <p:cond delay="9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000"/>
                                        <p:tgtEl>
                                          <p:spTgt spid="3"/>
                                        </p:tgtEl>
                                      </p:cBhvr>
                                    </p:animEffect>
                                  </p:childTnLst>
                                </p:cTn>
                              </p:par>
                              <p:par>
                                <p:cTn id="20" presetID="10" presetClass="entr" presetSubtype="0" fill="hold" nodeType="withEffect">
                                  <p:stCondLst>
                                    <p:cond delay="1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par>
                                <p:cTn id="23" presetID="10" presetClass="entr" presetSubtype="0" fill="hold" nodeType="withEffect">
                                  <p:stCondLst>
                                    <p:cond delay="18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0"/>
                                        <p:tgtEl>
                                          <p:spTgt spid="9"/>
                                        </p:tgtEl>
                                      </p:cBhvr>
                                    </p:animEffect>
                                  </p:childTnLst>
                                </p:cTn>
                              </p:par>
                              <p:par>
                                <p:cTn id="26" presetID="10" presetClass="entr" presetSubtype="0" fill="hold" nodeType="withEffect">
                                  <p:stCondLst>
                                    <p:cond delay="21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000"/>
                                        <p:tgtEl>
                                          <p:spTgt spid="14"/>
                                        </p:tgtEl>
                                      </p:cBhvr>
                                    </p:animEffect>
                                  </p:childTnLst>
                                </p:cTn>
                              </p:par>
                              <p:par>
                                <p:cTn id="29" presetID="10" presetClass="entr" presetSubtype="0" fill="hold" grpId="0" nodeType="withEffect">
                                  <p:stCondLst>
                                    <p:cond delay="24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childTnLst>
                                </p:cTn>
                              </p:par>
                              <p:par>
                                <p:cTn id="32" presetID="10" presetClass="entr" presetSubtype="0" fill="hold" grpId="0" nodeType="withEffect">
                                  <p:stCondLst>
                                    <p:cond delay="27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2000"/>
                                        <p:tgtEl>
                                          <p:spTgt spid="6"/>
                                        </p:tgtEl>
                                      </p:cBhvr>
                                    </p:animEffect>
                                  </p:childTnLst>
                                </p:cTn>
                              </p:par>
                              <p:par>
                                <p:cTn id="35" presetID="10" presetClass="entr" presetSubtype="0" fill="hold" nodeType="withEffect">
                                  <p:stCondLst>
                                    <p:cond delay="3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000"/>
                                        <p:tgtEl>
                                          <p:spTgt spid="13"/>
                                        </p:tgtEl>
                                      </p:cBhvr>
                                    </p:animEffect>
                                  </p:childTnLst>
                                </p:cTn>
                              </p:par>
                            </p:childTnLst>
                          </p:cTn>
                        </p:par>
                        <p:par>
                          <p:cTn id="38" fill="hold">
                            <p:stCondLst>
                              <p:cond delay="5000"/>
                            </p:stCondLst>
                            <p:childTnLst>
                              <p:par>
                                <p:cTn id="39" presetID="10" presetClass="entr" presetSubtype="0" fill="hold" grpId="0" nodeType="afterEffect">
                                  <p:stCondLst>
                                    <p:cond delay="0"/>
                                  </p:stCondLst>
                                  <p:iterate type="lt">
                                    <p:tmPct val="10000"/>
                                  </p:iterate>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研发背景</a:t>
            </a:r>
          </a:p>
        </p:txBody>
      </p:sp>
      <p:sp>
        <p:nvSpPr>
          <p:cNvPr id="3" name="文本占位符 2"/>
          <p:cNvSpPr>
            <a:spLocks noGrp="1"/>
          </p:cNvSpPr>
          <p:nvPr>
            <p:ph type="body" sz="quarter" idx="11"/>
          </p:nvPr>
        </p:nvSpPr>
        <p:spPr/>
        <p:txBody>
          <a:bodyPr/>
          <a:lstStyle/>
          <a:p>
            <a:r>
              <a:rPr lang="zh-CN" altLang="en-US" dirty="0"/>
              <a:t>产品介绍</a:t>
            </a:r>
          </a:p>
        </p:txBody>
      </p:sp>
      <p:sp>
        <p:nvSpPr>
          <p:cNvPr id="4" name="文本占位符 3"/>
          <p:cNvSpPr>
            <a:spLocks noGrp="1"/>
          </p:cNvSpPr>
          <p:nvPr>
            <p:ph type="body" sz="quarter" idx="12"/>
          </p:nvPr>
        </p:nvSpPr>
        <p:spPr/>
        <p:txBody>
          <a:bodyPr/>
          <a:lstStyle/>
          <a:p>
            <a:r>
              <a:rPr lang="zh-CN" altLang="en-US" dirty="0"/>
              <a:t>服务介绍</a:t>
            </a:r>
          </a:p>
        </p:txBody>
      </p:sp>
      <p:sp>
        <p:nvSpPr>
          <p:cNvPr id="10" name="文本占位符 9"/>
          <p:cNvSpPr>
            <a:spLocks noGrp="1"/>
          </p:cNvSpPr>
          <p:nvPr>
            <p:ph type="body" sz="quarter" idx="13"/>
          </p:nvPr>
        </p:nvSpPr>
        <p:spPr/>
        <p:txBody>
          <a:bodyPr/>
          <a:lstStyle/>
          <a:p>
            <a:r>
              <a:rPr lang="zh-CN" altLang="en-US" dirty="0"/>
              <a:t>配套设施</a:t>
            </a:r>
          </a:p>
        </p:txBody>
      </p:sp>
      <p:sp>
        <p:nvSpPr>
          <p:cNvPr id="11" name="文本占位符 10"/>
          <p:cNvSpPr>
            <a:spLocks noGrp="1"/>
          </p:cNvSpPr>
          <p:nvPr>
            <p:ph type="body" sz="quarter" idx="14"/>
          </p:nvPr>
        </p:nvSpPr>
        <p:spPr/>
        <p:txBody>
          <a:bodyPr/>
          <a:lstStyle/>
          <a:p>
            <a:r>
              <a:rPr lang="zh-CN" altLang="en-US" dirty="0">
                <a:cs typeface="+mn-ea"/>
                <a:sym typeface="+mn-lt"/>
              </a:rPr>
              <a:t>产品服务</a:t>
            </a:r>
          </a:p>
        </p:txBody>
      </p:sp>
      <p:sp>
        <p:nvSpPr>
          <p:cNvPr id="12" name="文本占位符 11"/>
          <p:cNvSpPr>
            <a:spLocks noGrp="1"/>
          </p:cNvSpPr>
          <p:nvPr>
            <p:ph type="body" sz="quarter" idx="15"/>
          </p:nvPr>
        </p:nvSpPr>
        <p:spPr/>
        <p:txBody>
          <a:bodyPr/>
          <a:lstStyle/>
          <a:p>
            <a:r>
              <a:rPr lang="en-US" altLang="zh-CN" dirty="0">
                <a:latin typeface="+mn-ea"/>
                <a:cs typeface="+mn-ea"/>
                <a:sym typeface="+mn-lt"/>
              </a:rPr>
              <a:t>PRODUCT&amp;SERVICES</a:t>
            </a:r>
            <a:endParaRPr lang="zh-CN" altLang="en-US" dirty="0">
              <a:latin typeface="+mn-ea"/>
              <a:cs typeface="+mn-ea"/>
              <a:sym typeface="+mn-lt"/>
            </a:endParaRPr>
          </a:p>
        </p:txBody>
      </p:sp>
    </p:spTree>
    <p:extLst>
      <p:ext uri="{BB962C8B-B14F-4D97-AF65-F5344CB8AC3E}">
        <p14:creationId xmlns:p14="http://schemas.microsoft.com/office/powerpoint/2010/main" val="1104071199"/>
      </p:ext>
    </p:extLst>
  </p:cSld>
  <p:clrMapOvr>
    <a:masterClrMapping/>
  </p:clrMapOvr>
  <p:transition spd="slow" advTm="200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研发背景</a:t>
            </a:r>
          </a:p>
        </p:txBody>
      </p:sp>
      <p:grpSp>
        <p:nvGrpSpPr>
          <p:cNvPr id="3" name="组合 2"/>
          <p:cNvGrpSpPr/>
          <p:nvPr/>
        </p:nvGrpSpPr>
        <p:grpSpPr>
          <a:xfrm rot="18900000">
            <a:off x="6341627" y="3194641"/>
            <a:ext cx="1739387" cy="2029284"/>
            <a:chOff x="2333767" y="2374711"/>
            <a:chExt cx="1965278" cy="2292824"/>
          </a:xfrm>
          <a:solidFill>
            <a:schemeClr val="accent1"/>
          </a:solidFill>
          <a:effectLst/>
        </p:grpSpPr>
        <p:sp>
          <p:nvSpPr>
            <p:cNvPr id="4" name="矩形 3"/>
            <p:cNvSpPr/>
            <p:nvPr/>
          </p:nvSpPr>
          <p:spPr>
            <a:xfrm>
              <a:off x="2333767" y="2702257"/>
              <a:ext cx="1965278" cy="19652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cs typeface="+mn-ea"/>
                  <a:sym typeface="+mn-lt"/>
                </a:rPr>
                <a:t>01</a:t>
              </a:r>
              <a:endParaRPr lang="zh-CN" altLang="en-US" sz="4800" dirty="0">
                <a:cs typeface="+mn-ea"/>
                <a:sym typeface="+mn-lt"/>
              </a:endParaRPr>
            </a:p>
          </p:txBody>
        </p:sp>
        <p:sp>
          <p:nvSpPr>
            <p:cNvPr id="5" name="等腰三角形 4"/>
            <p:cNvSpPr/>
            <p:nvPr/>
          </p:nvSpPr>
          <p:spPr>
            <a:xfrm>
              <a:off x="3070746" y="2374711"/>
              <a:ext cx="411617" cy="3548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cs typeface="+mn-ea"/>
                <a:sym typeface="+mn-lt"/>
              </a:endParaRPr>
            </a:p>
          </p:txBody>
        </p:sp>
      </p:grpSp>
      <p:grpSp>
        <p:nvGrpSpPr>
          <p:cNvPr id="6" name="组合 5"/>
          <p:cNvGrpSpPr/>
          <p:nvPr/>
        </p:nvGrpSpPr>
        <p:grpSpPr>
          <a:xfrm rot="2700000">
            <a:off x="7719863" y="2211719"/>
            <a:ext cx="1374935" cy="1604091"/>
            <a:chOff x="2333767" y="2374711"/>
            <a:chExt cx="1965278" cy="2292824"/>
          </a:xfrm>
          <a:solidFill>
            <a:schemeClr val="accent2"/>
          </a:solidFill>
          <a:effectLst/>
        </p:grpSpPr>
        <p:sp>
          <p:nvSpPr>
            <p:cNvPr id="7" name="矩形 6"/>
            <p:cNvSpPr/>
            <p:nvPr/>
          </p:nvSpPr>
          <p:spPr>
            <a:xfrm>
              <a:off x="2333767" y="2702257"/>
              <a:ext cx="1965278" cy="19652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cs typeface="+mn-ea"/>
                  <a:sym typeface="+mn-lt"/>
                </a:rPr>
                <a:t>02</a:t>
              </a:r>
              <a:endParaRPr lang="zh-CN" altLang="en-US" sz="3200" dirty="0">
                <a:cs typeface="+mn-ea"/>
                <a:sym typeface="+mn-lt"/>
              </a:endParaRPr>
            </a:p>
          </p:txBody>
        </p:sp>
        <p:sp>
          <p:nvSpPr>
            <p:cNvPr id="8" name="等腰三角形 7"/>
            <p:cNvSpPr/>
            <p:nvPr/>
          </p:nvSpPr>
          <p:spPr>
            <a:xfrm>
              <a:off x="3070746" y="2374711"/>
              <a:ext cx="411617" cy="3548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grpSp>
      <p:grpSp>
        <p:nvGrpSpPr>
          <p:cNvPr id="9" name="组合 8"/>
          <p:cNvGrpSpPr/>
          <p:nvPr/>
        </p:nvGrpSpPr>
        <p:grpSpPr>
          <a:xfrm rot="8100000">
            <a:off x="8628158" y="3509231"/>
            <a:ext cx="1083323" cy="1263877"/>
            <a:chOff x="2333766" y="2374711"/>
            <a:chExt cx="1965278" cy="2292824"/>
          </a:xfrm>
          <a:solidFill>
            <a:schemeClr val="accent3"/>
          </a:solidFill>
          <a:effectLst/>
        </p:grpSpPr>
        <p:sp>
          <p:nvSpPr>
            <p:cNvPr id="10" name="矩形 9"/>
            <p:cNvSpPr/>
            <p:nvPr/>
          </p:nvSpPr>
          <p:spPr>
            <a:xfrm rot="10800000">
              <a:off x="2333766" y="2702258"/>
              <a:ext cx="1965278" cy="19652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cs typeface="+mn-ea"/>
                  <a:sym typeface="+mn-lt"/>
                </a:rPr>
                <a:t>03</a:t>
              </a:r>
              <a:endParaRPr lang="zh-CN" altLang="en-US" sz="2400" dirty="0">
                <a:cs typeface="+mn-ea"/>
                <a:sym typeface="+mn-lt"/>
              </a:endParaRPr>
            </a:p>
          </p:txBody>
        </p:sp>
        <p:sp>
          <p:nvSpPr>
            <p:cNvPr id="11" name="等腰三角形 10"/>
            <p:cNvSpPr/>
            <p:nvPr/>
          </p:nvSpPr>
          <p:spPr>
            <a:xfrm>
              <a:off x="3070746" y="2374711"/>
              <a:ext cx="411617" cy="3548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12" name="文本框 11"/>
          <p:cNvSpPr txBox="1"/>
          <p:nvPr/>
        </p:nvSpPr>
        <p:spPr>
          <a:xfrm rot="18900000">
            <a:off x="4858613" y="2007855"/>
            <a:ext cx="2334420" cy="1615827"/>
          </a:xfrm>
          <a:prstGeom prst="rect">
            <a:avLst/>
          </a:prstGeom>
          <a:noFill/>
          <a:effectLst/>
        </p:spPr>
        <p:txBody>
          <a:bodyPr wrap="square" rtlCol="0">
            <a:spAutoFit/>
          </a:bodyPr>
          <a:lstStyle/>
          <a:p>
            <a:pPr>
              <a:lnSpc>
                <a:spcPct val="150000"/>
              </a:lnSpc>
            </a:pPr>
            <a:r>
              <a:rPr lang="zh-CN" altLang="en-US" b="1" dirty="0">
                <a:cs typeface="+mn-ea"/>
                <a:sym typeface="+mn-lt"/>
              </a:rPr>
              <a:t>项目内容</a:t>
            </a:r>
            <a:endParaRPr lang="en-US" altLang="zh-CN" b="1" dirty="0">
              <a:cs typeface="+mn-ea"/>
              <a:sym typeface="+mn-lt"/>
            </a:endParaRPr>
          </a:p>
          <a:p>
            <a:pPr>
              <a:lnSpc>
                <a:spcPct val="150000"/>
              </a:lnSpc>
            </a:pPr>
            <a:r>
              <a:rPr lang="zh-CN" altLang="en-US" sz="1600" dirty="0" smtClean="0">
                <a:cs typeface="+mn-ea"/>
                <a:sym typeface="+mn-lt"/>
              </a:rPr>
              <a:t>点击</a:t>
            </a:r>
            <a:r>
              <a:rPr lang="zh-CN" altLang="en-US" sz="1600" dirty="0">
                <a:cs typeface="+mn-ea"/>
                <a:sym typeface="+mn-lt"/>
              </a:rPr>
              <a:t>此处输入与此小标题或图形相关的文字描述内容或数据分析。</a:t>
            </a:r>
          </a:p>
        </p:txBody>
      </p:sp>
      <p:sp>
        <p:nvSpPr>
          <p:cNvPr id="13" name="文本框 12"/>
          <p:cNvSpPr txBox="1"/>
          <p:nvPr/>
        </p:nvSpPr>
        <p:spPr>
          <a:xfrm rot="2700000">
            <a:off x="8508160" y="1354754"/>
            <a:ext cx="2334420" cy="1615827"/>
          </a:xfrm>
          <a:prstGeom prst="rect">
            <a:avLst/>
          </a:prstGeom>
          <a:noFill/>
          <a:effectLst/>
        </p:spPr>
        <p:txBody>
          <a:bodyPr wrap="square" rtlCol="0">
            <a:spAutoFit/>
          </a:bodyPr>
          <a:lstStyle/>
          <a:p>
            <a:pPr>
              <a:lnSpc>
                <a:spcPct val="150000"/>
              </a:lnSpc>
            </a:pPr>
            <a:r>
              <a:rPr lang="zh-CN" altLang="en-US" b="1" dirty="0">
                <a:cs typeface="+mn-ea"/>
                <a:sym typeface="+mn-lt"/>
              </a:rPr>
              <a:t>项目内容</a:t>
            </a:r>
            <a:endParaRPr lang="en-US" altLang="zh-CN" b="1" dirty="0">
              <a:cs typeface="+mn-ea"/>
              <a:sym typeface="+mn-lt"/>
            </a:endParaRPr>
          </a:p>
          <a:p>
            <a:pPr>
              <a:lnSpc>
                <a:spcPct val="150000"/>
              </a:lnSpc>
            </a:pPr>
            <a:r>
              <a:rPr lang="zh-CN" altLang="en-US" sz="1600" dirty="0" smtClean="0">
                <a:cs typeface="+mn-ea"/>
                <a:sym typeface="+mn-lt"/>
              </a:rPr>
              <a:t>点击</a:t>
            </a:r>
            <a:r>
              <a:rPr lang="zh-CN" altLang="en-US" sz="1600" dirty="0">
                <a:cs typeface="+mn-ea"/>
                <a:sym typeface="+mn-lt"/>
              </a:rPr>
              <a:t>此处输入与此小标题或图形相关的文字描述内容或数据分析。</a:t>
            </a:r>
          </a:p>
        </p:txBody>
      </p:sp>
      <p:sp>
        <p:nvSpPr>
          <p:cNvPr id="14" name="文本框 13"/>
          <p:cNvSpPr txBox="1"/>
          <p:nvPr/>
        </p:nvSpPr>
        <p:spPr>
          <a:xfrm rot="18900000">
            <a:off x="9261847" y="4071127"/>
            <a:ext cx="2334420" cy="1615827"/>
          </a:xfrm>
          <a:prstGeom prst="rect">
            <a:avLst/>
          </a:prstGeom>
          <a:noFill/>
          <a:effectLst/>
        </p:spPr>
        <p:txBody>
          <a:bodyPr wrap="square" rtlCol="0">
            <a:spAutoFit/>
          </a:bodyPr>
          <a:lstStyle/>
          <a:p>
            <a:pPr>
              <a:lnSpc>
                <a:spcPct val="150000"/>
              </a:lnSpc>
            </a:pPr>
            <a:r>
              <a:rPr lang="zh-CN" altLang="en-US" b="1" dirty="0" smtClean="0">
                <a:cs typeface="+mn-ea"/>
                <a:sym typeface="+mn-lt"/>
              </a:rPr>
              <a:t>项目内容</a:t>
            </a:r>
            <a:endParaRPr lang="en-US" altLang="zh-CN" b="1" dirty="0" smtClean="0">
              <a:cs typeface="+mn-ea"/>
              <a:sym typeface="+mn-lt"/>
            </a:endParaRPr>
          </a:p>
          <a:p>
            <a:pPr>
              <a:lnSpc>
                <a:spcPct val="150000"/>
              </a:lnSpc>
            </a:pPr>
            <a:r>
              <a:rPr lang="zh-CN" altLang="en-US" sz="1600" dirty="0" smtClean="0">
                <a:cs typeface="+mn-ea"/>
                <a:sym typeface="+mn-lt"/>
              </a:rPr>
              <a:t>点击</a:t>
            </a:r>
            <a:r>
              <a:rPr lang="zh-CN" altLang="en-US" sz="1600" dirty="0">
                <a:cs typeface="+mn-ea"/>
                <a:sym typeface="+mn-lt"/>
              </a:rPr>
              <a:t>此处输入与此小标题或图形相关的文字描述内容或数据分析。</a:t>
            </a:r>
          </a:p>
        </p:txBody>
      </p:sp>
      <p:sp>
        <p:nvSpPr>
          <p:cNvPr id="15" name="文本框 14"/>
          <p:cNvSpPr txBox="1"/>
          <p:nvPr/>
        </p:nvSpPr>
        <p:spPr>
          <a:xfrm>
            <a:off x="586778" y="2431748"/>
            <a:ext cx="3601616" cy="400110"/>
          </a:xfrm>
          <a:prstGeom prst="rect">
            <a:avLst/>
          </a:prstGeom>
          <a:noFill/>
        </p:spPr>
        <p:txBody>
          <a:bodyPr wrap="square" rtlCol="0">
            <a:spAutoFit/>
          </a:bodyPr>
          <a:lstStyle/>
          <a:p>
            <a:r>
              <a:rPr lang="zh-CN" altLang="en-US" sz="2000" b="1" dirty="0" smtClean="0">
                <a:solidFill>
                  <a:schemeClr val="accent1"/>
                </a:solidFill>
                <a:cs typeface="+mn-ea"/>
                <a:sym typeface="+mn-lt"/>
              </a:rPr>
              <a:t>在此输入小标题</a:t>
            </a:r>
            <a:endParaRPr lang="zh-CN" altLang="en-US" sz="2000" b="1" dirty="0">
              <a:solidFill>
                <a:schemeClr val="accent1"/>
              </a:solidFill>
              <a:cs typeface="+mn-ea"/>
              <a:sym typeface="+mn-lt"/>
            </a:endParaRPr>
          </a:p>
        </p:txBody>
      </p:sp>
      <p:sp>
        <p:nvSpPr>
          <p:cNvPr id="16" name="文本框 15"/>
          <p:cNvSpPr txBox="1"/>
          <p:nvPr/>
        </p:nvSpPr>
        <p:spPr>
          <a:xfrm>
            <a:off x="586777" y="2887532"/>
            <a:ext cx="3723649" cy="2585323"/>
          </a:xfrm>
          <a:prstGeom prst="rect">
            <a:avLst/>
          </a:prstGeom>
          <a:noFill/>
        </p:spPr>
        <p:txBody>
          <a:bodyPr wrap="square" rtlCol="0">
            <a:spAutoFit/>
          </a:bodyPr>
          <a:lstStyle/>
          <a:p>
            <a:pPr>
              <a:lnSpc>
                <a:spcPct val="150000"/>
              </a:lnSpc>
            </a:pPr>
            <a:r>
              <a:rPr lang="zh-CN" altLang="en-US" dirty="0">
                <a:cs typeface="+mn-ea"/>
                <a:sym typeface="+mn-lt"/>
              </a:rPr>
              <a:t>点击此处输入与此小标题或者与此图形相关的内容介绍、数据统计、事件分析、总结概述等文字描述内容</a:t>
            </a:r>
            <a:r>
              <a:rPr lang="zh-CN" altLang="en-US" dirty="0" smtClean="0">
                <a:cs typeface="+mn-ea"/>
                <a:sym typeface="+mn-lt"/>
              </a:rPr>
              <a:t>。</a:t>
            </a:r>
            <a:endParaRPr lang="en-US" altLang="zh-CN" dirty="0" smtClean="0">
              <a:cs typeface="+mn-ea"/>
              <a:sym typeface="+mn-lt"/>
            </a:endParaRPr>
          </a:p>
          <a:p>
            <a:pPr>
              <a:lnSpc>
                <a:spcPct val="150000"/>
              </a:lnSpc>
            </a:pPr>
            <a:r>
              <a:rPr lang="zh-CN" altLang="en-US" dirty="0">
                <a:cs typeface="+mn-ea"/>
                <a:sym typeface="+mn-lt"/>
              </a:rPr>
              <a:t>点击此处输入与此小标题或图形相关的文字描述内容或数据分析。</a:t>
            </a:r>
          </a:p>
        </p:txBody>
      </p:sp>
    </p:spTree>
    <p:extLst>
      <p:ext uri="{BB962C8B-B14F-4D97-AF65-F5344CB8AC3E}">
        <p14:creationId xmlns:p14="http://schemas.microsoft.com/office/powerpoint/2010/main" val="4118890804"/>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505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1000"/>
                                        <p:tgtEl>
                                          <p:spTgt spid="3"/>
                                        </p:tgtEl>
                                      </p:cBhvr>
                                    </p:animEffect>
                                  </p:childTnLst>
                                </p:cTn>
                              </p:par>
                            </p:childTnLst>
                          </p:cTn>
                        </p:par>
                        <p:par>
                          <p:cTn id="16" fill="hold">
                            <p:stCondLst>
                              <p:cond delay="6050"/>
                            </p:stCondLst>
                            <p:childTnLst>
                              <p:par>
                                <p:cTn id="17" presetID="2" presetClass="entr" presetSubtype="9"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0-#ppt_w/2"/>
                                          </p:val>
                                        </p:tav>
                                        <p:tav tm="100000">
                                          <p:val>
                                            <p:strVal val="#ppt_x"/>
                                          </p:val>
                                        </p:tav>
                                      </p:tavLst>
                                    </p:anim>
                                    <p:anim calcmode="lin" valueType="num">
                                      <p:cBhvr additive="base">
                                        <p:cTn id="20" dur="1000" fill="hold"/>
                                        <p:tgtEl>
                                          <p:spTgt spid="12"/>
                                        </p:tgtEl>
                                        <p:attrNameLst>
                                          <p:attrName>ppt_y</p:attrName>
                                        </p:attrNameLst>
                                      </p:cBhvr>
                                      <p:tavLst>
                                        <p:tav tm="0">
                                          <p:val>
                                            <p:strVal val="0-#ppt_h/2"/>
                                          </p:val>
                                        </p:tav>
                                        <p:tav tm="100000">
                                          <p:val>
                                            <p:strVal val="#ppt_y"/>
                                          </p:val>
                                        </p:tav>
                                      </p:tavLst>
                                    </p:anim>
                                  </p:childTnLst>
                                </p:cTn>
                              </p:par>
                            </p:childTnLst>
                          </p:cTn>
                        </p:par>
                        <p:par>
                          <p:cTn id="21" fill="hold">
                            <p:stCondLst>
                              <p:cond delay="705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1000"/>
                                        <p:tgtEl>
                                          <p:spTgt spid="6"/>
                                        </p:tgtEl>
                                      </p:cBhvr>
                                    </p:animEffect>
                                  </p:childTnLst>
                                </p:cTn>
                              </p:par>
                            </p:childTnLst>
                          </p:cTn>
                        </p:par>
                        <p:par>
                          <p:cTn id="25" fill="hold">
                            <p:stCondLst>
                              <p:cond delay="8050"/>
                            </p:stCondLst>
                            <p:childTnLst>
                              <p:par>
                                <p:cTn id="26" presetID="2" presetClass="entr" presetSubtype="3"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1000" fill="hold"/>
                                        <p:tgtEl>
                                          <p:spTgt spid="13"/>
                                        </p:tgtEl>
                                        <p:attrNameLst>
                                          <p:attrName>ppt_x</p:attrName>
                                        </p:attrNameLst>
                                      </p:cBhvr>
                                      <p:tavLst>
                                        <p:tav tm="0">
                                          <p:val>
                                            <p:strVal val="1+#ppt_w/2"/>
                                          </p:val>
                                        </p:tav>
                                        <p:tav tm="100000">
                                          <p:val>
                                            <p:strVal val="#ppt_x"/>
                                          </p:val>
                                        </p:tav>
                                      </p:tavLst>
                                    </p:anim>
                                    <p:anim calcmode="lin" valueType="num">
                                      <p:cBhvr additive="base">
                                        <p:cTn id="29" dur="1000" fill="hold"/>
                                        <p:tgtEl>
                                          <p:spTgt spid="13"/>
                                        </p:tgtEl>
                                        <p:attrNameLst>
                                          <p:attrName>ppt_y</p:attrName>
                                        </p:attrNameLst>
                                      </p:cBhvr>
                                      <p:tavLst>
                                        <p:tav tm="0">
                                          <p:val>
                                            <p:strVal val="0-#ppt_h/2"/>
                                          </p:val>
                                        </p:tav>
                                        <p:tav tm="100000">
                                          <p:val>
                                            <p:strVal val="#ppt_y"/>
                                          </p:val>
                                        </p:tav>
                                      </p:tavLst>
                                    </p:anim>
                                  </p:childTnLst>
                                </p:cTn>
                              </p:par>
                            </p:childTnLst>
                          </p:cTn>
                        </p:par>
                        <p:par>
                          <p:cTn id="30" fill="hold">
                            <p:stCondLst>
                              <p:cond delay="9050"/>
                            </p:stCondLst>
                            <p:childTnLst>
                              <p:par>
                                <p:cTn id="31" presetID="9"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1000"/>
                                        <p:tgtEl>
                                          <p:spTgt spid="9"/>
                                        </p:tgtEl>
                                      </p:cBhvr>
                                    </p:animEffect>
                                  </p:childTnLst>
                                </p:cTn>
                              </p:par>
                            </p:childTnLst>
                          </p:cTn>
                        </p:par>
                        <p:par>
                          <p:cTn id="34" fill="hold">
                            <p:stCondLst>
                              <p:cond delay="10050"/>
                            </p:stCondLst>
                            <p:childTnLst>
                              <p:par>
                                <p:cTn id="35" presetID="2" presetClass="entr" presetSubtype="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1000" fill="hold"/>
                                        <p:tgtEl>
                                          <p:spTgt spid="14"/>
                                        </p:tgtEl>
                                        <p:attrNameLst>
                                          <p:attrName>ppt_x</p:attrName>
                                        </p:attrNameLst>
                                      </p:cBhvr>
                                      <p:tavLst>
                                        <p:tav tm="0">
                                          <p:val>
                                            <p:strVal val="1+#ppt_w/2"/>
                                          </p:val>
                                        </p:tav>
                                        <p:tav tm="100000">
                                          <p:val>
                                            <p:strVal val="#ppt_x"/>
                                          </p:val>
                                        </p:tav>
                                      </p:tavLst>
                                    </p:anim>
                                    <p:anim calcmode="lin" valueType="num">
                                      <p:cBhvr additive="base">
                                        <p:cTn id="3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产品介绍</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1251" y="2090056"/>
            <a:ext cx="1705429" cy="1705429"/>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1251" y="3887428"/>
            <a:ext cx="1705429" cy="1705429"/>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277" y="3887428"/>
            <a:ext cx="1705429" cy="1705429"/>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8202" y="2090056"/>
            <a:ext cx="1705429" cy="1705429"/>
          </a:xfrm>
          <a:prstGeom prst="rect">
            <a:avLst/>
          </a:prstGeom>
        </p:spPr>
      </p:pic>
      <p:sp>
        <p:nvSpPr>
          <p:cNvPr id="7" name="矩形 6"/>
          <p:cNvSpPr/>
          <p:nvPr/>
        </p:nvSpPr>
        <p:spPr>
          <a:xfrm>
            <a:off x="509277" y="2090055"/>
            <a:ext cx="1682426" cy="1705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cs typeface="+mn-ea"/>
                <a:sym typeface="+mn-lt"/>
              </a:rPr>
              <a:t>输入标题或关键字</a:t>
            </a:r>
            <a:endParaRPr lang="zh-CN" altLang="en-US" sz="2400" dirty="0">
              <a:cs typeface="+mn-ea"/>
              <a:sym typeface="+mn-lt"/>
            </a:endParaRPr>
          </a:p>
        </p:txBody>
      </p:sp>
      <p:sp>
        <p:nvSpPr>
          <p:cNvPr id="8" name="矩形 7"/>
          <p:cNvSpPr/>
          <p:nvPr/>
        </p:nvSpPr>
        <p:spPr>
          <a:xfrm>
            <a:off x="4076228" y="2090053"/>
            <a:ext cx="1682426" cy="17054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输入标题或</a:t>
            </a:r>
            <a:r>
              <a:rPr lang="zh-CN" altLang="en-US" sz="2400" dirty="0" smtClean="0">
                <a:cs typeface="+mn-ea"/>
                <a:sym typeface="+mn-lt"/>
              </a:rPr>
              <a:t>关键字</a:t>
            </a:r>
            <a:endParaRPr lang="zh-CN" altLang="en-US" sz="2400" dirty="0">
              <a:cs typeface="+mn-ea"/>
              <a:sym typeface="+mn-lt"/>
            </a:endParaRPr>
          </a:p>
        </p:txBody>
      </p:sp>
      <p:sp>
        <p:nvSpPr>
          <p:cNvPr id="9" name="矩形 8"/>
          <p:cNvSpPr/>
          <p:nvPr/>
        </p:nvSpPr>
        <p:spPr>
          <a:xfrm>
            <a:off x="7789070" y="2837317"/>
            <a:ext cx="3764302" cy="646331"/>
          </a:xfrm>
          <a:prstGeom prst="rect">
            <a:avLst/>
          </a:prstGeom>
        </p:spPr>
        <p:txBody>
          <a:bodyPr wrap="square">
            <a:spAutoFit/>
          </a:bodyPr>
          <a:lstStyle/>
          <a:p>
            <a:r>
              <a:rPr lang="zh-CN" altLang="en-US" dirty="0">
                <a:cs typeface="+mn-ea"/>
                <a:sym typeface="+mn-lt"/>
              </a:rPr>
              <a:t>点击此处输入与此小标题或图形相关的文字描述内容或数据分析。</a:t>
            </a:r>
          </a:p>
        </p:txBody>
      </p:sp>
      <p:sp>
        <p:nvSpPr>
          <p:cNvPr id="10" name="文本框 9"/>
          <p:cNvSpPr txBox="1"/>
          <p:nvPr/>
        </p:nvSpPr>
        <p:spPr>
          <a:xfrm>
            <a:off x="7789069" y="2307769"/>
            <a:ext cx="3764303" cy="461665"/>
          </a:xfrm>
          <a:prstGeom prst="rect">
            <a:avLst/>
          </a:prstGeom>
          <a:noFill/>
        </p:spPr>
        <p:txBody>
          <a:bodyPr wrap="square" rtlCol="0">
            <a:spAutoFit/>
          </a:bodyPr>
          <a:lstStyle/>
          <a:p>
            <a:r>
              <a:rPr lang="zh-CN" altLang="en-US" sz="2400" dirty="0" smtClean="0">
                <a:solidFill>
                  <a:schemeClr val="accent1"/>
                </a:solidFill>
                <a:cs typeface="+mn-ea"/>
                <a:sym typeface="+mn-lt"/>
              </a:rPr>
              <a:t>在此输入标题或关键词</a:t>
            </a:r>
            <a:endParaRPr lang="zh-CN" altLang="en-US" sz="2400" dirty="0">
              <a:solidFill>
                <a:schemeClr val="accent1"/>
              </a:solidFill>
              <a:cs typeface="+mn-ea"/>
              <a:sym typeface="+mn-lt"/>
            </a:endParaRPr>
          </a:p>
        </p:txBody>
      </p:sp>
      <p:sp>
        <p:nvSpPr>
          <p:cNvPr id="11" name="椭圆 10"/>
          <p:cNvSpPr>
            <a:spLocks noChangeAspect="1"/>
          </p:cNvSpPr>
          <p:nvPr/>
        </p:nvSpPr>
        <p:spPr>
          <a:xfrm>
            <a:off x="4532037" y="3976896"/>
            <a:ext cx="330250" cy="340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cs typeface="+mn-ea"/>
                <a:sym typeface="+mn-lt"/>
              </a:rPr>
              <a:t>1</a:t>
            </a:r>
            <a:endParaRPr lang="zh-CN" altLang="en-US" dirty="0">
              <a:cs typeface="+mn-ea"/>
              <a:sym typeface="+mn-lt"/>
            </a:endParaRPr>
          </a:p>
        </p:txBody>
      </p:sp>
      <p:sp>
        <p:nvSpPr>
          <p:cNvPr id="12" name="矩形 11"/>
          <p:cNvSpPr/>
          <p:nvPr/>
        </p:nvSpPr>
        <p:spPr>
          <a:xfrm>
            <a:off x="4862287" y="3976896"/>
            <a:ext cx="6869101" cy="369332"/>
          </a:xfrm>
          <a:prstGeom prst="rect">
            <a:avLst/>
          </a:prstGeom>
        </p:spPr>
        <p:txBody>
          <a:bodyPr wrap="square">
            <a:spAutoFit/>
          </a:bodyPr>
          <a:lstStyle/>
          <a:p>
            <a:r>
              <a:rPr lang="zh-CN" altLang="en-US" dirty="0">
                <a:cs typeface="+mn-ea"/>
                <a:sym typeface="+mn-lt"/>
              </a:rPr>
              <a:t>点击此处输入与此小标题或图形相关的文字描述内容或数据分析。</a:t>
            </a:r>
          </a:p>
        </p:txBody>
      </p:sp>
      <p:sp>
        <p:nvSpPr>
          <p:cNvPr id="13" name="椭圆 12"/>
          <p:cNvSpPr>
            <a:spLocks noChangeAspect="1"/>
          </p:cNvSpPr>
          <p:nvPr/>
        </p:nvSpPr>
        <p:spPr>
          <a:xfrm>
            <a:off x="4532037" y="4654810"/>
            <a:ext cx="330250" cy="340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cs typeface="+mn-ea"/>
                <a:sym typeface="+mn-lt"/>
              </a:rPr>
              <a:t>2</a:t>
            </a:r>
            <a:endParaRPr lang="zh-CN" altLang="en-US" dirty="0">
              <a:cs typeface="+mn-ea"/>
              <a:sym typeface="+mn-lt"/>
            </a:endParaRPr>
          </a:p>
        </p:txBody>
      </p:sp>
      <p:sp>
        <p:nvSpPr>
          <p:cNvPr id="14" name="矩形 13"/>
          <p:cNvSpPr/>
          <p:nvPr/>
        </p:nvSpPr>
        <p:spPr>
          <a:xfrm>
            <a:off x="4862287" y="4654810"/>
            <a:ext cx="6869101" cy="369332"/>
          </a:xfrm>
          <a:prstGeom prst="rect">
            <a:avLst/>
          </a:prstGeom>
        </p:spPr>
        <p:txBody>
          <a:bodyPr wrap="square">
            <a:spAutoFit/>
          </a:bodyPr>
          <a:lstStyle/>
          <a:p>
            <a:r>
              <a:rPr lang="zh-CN" altLang="en-US" dirty="0">
                <a:cs typeface="+mn-ea"/>
                <a:sym typeface="+mn-lt"/>
              </a:rPr>
              <a:t>点击此处输入与此小标题或图形相关的文字描述内容或数据分析。</a:t>
            </a:r>
          </a:p>
        </p:txBody>
      </p:sp>
      <p:sp>
        <p:nvSpPr>
          <p:cNvPr id="15" name="椭圆 14"/>
          <p:cNvSpPr>
            <a:spLocks noChangeAspect="1"/>
          </p:cNvSpPr>
          <p:nvPr/>
        </p:nvSpPr>
        <p:spPr>
          <a:xfrm>
            <a:off x="4532037" y="5299790"/>
            <a:ext cx="330250" cy="340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cs typeface="+mn-ea"/>
                <a:sym typeface="+mn-lt"/>
              </a:rPr>
              <a:t>2</a:t>
            </a:r>
            <a:endParaRPr lang="zh-CN" altLang="en-US" dirty="0">
              <a:cs typeface="+mn-ea"/>
              <a:sym typeface="+mn-lt"/>
            </a:endParaRPr>
          </a:p>
        </p:txBody>
      </p:sp>
      <p:sp>
        <p:nvSpPr>
          <p:cNvPr id="16" name="矩形 15"/>
          <p:cNvSpPr/>
          <p:nvPr/>
        </p:nvSpPr>
        <p:spPr>
          <a:xfrm>
            <a:off x="4862287" y="5299790"/>
            <a:ext cx="6869101" cy="369332"/>
          </a:xfrm>
          <a:prstGeom prst="rect">
            <a:avLst/>
          </a:prstGeom>
        </p:spPr>
        <p:txBody>
          <a:bodyPr wrap="square">
            <a:spAutoFit/>
          </a:bodyPr>
          <a:lstStyle/>
          <a:p>
            <a:r>
              <a:rPr lang="zh-CN" altLang="en-US" dirty="0">
                <a:cs typeface="+mn-ea"/>
                <a:sym typeface="+mn-lt"/>
              </a:rPr>
              <a:t>点击此处输入与此小标题或图形相关的文字描述内容或数据分析。</a:t>
            </a:r>
          </a:p>
        </p:txBody>
      </p:sp>
    </p:spTree>
    <p:extLst>
      <p:ext uri="{BB962C8B-B14F-4D97-AF65-F5344CB8AC3E}">
        <p14:creationId xmlns:p14="http://schemas.microsoft.com/office/powerpoint/2010/main" val="2189000330"/>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par>
                                <p:cTn id="10" presetID="53" presetClass="entr" presetSubtype="16" fill="hold" nodeType="withEffect">
                                  <p:stCondLst>
                                    <p:cond delay="200"/>
                                  </p:stCondLst>
                                  <p:childTnLst>
                                    <p:set>
                                      <p:cBhvr>
                                        <p:cTn id="11" dur="1" fill="hold">
                                          <p:stCondLst>
                                            <p:cond delay="0"/>
                                          </p:stCondLst>
                                        </p:cTn>
                                        <p:tgtEl>
                                          <p:spTgt spid="3"/>
                                        </p:tgtEl>
                                        <p:attrNameLst>
                                          <p:attrName>style.visibility</p:attrName>
                                        </p:attrNameLst>
                                      </p:cBhvr>
                                      <p:to>
                                        <p:strVal val="visible"/>
                                      </p:to>
                                    </p:set>
                                    <p:anim calcmode="lin" valueType="num">
                                      <p:cBhvr>
                                        <p:cTn id="12" dur="750" fill="hold"/>
                                        <p:tgtEl>
                                          <p:spTgt spid="3"/>
                                        </p:tgtEl>
                                        <p:attrNameLst>
                                          <p:attrName>ppt_w</p:attrName>
                                        </p:attrNameLst>
                                      </p:cBhvr>
                                      <p:tavLst>
                                        <p:tav tm="0">
                                          <p:val>
                                            <p:fltVal val="0"/>
                                          </p:val>
                                        </p:tav>
                                        <p:tav tm="100000">
                                          <p:val>
                                            <p:strVal val="#ppt_w"/>
                                          </p:val>
                                        </p:tav>
                                      </p:tavLst>
                                    </p:anim>
                                    <p:anim calcmode="lin" valueType="num">
                                      <p:cBhvr>
                                        <p:cTn id="13" dur="750" fill="hold"/>
                                        <p:tgtEl>
                                          <p:spTgt spid="3"/>
                                        </p:tgtEl>
                                        <p:attrNameLst>
                                          <p:attrName>ppt_h</p:attrName>
                                        </p:attrNameLst>
                                      </p:cBhvr>
                                      <p:tavLst>
                                        <p:tav tm="0">
                                          <p:val>
                                            <p:fltVal val="0"/>
                                          </p:val>
                                        </p:tav>
                                        <p:tav tm="100000">
                                          <p:val>
                                            <p:strVal val="#ppt_h"/>
                                          </p:val>
                                        </p:tav>
                                      </p:tavLst>
                                    </p:anim>
                                    <p:animEffect transition="in" filter="fade">
                                      <p:cBhvr>
                                        <p:cTn id="14" dur="750"/>
                                        <p:tgtEl>
                                          <p:spTgt spid="3"/>
                                        </p:tgtEl>
                                      </p:cBhvr>
                                    </p:animEffect>
                                  </p:childTnLst>
                                </p:cTn>
                              </p:par>
                              <p:par>
                                <p:cTn id="15" presetID="53" presetClass="entr" presetSubtype="16"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 calcmode="lin" valueType="num">
                                      <p:cBhvr>
                                        <p:cTn id="17" dur="750" fill="hold"/>
                                        <p:tgtEl>
                                          <p:spTgt spid="4"/>
                                        </p:tgtEl>
                                        <p:attrNameLst>
                                          <p:attrName>ppt_w</p:attrName>
                                        </p:attrNameLst>
                                      </p:cBhvr>
                                      <p:tavLst>
                                        <p:tav tm="0">
                                          <p:val>
                                            <p:fltVal val="0"/>
                                          </p:val>
                                        </p:tav>
                                        <p:tav tm="100000">
                                          <p:val>
                                            <p:strVal val="#ppt_w"/>
                                          </p:val>
                                        </p:tav>
                                      </p:tavLst>
                                    </p:anim>
                                    <p:anim calcmode="lin" valueType="num">
                                      <p:cBhvr>
                                        <p:cTn id="18" dur="750" fill="hold"/>
                                        <p:tgtEl>
                                          <p:spTgt spid="4"/>
                                        </p:tgtEl>
                                        <p:attrNameLst>
                                          <p:attrName>ppt_h</p:attrName>
                                        </p:attrNameLst>
                                      </p:cBhvr>
                                      <p:tavLst>
                                        <p:tav tm="0">
                                          <p:val>
                                            <p:fltVal val="0"/>
                                          </p:val>
                                        </p:tav>
                                        <p:tav tm="100000">
                                          <p:val>
                                            <p:strVal val="#ppt_h"/>
                                          </p:val>
                                        </p:tav>
                                      </p:tavLst>
                                    </p:anim>
                                    <p:animEffect transition="in" filter="fade">
                                      <p:cBhvr>
                                        <p:cTn id="19" dur="750"/>
                                        <p:tgtEl>
                                          <p:spTgt spid="4"/>
                                        </p:tgtEl>
                                      </p:cBhvr>
                                    </p:animEffect>
                                  </p:childTnLst>
                                </p:cTn>
                              </p:par>
                              <p:par>
                                <p:cTn id="20" presetID="53" presetClass="entr" presetSubtype="16" fill="hold" nodeType="withEffect">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cBhvr>
                                        <p:cTn id="22" dur="750" fill="hold"/>
                                        <p:tgtEl>
                                          <p:spTgt spid="5"/>
                                        </p:tgtEl>
                                        <p:attrNameLst>
                                          <p:attrName>ppt_w</p:attrName>
                                        </p:attrNameLst>
                                      </p:cBhvr>
                                      <p:tavLst>
                                        <p:tav tm="0">
                                          <p:val>
                                            <p:fltVal val="0"/>
                                          </p:val>
                                        </p:tav>
                                        <p:tav tm="100000">
                                          <p:val>
                                            <p:strVal val="#ppt_w"/>
                                          </p:val>
                                        </p:tav>
                                      </p:tavLst>
                                    </p:anim>
                                    <p:anim calcmode="lin" valueType="num">
                                      <p:cBhvr>
                                        <p:cTn id="23" dur="750" fill="hold"/>
                                        <p:tgtEl>
                                          <p:spTgt spid="5"/>
                                        </p:tgtEl>
                                        <p:attrNameLst>
                                          <p:attrName>ppt_h</p:attrName>
                                        </p:attrNameLst>
                                      </p:cBhvr>
                                      <p:tavLst>
                                        <p:tav tm="0">
                                          <p:val>
                                            <p:fltVal val="0"/>
                                          </p:val>
                                        </p:tav>
                                        <p:tav tm="100000">
                                          <p:val>
                                            <p:strVal val="#ppt_h"/>
                                          </p:val>
                                        </p:tav>
                                      </p:tavLst>
                                    </p:anim>
                                    <p:animEffect transition="in" filter="fade">
                                      <p:cBhvr>
                                        <p:cTn id="24" dur="750"/>
                                        <p:tgtEl>
                                          <p:spTgt spid="5"/>
                                        </p:tgtEl>
                                      </p:cBhvr>
                                    </p:animEffect>
                                  </p:childTnLst>
                                </p:cTn>
                              </p:par>
                              <p:par>
                                <p:cTn id="25" presetID="53" presetClass="entr" presetSubtype="16" fill="hold" nodeType="withEffect">
                                  <p:stCondLst>
                                    <p:cond delay="800"/>
                                  </p:stCondLst>
                                  <p:childTnLst>
                                    <p:set>
                                      <p:cBhvr>
                                        <p:cTn id="26" dur="1" fill="hold">
                                          <p:stCondLst>
                                            <p:cond delay="0"/>
                                          </p:stCondLst>
                                        </p:cTn>
                                        <p:tgtEl>
                                          <p:spTgt spid="6"/>
                                        </p:tgtEl>
                                        <p:attrNameLst>
                                          <p:attrName>style.visibility</p:attrName>
                                        </p:attrNameLst>
                                      </p:cBhvr>
                                      <p:to>
                                        <p:strVal val="visible"/>
                                      </p:to>
                                    </p:set>
                                    <p:anim calcmode="lin" valueType="num">
                                      <p:cBhvr>
                                        <p:cTn id="27" dur="750" fill="hold"/>
                                        <p:tgtEl>
                                          <p:spTgt spid="6"/>
                                        </p:tgtEl>
                                        <p:attrNameLst>
                                          <p:attrName>ppt_w</p:attrName>
                                        </p:attrNameLst>
                                      </p:cBhvr>
                                      <p:tavLst>
                                        <p:tav tm="0">
                                          <p:val>
                                            <p:fltVal val="0"/>
                                          </p:val>
                                        </p:tav>
                                        <p:tav tm="100000">
                                          <p:val>
                                            <p:strVal val="#ppt_w"/>
                                          </p:val>
                                        </p:tav>
                                      </p:tavLst>
                                    </p:anim>
                                    <p:anim calcmode="lin" valueType="num">
                                      <p:cBhvr>
                                        <p:cTn id="28" dur="750" fill="hold"/>
                                        <p:tgtEl>
                                          <p:spTgt spid="6"/>
                                        </p:tgtEl>
                                        <p:attrNameLst>
                                          <p:attrName>ppt_h</p:attrName>
                                        </p:attrNameLst>
                                      </p:cBhvr>
                                      <p:tavLst>
                                        <p:tav tm="0">
                                          <p:val>
                                            <p:fltVal val="0"/>
                                          </p:val>
                                        </p:tav>
                                        <p:tav tm="100000">
                                          <p:val>
                                            <p:strVal val="#ppt_h"/>
                                          </p:val>
                                        </p:tav>
                                      </p:tavLst>
                                    </p:anim>
                                    <p:animEffect transition="in" filter="fade">
                                      <p:cBhvr>
                                        <p:cTn id="29" dur="750"/>
                                        <p:tgtEl>
                                          <p:spTgt spid="6"/>
                                        </p:tgtEl>
                                      </p:cBhvr>
                                    </p:animEffect>
                                  </p:childTnLst>
                                </p:cTn>
                              </p:par>
                              <p:par>
                                <p:cTn id="30" presetID="53" presetClass="entr" presetSubtype="16" fill="hold" grpId="0" nodeType="withEffect">
                                  <p:stCondLst>
                                    <p:cond delay="1000"/>
                                  </p:stCondLst>
                                  <p:childTnLst>
                                    <p:set>
                                      <p:cBhvr>
                                        <p:cTn id="31" dur="1" fill="hold">
                                          <p:stCondLst>
                                            <p:cond delay="0"/>
                                          </p:stCondLst>
                                        </p:cTn>
                                        <p:tgtEl>
                                          <p:spTgt spid="8"/>
                                        </p:tgtEl>
                                        <p:attrNameLst>
                                          <p:attrName>style.visibility</p:attrName>
                                        </p:attrNameLst>
                                      </p:cBhvr>
                                      <p:to>
                                        <p:strVal val="visible"/>
                                      </p:to>
                                    </p:set>
                                    <p:anim calcmode="lin" valueType="num">
                                      <p:cBhvr>
                                        <p:cTn id="32" dur="750" fill="hold"/>
                                        <p:tgtEl>
                                          <p:spTgt spid="8"/>
                                        </p:tgtEl>
                                        <p:attrNameLst>
                                          <p:attrName>ppt_w</p:attrName>
                                        </p:attrNameLst>
                                      </p:cBhvr>
                                      <p:tavLst>
                                        <p:tav tm="0">
                                          <p:val>
                                            <p:fltVal val="0"/>
                                          </p:val>
                                        </p:tav>
                                        <p:tav tm="100000">
                                          <p:val>
                                            <p:strVal val="#ppt_w"/>
                                          </p:val>
                                        </p:tav>
                                      </p:tavLst>
                                    </p:anim>
                                    <p:anim calcmode="lin" valueType="num">
                                      <p:cBhvr>
                                        <p:cTn id="33" dur="750" fill="hold"/>
                                        <p:tgtEl>
                                          <p:spTgt spid="8"/>
                                        </p:tgtEl>
                                        <p:attrNameLst>
                                          <p:attrName>ppt_h</p:attrName>
                                        </p:attrNameLst>
                                      </p:cBhvr>
                                      <p:tavLst>
                                        <p:tav tm="0">
                                          <p:val>
                                            <p:fltVal val="0"/>
                                          </p:val>
                                        </p:tav>
                                        <p:tav tm="100000">
                                          <p:val>
                                            <p:strVal val="#ppt_h"/>
                                          </p:val>
                                        </p:tav>
                                      </p:tavLst>
                                    </p:anim>
                                    <p:animEffect transition="in" filter="fade">
                                      <p:cBhvr>
                                        <p:cTn id="34" dur="750"/>
                                        <p:tgtEl>
                                          <p:spTgt spid="8"/>
                                        </p:tgtEl>
                                      </p:cBhvr>
                                    </p:animEffect>
                                  </p:childTnLst>
                                </p:cTn>
                              </p:par>
                            </p:childTnLst>
                          </p:cTn>
                        </p:par>
                        <p:par>
                          <p:cTn id="35" fill="hold">
                            <p:stCondLst>
                              <p:cond delay="1750"/>
                            </p:stCondLst>
                            <p:childTnLst>
                              <p:par>
                                <p:cTn id="36" presetID="42"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750"/>
                                        <p:tgtEl>
                                          <p:spTgt spid="10"/>
                                        </p:tgtEl>
                                      </p:cBhvr>
                                    </p:animEffect>
                                    <p:anim calcmode="lin" valueType="num">
                                      <p:cBhvr>
                                        <p:cTn id="39" dur="750" fill="hold"/>
                                        <p:tgtEl>
                                          <p:spTgt spid="10"/>
                                        </p:tgtEl>
                                        <p:attrNameLst>
                                          <p:attrName>ppt_x</p:attrName>
                                        </p:attrNameLst>
                                      </p:cBhvr>
                                      <p:tavLst>
                                        <p:tav tm="0">
                                          <p:val>
                                            <p:strVal val="#ppt_x"/>
                                          </p:val>
                                        </p:tav>
                                        <p:tav tm="100000">
                                          <p:val>
                                            <p:strVal val="#ppt_x"/>
                                          </p:val>
                                        </p:tav>
                                      </p:tavLst>
                                    </p:anim>
                                    <p:anim calcmode="lin" valueType="num">
                                      <p:cBhvr>
                                        <p:cTn id="40" dur="750" fill="hold"/>
                                        <p:tgtEl>
                                          <p:spTgt spid="10"/>
                                        </p:tgtEl>
                                        <p:attrNameLst>
                                          <p:attrName>ppt_y</p:attrName>
                                        </p:attrNameLst>
                                      </p:cBhvr>
                                      <p:tavLst>
                                        <p:tav tm="0">
                                          <p:val>
                                            <p:strVal val="#ppt_y+.1"/>
                                          </p:val>
                                        </p:tav>
                                        <p:tav tm="100000">
                                          <p:val>
                                            <p:strVal val="#ppt_y"/>
                                          </p:val>
                                        </p:tav>
                                      </p:tavLst>
                                    </p:anim>
                                  </p:childTnLst>
                                </p:cTn>
                              </p:par>
                            </p:childTnLst>
                          </p:cTn>
                        </p:par>
                        <p:par>
                          <p:cTn id="41" fill="hold">
                            <p:stCondLst>
                              <p:cond delay="2500"/>
                            </p:stCondLst>
                            <p:childTnLst>
                              <p:par>
                                <p:cTn id="42" presetID="10" presetClass="entr" presetSubtype="0" fill="hold" grpId="0" nodeType="afterEffect">
                                  <p:stCondLst>
                                    <p:cond delay="0"/>
                                  </p:stCondLst>
                                  <p:iterate type="lt">
                                    <p:tmPct val="5000"/>
                                  </p:iterate>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par>
                          <p:cTn id="45" fill="hold">
                            <p:stCondLst>
                              <p:cond delay="3700"/>
                            </p:stCondLst>
                            <p:childTnLst>
                              <p:par>
                                <p:cTn id="46" presetID="10"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4200"/>
                            </p:stCondLst>
                            <p:childTnLst>
                              <p:par>
                                <p:cTn id="50" presetID="10" presetClass="entr" presetSubtype="0" fill="hold" grpId="0" nodeType="afterEffect">
                                  <p:stCondLst>
                                    <p:cond delay="0"/>
                                  </p:stCondLst>
                                  <p:iterate type="lt">
                                    <p:tmPct val="5000"/>
                                  </p:iterate>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5400"/>
                            </p:stCondLst>
                            <p:childTnLst>
                              <p:par>
                                <p:cTn id="54" presetID="10" presetClass="entr" presetSubtype="0"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5900"/>
                            </p:stCondLst>
                            <p:childTnLst>
                              <p:par>
                                <p:cTn id="58" presetID="10" presetClass="entr" presetSubtype="0" fill="hold" grpId="0" nodeType="afterEffect">
                                  <p:stCondLst>
                                    <p:cond delay="0"/>
                                  </p:stCondLst>
                                  <p:iterate type="lt">
                                    <p:tmPct val="5000"/>
                                  </p:iterate>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par>
                          <p:cTn id="61" fill="hold">
                            <p:stCondLst>
                              <p:cond delay="7100"/>
                            </p:stCondLst>
                            <p:childTnLst>
                              <p:par>
                                <p:cTn id="62" presetID="10" presetClass="entr" presetSubtype="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par>
                          <p:cTn id="65" fill="hold">
                            <p:stCondLst>
                              <p:cond delay="7600"/>
                            </p:stCondLst>
                            <p:childTnLst>
                              <p:par>
                                <p:cTn id="66" presetID="10" presetClass="entr" presetSubtype="0" fill="hold" grpId="0" nodeType="afterEffect">
                                  <p:stCondLst>
                                    <p:cond delay="0"/>
                                  </p:stCondLst>
                                  <p:iterate type="lt">
                                    <p:tmPct val="5000"/>
                                  </p:iterate>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P spid="13" grpId="0" animBg="1"/>
      <p:bldP spid="14" grpId="0"/>
      <p:bldP spid="15"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服务介绍</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850" y="1941328"/>
            <a:ext cx="4132440" cy="3099330"/>
          </a:xfrm>
          <a:prstGeom prst="rect">
            <a:avLst/>
          </a:prstGeom>
        </p:spPr>
      </p:pic>
      <p:sp>
        <p:nvSpPr>
          <p:cNvPr id="4" name="矩形 3"/>
          <p:cNvSpPr/>
          <p:nvPr/>
        </p:nvSpPr>
        <p:spPr>
          <a:xfrm>
            <a:off x="4860362" y="1941327"/>
            <a:ext cx="6649468" cy="309933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5006370" y="2244497"/>
            <a:ext cx="5835802" cy="1246495"/>
          </a:xfrm>
          <a:prstGeom prst="rect">
            <a:avLst/>
          </a:prstGeom>
          <a:effectLst/>
        </p:spPr>
        <p:txBody>
          <a:bodyPr wrap="square">
            <a:spAutoFit/>
          </a:bodyPr>
          <a:lstStyle/>
          <a:p>
            <a:pPr marL="285750" indent="-285750">
              <a:lnSpc>
                <a:spcPct val="125000"/>
              </a:lnSpc>
              <a:spcBef>
                <a:spcPts val="600"/>
              </a:spcBef>
              <a:buFont typeface="Wingdings" panose="05000000000000000000" pitchFamily="2" charset="2"/>
              <a:buChar char="n"/>
            </a:pPr>
            <a:r>
              <a:rPr lang="zh-CN" altLang="en-US" sz="2000" b="1" dirty="0">
                <a:solidFill>
                  <a:schemeClr val="accent1"/>
                </a:solidFill>
                <a:cs typeface="+mn-ea"/>
                <a:sym typeface="+mn-lt"/>
              </a:rPr>
              <a:t>在此输入研究方法小标题</a:t>
            </a:r>
            <a:endParaRPr lang="en-US" altLang="zh-CN" sz="2000" b="1" dirty="0">
              <a:solidFill>
                <a:schemeClr val="accent1"/>
              </a:solidFill>
              <a:cs typeface="+mn-ea"/>
              <a:sym typeface="+mn-lt"/>
            </a:endParaRPr>
          </a:p>
          <a:p>
            <a:pPr>
              <a:lnSpc>
                <a:spcPct val="125000"/>
              </a:lnSpc>
              <a:spcBef>
                <a:spcPts val="600"/>
              </a:spcBef>
            </a:pPr>
            <a:r>
              <a:rPr lang="zh-CN" altLang="en-US" dirty="0">
                <a:cs typeface="+mn-ea"/>
                <a:sym typeface="+mn-lt"/>
              </a:rPr>
              <a:t>点击此处输入研究发方法的具体内容（或该研究方法的第一步内容）</a:t>
            </a:r>
            <a:endParaRPr lang="en-US" altLang="zh-CN" dirty="0">
              <a:cs typeface="+mn-ea"/>
              <a:sym typeface="+mn-lt"/>
            </a:endParaRPr>
          </a:p>
        </p:txBody>
      </p:sp>
      <p:sp>
        <p:nvSpPr>
          <p:cNvPr id="6" name="矩形 5"/>
          <p:cNvSpPr/>
          <p:nvPr/>
        </p:nvSpPr>
        <p:spPr>
          <a:xfrm>
            <a:off x="5006370" y="3590588"/>
            <a:ext cx="5835802" cy="1246495"/>
          </a:xfrm>
          <a:prstGeom prst="rect">
            <a:avLst/>
          </a:prstGeom>
          <a:effectLst/>
        </p:spPr>
        <p:txBody>
          <a:bodyPr wrap="square">
            <a:spAutoFit/>
          </a:bodyPr>
          <a:lstStyle/>
          <a:p>
            <a:pPr marL="285750" indent="-285750">
              <a:lnSpc>
                <a:spcPct val="125000"/>
              </a:lnSpc>
              <a:spcBef>
                <a:spcPts val="600"/>
              </a:spcBef>
              <a:buFont typeface="Wingdings" panose="05000000000000000000" pitchFamily="2" charset="2"/>
              <a:buChar char="n"/>
            </a:pPr>
            <a:r>
              <a:rPr lang="zh-CN" altLang="en-US" sz="2000" b="1" dirty="0">
                <a:solidFill>
                  <a:schemeClr val="accent1"/>
                </a:solidFill>
                <a:cs typeface="+mn-ea"/>
                <a:sym typeface="+mn-lt"/>
              </a:rPr>
              <a:t>在此输入研究方法小标题</a:t>
            </a:r>
            <a:endParaRPr lang="en-US" altLang="zh-CN" sz="2000" b="1" dirty="0">
              <a:solidFill>
                <a:schemeClr val="accent1"/>
              </a:solidFill>
              <a:cs typeface="+mn-ea"/>
              <a:sym typeface="+mn-lt"/>
            </a:endParaRPr>
          </a:p>
          <a:p>
            <a:pPr>
              <a:lnSpc>
                <a:spcPct val="125000"/>
              </a:lnSpc>
              <a:spcBef>
                <a:spcPts val="600"/>
              </a:spcBef>
            </a:pPr>
            <a:r>
              <a:rPr lang="zh-CN" altLang="en-US" dirty="0">
                <a:cs typeface="+mn-ea"/>
                <a:sym typeface="+mn-lt"/>
              </a:rPr>
              <a:t>点击此处输入研究发方法的具体内容（或该研究方法的第一步内容）</a:t>
            </a:r>
            <a:endParaRPr lang="en-US" altLang="zh-CN" dirty="0">
              <a:cs typeface="+mn-ea"/>
              <a:sym typeface="+mn-lt"/>
            </a:endParaRPr>
          </a:p>
        </p:txBody>
      </p:sp>
      <p:sp>
        <p:nvSpPr>
          <p:cNvPr id="7" name="矩形 6"/>
          <p:cNvSpPr/>
          <p:nvPr/>
        </p:nvSpPr>
        <p:spPr>
          <a:xfrm>
            <a:off x="452850" y="5188038"/>
            <a:ext cx="350903" cy="1084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911686" y="5188038"/>
            <a:ext cx="350903" cy="108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1370522" y="5188038"/>
            <a:ext cx="350903" cy="1084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1829358" y="5188038"/>
            <a:ext cx="350903" cy="1084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288194" y="5188038"/>
            <a:ext cx="350903" cy="1084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706394160"/>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p:tgtEl>
                                          <p:spTgt spid="4"/>
                                        </p:tgtEl>
                                        <p:attrNameLst>
                                          <p:attrName>ppt_x</p:attrName>
                                        </p:attrNameLst>
                                      </p:cBhvr>
                                      <p:tavLst>
                                        <p:tav tm="0">
                                          <p:val>
                                            <p:strVal val="#ppt_x-#ppt_w*1.125000"/>
                                          </p:val>
                                        </p:tav>
                                        <p:tav tm="100000">
                                          <p:val>
                                            <p:strVal val="#ppt_x"/>
                                          </p:val>
                                        </p:tav>
                                      </p:tavLst>
                                    </p:anim>
                                    <p:animEffect transition="in" filter="wipe(right)">
                                      <p:cBhvr>
                                        <p:cTn id="11" dur="500"/>
                                        <p:tgtEl>
                                          <p:spTgt spid="4"/>
                                        </p:tgtEl>
                                      </p:cBhvr>
                                    </p:animEffect>
                                  </p:childTnLst>
                                </p:cTn>
                              </p:par>
                            </p:childTnLst>
                          </p:cTn>
                        </p:par>
                        <p:par>
                          <p:cTn id="12" fill="hold">
                            <p:stCondLst>
                              <p:cond delay="500"/>
                            </p:stCondLst>
                            <p:childTnLst>
                              <p:par>
                                <p:cTn id="13" presetID="10" presetClass="entr" presetSubtype="0" fill="hold" grpId="0" nodeType="afterEffect">
                                  <p:stCondLst>
                                    <p:cond delay="0"/>
                                  </p:stCondLst>
                                  <p:iterate type="lt">
                                    <p:tmPct val="3000"/>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lt">
                                    <p:tmPct val="3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700"/>
                            </p:stCondLst>
                            <p:childTnLst>
                              <p:par>
                                <p:cTn id="21" presetID="2" presetClass="entr" presetSubtype="2"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2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4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配套设施</a:t>
            </a:r>
          </a:p>
        </p:txBody>
      </p:sp>
      <p:grpSp>
        <p:nvGrpSpPr>
          <p:cNvPr id="3" name="组合 2"/>
          <p:cNvGrpSpPr/>
          <p:nvPr/>
        </p:nvGrpSpPr>
        <p:grpSpPr>
          <a:xfrm>
            <a:off x="4592388" y="2184652"/>
            <a:ext cx="1635546" cy="1559870"/>
            <a:chOff x="2133227" y="2105891"/>
            <a:chExt cx="1205718" cy="1149930"/>
          </a:xfrm>
        </p:grpSpPr>
        <p:cxnSp>
          <p:nvCxnSpPr>
            <p:cNvPr id="4" name="直接连接符 3"/>
            <p:cNvCxnSpPr/>
            <p:nvPr/>
          </p:nvCxnSpPr>
          <p:spPr>
            <a:xfrm>
              <a:off x="2133227" y="2161311"/>
              <a:ext cx="1205718" cy="0"/>
            </a:xfrm>
            <a:prstGeom prst="line">
              <a:avLst/>
            </a:prstGeom>
            <a:ln w="1143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160937" y="2105891"/>
              <a:ext cx="0" cy="1149930"/>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rot="5400000">
            <a:off x="6299819" y="2222490"/>
            <a:ext cx="1635546" cy="1559870"/>
            <a:chOff x="2133227" y="2105891"/>
            <a:chExt cx="1205718" cy="1149930"/>
          </a:xfrm>
        </p:grpSpPr>
        <p:cxnSp>
          <p:nvCxnSpPr>
            <p:cNvPr id="7" name="直接连接符 6"/>
            <p:cNvCxnSpPr/>
            <p:nvPr/>
          </p:nvCxnSpPr>
          <p:spPr>
            <a:xfrm>
              <a:off x="2133227" y="2161311"/>
              <a:ext cx="1205718" cy="0"/>
            </a:xfrm>
            <a:prstGeom prst="line">
              <a:avLst/>
            </a:prstGeom>
            <a:ln w="1143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60937" y="2105891"/>
              <a:ext cx="0" cy="1149930"/>
            </a:xfrm>
            <a:prstGeom prst="line">
              <a:avLst/>
            </a:prstGeom>
            <a:ln w="1143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rot="10800000">
            <a:off x="6281869" y="3951163"/>
            <a:ext cx="1635546" cy="1559870"/>
            <a:chOff x="2133227" y="2105891"/>
            <a:chExt cx="1205718" cy="1149930"/>
          </a:xfrm>
        </p:grpSpPr>
        <p:cxnSp>
          <p:nvCxnSpPr>
            <p:cNvPr id="10" name="直接连接符 9"/>
            <p:cNvCxnSpPr/>
            <p:nvPr/>
          </p:nvCxnSpPr>
          <p:spPr>
            <a:xfrm>
              <a:off x="2133227" y="2161311"/>
              <a:ext cx="1205718" cy="0"/>
            </a:xfrm>
            <a:prstGeom prst="line">
              <a:avLst/>
            </a:prstGeom>
            <a:ln w="1143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60937" y="2105891"/>
              <a:ext cx="0" cy="1149930"/>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4554550" y="3933213"/>
            <a:ext cx="1635546" cy="1559870"/>
            <a:chOff x="2133227" y="2105891"/>
            <a:chExt cx="1205718" cy="1149930"/>
          </a:xfrm>
        </p:grpSpPr>
        <p:cxnSp>
          <p:nvCxnSpPr>
            <p:cNvPr id="13" name="直接连接符 12"/>
            <p:cNvCxnSpPr/>
            <p:nvPr/>
          </p:nvCxnSpPr>
          <p:spPr>
            <a:xfrm>
              <a:off x="2133227" y="2161311"/>
              <a:ext cx="1205718" cy="0"/>
            </a:xfrm>
            <a:prstGeom prst="line">
              <a:avLst/>
            </a:prstGeom>
            <a:ln w="1143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160937" y="2105891"/>
              <a:ext cx="0" cy="1149930"/>
            </a:xfrm>
            <a:prstGeom prst="line">
              <a:avLst/>
            </a:prstGeom>
            <a:ln w="1143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4888655" y="2490878"/>
            <a:ext cx="2717621" cy="27176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800" b="1" dirty="0" smtClean="0">
                <a:solidFill>
                  <a:schemeClr val="tx1"/>
                </a:solidFill>
                <a:cs typeface="+mn-ea"/>
                <a:sym typeface="+mn-lt"/>
              </a:rPr>
              <a:t>在此输入标题</a:t>
            </a:r>
            <a:endParaRPr lang="zh-CN" altLang="en-US" sz="2400" dirty="0" smtClean="0">
              <a:solidFill>
                <a:schemeClr val="tx1"/>
              </a:solidFill>
              <a:cs typeface="+mn-ea"/>
              <a:sym typeface="+mn-lt"/>
            </a:endParaRPr>
          </a:p>
        </p:txBody>
      </p:sp>
      <p:sp>
        <p:nvSpPr>
          <p:cNvPr id="16" name="文本框 15"/>
          <p:cNvSpPr txBox="1"/>
          <p:nvPr/>
        </p:nvSpPr>
        <p:spPr>
          <a:xfrm>
            <a:off x="1611824" y="2141643"/>
            <a:ext cx="2534484" cy="1308050"/>
          </a:xfrm>
          <a:prstGeom prst="rect">
            <a:avLst/>
          </a:prstGeom>
          <a:noFill/>
        </p:spPr>
        <p:txBody>
          <a:bodyPr wrap="square" rtlCol="0">
            <a:spAutoFit/>
          </a:bodyPr>
          <a:lstStyle/>
          <a:p>
            <a:pPr algn="r">
              <a:spcBef>
                <a:spcPts val="600"/>
              </a:spcBef>
            </a:pPr>
            <a:r>
              <a:rPr lang="zh-CN" altLang="en-US" sz="2000" b="1" dirty="0">
                <a:cs typeface="+mn-ea"/>
                <a:sym typeface="+mn-lt"/>
              </a:rPr>
              <a:t>输入小标题</a:t>
            </a:r>
            <a:endParaRPr lang="en-US" altLang="zh-CN" sz="2000" b="1" dirty="0">
              <a:cs typeface="+mn-ea"/>
              <a:sym typeface="+mn-lt"/>
            </a:endParaRPr>
          </a:p>
          <a:p>
            <a:pPr algn="r">
              <a:spcBef>
                <a:spcPts val="600"/>
              </a:spcBef>
            </a:pPr>
            <a:r>
              <a:rPr lang="zh-CN" altLang="en-US" dirty="0">
                <a:cs typeface="+mn-ea"/>
                <a:sym typeface="+mn-lt"/>
              </a:rPr>
              <a:t>在此输入关于此标题或图形的文字描述内容或者相关的数据。</a:t>
            </a:r>
          </a:p>
        </p:txBody>
      </p:sp>
      <p:sp>
        <p:nvSpPr>
          <p:cNvPr id="17" name="文本框 16"/>
          <p:cNvSpPr txBox="1"/>
          <p:nvPr/>
        </p:nvSpPr>
        <p:spPr>
          <a:xfrm>
            <a:off x="8217388" y="2141643"/>
            <a:ext cx="2581262" cy="1308050"/>
          </a:xfrm>
          <a:prstGeom prst="rect">
            <a:avLst/>
          </a:prstGeom>
          <a:noFill/>
        </p:spPr>
        <p:txBody>
          <a:bodyPr wrap="square" rtlCol="0">
            <a:spAutoFit/>
          </a:bodyPr>
          <a:lstStyle/>
          <a:p>
            <a:pPr>
              <a:spcBef>
                <a:spcPts val="600"/>
              </a:spcBef>
            </a:pPr>
            <a:r>
              <a:rPr lang="zh-CN" altLang="en-US" sz="2000" b="1" dirty="0" smtClean="0">
                <a:cs typeface="+mn-ea"/>
                <a:sym typeface="+mn-lt"/>
              </a:rPr>
              <a:t>输入小标题</a:t>
            </a:r>
            <a:endParaRPr lang="en-US" altLang="zh-CN" sz="2000" b="1" dirty="0" smtClean="0">
              <a:cs typeface="+mn-ea"/>
              <a:sym typeface="+mn-lt"/>
            </a:endParaRPr>
          </a:p>
          <a:p>
            <a:pPr>
              <a:spcBef>
                <a:spcPts val="600"/>
              </a:spcBef>
            </a:pPr>
            <a:r>
              <a:rPr lang="zh-CN" altLang="en-US" dirty="0">
                <a:cs typeface="+mn-ea"/>
                <a:sym typeface="+mn-lt"/>
              </a:rPr>
              <a:t>在此输入关于此标题或图形的文字描述内容或者相关的数据。</a:t>
            </a:r>
          </a:p>
        </p:txBody>
      </p:sp>
      <p:sp>
        <p:nvSpPr>
          <p:cNvPr id="18" name="文本框 17"/>
          <p:cNvSpPr txBox="1"/>
          <p:nvPr/>
        </p:nvSpPr>
        <p:spPr>
          <a:xfrm>
            <a:off x="1611824" y="3994848"/>
            <a:ext cx="2534484" cy="1308050"/>
          </a:xfrm>
          <a:prstGeom prst="rect">
            <a:avLst/>
          </a:prstGeom>
          <a:noFill/>
        </p:spPr>
        <p:txBody>
          <a:bodyPr wrap="square" rtlCol="0">
            <a:spAutoFit/>
          </a:bodyPr>
          <a:lstStyle/>
          <a:p>
            <a:pPr algn="r">
              <a:spcBef>
                <a:spcPts val="600"/>
              </a:spcBef>
            </a:pPr>
            <a:r>
              <a:rPr lang="zh-CN" altLang="en-US" sz="2000" b="1" dirty="0">
                <a:cs typeface="+mn-ea"/>
                <a:sym typeface="+mn-lt"/>
              </a:rPr>
              <a:t>输入小标题</a:t>
            </a:r>
            <a:endParaRPr lang="en-US" altLang="zh-CN" sz="2000" b="1" dirty="0">
              <a:cs typeface="+mn-ea"/>
              <a:sym typeface="+mn-lt"/>
            </a:endParaRPr>
          </a:p>
          <a:p>
            <a:pPr algn="r">
              <a:spcBef>
                <a:spcPts val="600"/>
              </a:spcBef>
            </a:pPr>
            <a:r>
              <a:rPr lang="zh-CN" altLang="en-US" dirty="0">
                <a:cs typeface="+mn-ea"/>
                <a:sym typeface="+mn-lt"/>
              </a:rPr>
              <a:t>在此输入关于此标题或图形的文字描述内容或者相关的数据。</a:t>
            </a:r>
          </a:p>
        </p:txBody>
      </p:sp>
      <p:sp>
        <p:nvSpPr>
          <p:cNvPr id="19" name="文本框 18"/>
          <p:cNvSpPr txBox="1"/>
          <p:nvPr/>
        </p:nvSpPr>
        <p:spPr>
          <a:xfrm>
            <a:off x="8217388" y="3994848"/>
            <a:ext cx="2581262" cy="1308050"/>
          </a:xfrm>
          <a:prstGeom prst="rect">
            <a:avLst/>
          </a:prstGeom>
          <a:noFill/>
        </p:spPr>
        <p:txBody>
          <a:bodyPr wrap="square" rtlCol="0">
            <a:spAutoFit/>
          </a:bodyPr>
          <a:lstStyle/>
          <a:p>
            <a:pPr>
              <a:spcBef>
                <a:spcPts val="600"/>
              </a:spcBef>
            </a:pPr>
            <a:r>
              <a:rPr lang="zh-CN" altLang="en-US" sz="2000" b="1" dirty="0">
                <a:cs typeface="+mn-ea"/>
                <a:sym typeface="+mn-lt"/>
              </a:rPr>
              <a:t>输入小标题</a:t>
            </a:r>
            <a:endParaRPr lang="en-US" altLang="zh-CN" sz="2000" b="1" dirty="0">
              <a:cs typeface="+mn-ea"/>
              <a:sym typeface="+mn-lt"/>
            </a:endParaRPr>
          </a:p>
          <a:p>
            <a:pPr>
              <a:spcBef>
                <a:spcPts val="600"/>
              </a:spcBef>
            </a:pPr>
            <a:r>
              <a:rPr lang="zh-CN" altLang="en-US" dirty="0">
                <a:cs typeface="+mn-ea"/>
                <a:sym typeface="+mn-lt"/>
              </a:rPr>
              <a:t>在此输入关于此标题或图形的文字描述内容或者相关的数据。</a:t>
            </a:r>
          </a:p>
        </p:txBody>
      </p:sp>
    </p:spTree>
    <p:extLst>
      <p:ext uri="{BB962C8B-B14F-4D97-AF65-F5344CB8AC3E}">
        <p14:creationId xmlns:p14="http://schemas.microsoft.com/office/powerpoint/2010/main" val="47792102"/>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750"/>
                                        <p:tgtEl>
                                          <p:spTgt spid="15"/>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childTnLst>
                                </p:cTn>
                              </p:par>
                            </p:childTnLst>
                          </p:cTn>
                        </p:par>
                        <p:par>
                          <p:cTn id="16" fill="hold">
                            <p:stCondLst>
                              <p:cond delay="4575"/>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750"/>
                                        <p:tgtEl>
                                          <p:spTgt spid="6"/>
                                        </p:tgtEl>
                                      </p:cBhvr>
                                    </p:animEffect>
                                  </p:childTnLst>
                                </p:cTn>
                              </p:par>
                            </p:childTnLst>
                          </p:cTn>
                        </p:par>
                        <p:par>
                          <p:cTn id="20" fill="hold">
                            <p:stCondLst>
                              <p:cond delay="5325"/>
                            </p:stCondLst>
                            <p:childTnLst>
                              <p:par>
                                <p:cTn id="21" presetID="10" presetClass="entr" presetSubtype="0" fill="hold" grpId="0" nodeType="afterEffect">
                                  <p:stCondLst>
                                    <p:cond delay="0"/>
                                  </p:stCondLst>
                                  <p:iterate type="lt">
                                    <p:tmPct val="10000"/>
                                  </p:iterate>
                                  <p:childTnLst>
                                    <p:set>
                                      <p:cBhvr>
                                        <p:cTn id="22" dur="1" fill="hold">
                                          <p:stCondLst>
                                            <p:cond delay="0"/>
                                          </p:stCondLst>
                                        </p:cTn>
                                        <p:tgtEl>
                                          <p:spTgt spid="17"/>
                                        </p:tgtEl>
                                        <p:attrNameLst>
                                          <p:attrName>style.visibility</p:attrName>
                                        </p:attrNameLst>
                                      </p:cBhvr>
                                      <p:to>
                                        <p:strVal val="visible"/>
                                      </p:to>
                                    </p:set>
                                    <p:animEffect transition="in" filter="fade">
                                      <p:cBhvr>
                                        <p:cTn id="23" dur="750"/>
                                        <p:tgtEl>
                                          <p:spTgt spid="17"/>
                                        </p:tgtEl>
                                      </p:cBhvr>
                                    </p:animEffect>
                                  </p:childTnLst>
                                </p:cTn>
                              </p:par>
                            </p:childTnLst>
                          </p:cTn>
                        </p:par>
                        <p:par>
                          <p:cTn id="24" fill="hold">
                            <p:stCondLst>
                              <p:cond delay="8400"/>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750"/>
                                        <p:tgtEl>
                                          <p:spTgt spid="9"/>
                                        </p:tgtEl>
                                      </p:cBhvr>
                                    </p:animEffect>
                                  </p:childTnLst>
                                </p:cTn>
                              </p:par>
                            </p:childTnLst>
                          </p:cTn>
                        </p:par>
                        <p:par>
                          <p:cTn id="28" fill="hold">
                            <p:stCondLst>
                              <p:cond delay="9150"/>
                            </p:stCondLst>
                            <p:childTnLst>
                              <p:par>
                                <p:cTn id="29" presetID="10" presetClass="entr" presetSubtype="0" fill="hold" grpId="0" nodeType="afterEffect">
                                  <p:stCondLst>
                                    <p:cond delay="0"/>
                                  </p:stCondLst>
                                  <p:iterate type="lt">
                                    <p:tmPct val="10000"/>
                                  </p:iterate>
                                  <p:childTnLst>
                                    <p:set>
                                      <p:cBhvr>
                                        <p:cTn id="30" dur="1" fill="hold">
                                          <p:stCondLst>
                                            <p:cond delay="0"/>
                                          </p:stCondLst>
                                        </p:cTn>
                                        <p:tgtEl>
                                          <p:spTgt spid="19"/>
                                        </p:tgtEl>
                                        <p:attrNameLst>
                                          <p:attrName>style.visibility</p:attrName>
                                        </p:attrNameLst>
                                      </p:cBhvr>
                                      <p:to>
                                        <p:strVal val="visible"/>
                                      </p:to>
                                    </p:set>
                                    <p:animEffect transition="in" filter="fade">
                                      <p:cBhvr>
                                        <p:cTn id="31" dur="750"/>
                                        <p:tgtEl>
                                          <p:spTgt spid="19"/>
                                        </p:tgtEl>
                                      </p:cBhvr>
                                    </p:animEffect>
                                  </p:childTnLst>
                                </p:cTn>
                              </p:par>
                            </p:childTnLst>
                          </p:cTn>
                        </p:par>
                        <p:par>
                          <p:cTn id="32" fill="hold">
                            <p:stCondLst>
                              <p:cond delay="12225"/>
                            </p:stCondLst>
                            <p:childTnLst>
                              <p:par>
                                <p:cTn id="33" presetID="22" presetClass="entr" presetSubtype="2"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750"/>
                                        <p:tgtEl>
                                          <p:spTgt spid="12"/>
                                        </p:tgtEl>
                                      </p:cBhvr>
                                    </p:animEffect>
                                  </p:childTnLst>
                                </p:cTn>
                              </p:par>
                            </p:childTnLst>
                          </p:cTn>
                        </p:par>
                        <p:par>
                          <p:cTn id="36" fill="hold">
                            <p:stCondLst>
                              <p:cond delay="12975"/>
                            </p:stCondLst>
                            <p:childTnLst>
                              <p:par>
                                <p:cTn id="37" presetID="10" presetClass="entr" presetSubtype="0" fill="hold" grpId="0" nodeType="afterEffect">
                                  <p:stCondLst>
                                    <p:cond delay="0"/>
                                  </p:stCondLst>
                                  <p:iterate type="lt">
                                    <p:tmPct val="10000"/>
                                  </p:iterate>
                                  <p:childTnLst>
                                    <p:set>
                                      <p:cBhvr>
                                        <p:cTn id="38" dur="1" fill="hold">
                                          <p:stCondLst>
                                            <p:cond delay="0"/>
                                          </p:stCondLst>
                                        </p:cTn>
                                        <p:tgtEl>
                                          <p:spTgt spid="18"/>
                                        </p:tgtEl>
                                        <p:attrNameLst>
                                          <p:attrName>style.visibility</p:attrName>
                                        </p:attrNameLst>
                                      </p:cBhvr>
                                      <p:to>
                                        <p:strVal val="visible"/>
                                      </p:to>
                                    </p:set>
                                    <p:animEffect transition="in" filter="fade">
                                      <p:cBhvr>
                                        <p:cTn id="39"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市场规模</a:t>
            </a:r>
          </a:p>
        </p:txBody>
      </p:sp>
      <p:sp>
        <p:nvSpPr>
          <p:cNvPr id="3" name="文本占位符 2"/>
          <p:cNvSpPr>
            <a:spLocks noGrp="1"/>
          </p:cNvSpPr>
          <p:nvPr>
            <p:ph type="body" sz="quarter" idx="11"/>
          </p:nvPr>
        </p:nvSpPr>
        <p:spPr/>
        <p:txBody>
          <a:bodyPr/>
          <a:lstStyle/>
          <a:p>
            <a:r>
              <a:rPr lang="zh-CN" altLang="en-US" dirty="0"/>
              <a:t>业绩展示</a:t>
            </a:r>
          </a:p>
        </p:txBody>
      </p:sp>
      <p:sp>
        <p:nvSpPr>
          <p:cNvPr id="4" name="文本占位符 3"/>
          <p:cNvSpPr>
            <a:spLocks noGrp="1"/>
          </p:cNvSpPr>
          <p:nvPr>
            <p:ph type="body" sz="quarter" idx="12"/>
          </p:nvPr>
        </p:nvSpPr>
        <p:spPr/>
        <p:txBody>
          <a:bodyPr/>
          <a:lstStyle/>
          <a:p>
            <a:r>
              <a:rPr lang="zh-CN" altLang="en-US" dirty="0"/>
              <a:t>合作伙伴</a:t>
            </a:r>
          </a:p>
        </p:txBody>
      </p:sp>
      <p:sp>
        <p:nvSpPr>
          <p:cNvPr id="10" name="文本占位符 9"/>
          <p:cNvSpPr>
            <a:spLocks noGrp="1"/>
          </p:cNvSpPr>
          <p:nvPr>
            <p:ph type="body" sz="quarter" idx="13"/>
          </p:nvPr>
        </p:nvSpPr>
        <p:spPr/>
        <p:txBody>
          <a:bodyPr/>
          <a:lstStyle/>
          <a:p>
            <a:r>
              <a:rPr lang="zh-CN" altLang="en-US" dirty="0"/>
              <a:t>成功案例</a:t>
            </a:r>
          </a:p>
        </p:txBody>
      </p:sp>
      <p:sp>
        <p:nvSpPr>
          <p:cNvPr id="11" name="文本占位符 10"/>
          <p:cNvSpPr>
            <a:spLocks noGrp="1"/>
          </p:cNvSpPr>
          <p:nvPr>
            <p:ph type="body" sz="quarter" idx="14"/>
          </p:nvPr>
        </p:nvSpPr>
        <p:spPr/>
        <p:txBody>
          <a:bodyPr/>
          <a:lstStyle/>
          <a:p>
            <a:r>
              <a:rPr lang="zh-CN" altLang="en-US" dirty="0">
                <a:cs typeface="+mn-ea"/>
                <a:sym typeface="+mn-lt"/>
              </a:rPr>
              <a:t>公司实力</a:t>
            </a:r>
          </a:p>
        </p:txBody>
      </p:sp>
      <p:sp>
        <p:nvSpPr>
          <p:cNvPr id="12" name="文本占位符 11"/>
          <p:cNvSpPr>
            <a:spLocks noGrp="1"/>
          </p:cNvSpPr>
          <p:nvPr>
            <p:ph type="body" sz="quarter" idx="15"/>
          </p:nvPr>
        </p:nvSpPr>
        <p:spPr/>
        <p:txBody>
          <a:bodyPr/>
          <a:lstStyle/>
          <a:p>
            <a:r>
              <a:rPr lang="en-US" altLang="zh-CN" dirty="0">
                <a:latin typeface="+mn-ea"/>
                <a:cs typeface="+mn-ea"/>
                <a:sym typeface="+mn-lt"/>
              </a:rPr>
              <a:t>COMPANY POWER</a:t>
            </a:r>
            <a:endParaRPr lang="zh-CN" altLang="en-US" dirty="0">
              <a:latin typeface="+mn-ea"/>
              <a:cs typeface="+mn-ea"/>
              <a:sym typeface="+mn-lt"/>
            </a:endParaRPr>
          </a:p>
        </p:txBody>
      </p:sp>
    </p:spTree>
    <p:extLst>
      <p:ext uri="{BB962C8B-B14F-4D97-AF65-F5344CB8AC3E}">
        <p14:creationId xmlns:p14="http://schemas.microsoft.com/office/powerpoint/2010/main" val="3060436072"/>
      </p:ext>
    </p:extLst>
  </p:cSld>
  <p:clrMapOvr>
    <a:masterClrMapping/>
  </p:clrMapOvr>
  <p:transition spd="slow" advTm="200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市场规模</a:t>
            </a:r>
          </a:p>
        </p:txBody>
      </p:sp>
      <p:sp>
        <p:nvSpPr>
          <p:cNvPr id="3" name="矩形 2"/>
          <p:cNvSpPr/>
          <p:nvPr/>
        </p:nvSpPr>
        <p:spPr>
          <a:xfrm>
            <a:off x="553002" y="2316883"/>
            <a:ext cx="2164965" cy="388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cs typeface="+mn-ea"/>
                <a:sym typeface="+mn-lt"/>
              </a:rPr>
              <a:t>20%</a:t>
            </a:r>
            <a:endParaRPr lang="zh-CN" altLang="en-US" sz="1600" dirty="0">
              <a:cs typeface="+mn-ea"/>
              <a:sym typeface="+mn-lt"/>
            </a:endParaRPr>
          </a:p>
        </p:txBody>
      </p:sp>
      <p:sp>
        <p:nvSpPr>
          <p:cNvPr id="4" name="矩形 3"/>
          <p:cNvSpPr/>
          <p:nvPr/>
        </p:nvSpPr>
        <p:spPr>
          <a:xfrm>
            <a:off x="2720222" y="2316883"/>
            <a:ext cx="3247447" cy="3889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cs typeface="+mn-ea"/>
                <a:sym typeface="+mn-lt"/>
              </a:rPr>
              <a:t>30%</a:t>
            </a:r>
            <a:endParaRPr lang="zh-CN" altLang="en-US" sz="1600" dirty="0">
              <a:cs typeface="+mn-ea"/>
              <a:sym typeface="+mn-lt"/>
            </a:endParaRPr>
          </a:p>
        </p:txBody>
      </p:sp>
      <p:sp>
        <p:nvSpPr>
          <p:cNvPr id="5" name="矩形 4"/>
          <p:cNvSpPr/>
          <p:nvPr/>
        </p:nvSpPr>
        <p:spPr>
          <a:xfrm>
            <a:off x="5967669" y="2316883"/>
            <a:ext cx="5412412" cy="388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cs typeface="+mn-ea"/>
                <a:sym typeface="+mn-lt"/>
              </a:rPr>
              <a:t>50%</a:t>
            </a:r>
            <a:endParaRPr lang="zh-CN" altLang="en-US" sz="1600" dirty="0">
              <a:cs typeface="+mn-ea"/>
              <a:sym typeface="+mn-lt"/>
            </a:endParaRPr>
          </a:p>
        </p:txBody>
      </p:sp>
      <p:sp>
        <p:nvSpPr>
          <p:cNvPr id="6" name="文本框 5"/>
          <p:cNvSpPr txBox="1"/>
          <p:nvPr/>
        </p:nvSpPr>
        <p:spPr>
          <a:xfrm>
            <a:off x="553002" y="1846373"/>
            <a:ext cx="2522180" cy="461665"/>
          </a:xfrm>
          <a:prstGeom prst="rect">
            <a:avLst/>
          </a:prstGeom>
          <a:noFill/>
        </p:spPr>
        <p:txBody>
          <a:bodyPr wrap="square" rtlCol="0">
            <a:spAutoFit/>
          </a:bodyPr>
          <a:lstStyle/>
          <a:p>
            <a:r>
              <a:rPr lang="zh-CN" altLang="en-US" sz="2400" dirty="0" smtClean="0">
                <a:cs typeface="+mn-ea"/>
                <a:sym typeface="+mn-lt"/>
              </a:rPr>
              <a:t>数据</a:t>
            </a:r>
            <a:r>
              <a:rPr lang="en-US" altLang="zh-CN" sz="2400" dirty="0" smtClean="0">
                <a:cs typeface="+mn-ea"/>
                <a:sym typeface="+mn-lt"/>
              </a:rPr>
              <a:t>A</a:t>
            </a:r>
            <a:endParaRPr lang="zh-CN" altLang="en-US" sz="2400" dirty="0" smtClean="0">
              <a:cs typeface="+mn-ea"/>
              <a:sym typeface="+mn-lt"/>
            </a:endParaRPr>
          </a:p>
        </p:txBody>
      </p:sp>
      <p:sp>
        <p:nvSpPr>
          <p:cNvPr id="7" name="文本框 6"/>
          <p:cNvSpPr txBox="1"/>
          <p:nvPr/>
        </p:nvSpPr>
        <p:spPr>
          <a:xfrm>
            <a:off x="2655478" y="1846373"/>
            <a:ext cx="2522180" cy="461665"/>
          </a:xfrm>
          <a:prstGeom prst="rect">
            <a:avLst/>
          </a:prstGeom>
          <a:noFill/>
        </p:spPr>
        <p:txBody>
          <a:bodyPr wrap="square" rtlCol="0">
            <a:spAutoFit/>
          </a:bodyPr>
          <a:lstStyle/>
          <a:p>
            <a:r>
              <a:rPr lang="zh-CN" altLang="en-US" sz="2400" dirty="0" smtClean="0">
                <a:cs typeface="+mn-ea"/>
                <a:sym typeface="+mn-lt"/>
              </a:rPr>
              <a:t>数据</a:t>
            </a:r>
            <a:r>
              <a:rPr lang="en-US" altLang="zh-CN" sz="2400" dirty="0" smtClean="0">
                <a:cs typeface="+mn-ea"/>
                <a:sym typeface="+mn-lt"/>
              </a:rPr>
              <a:t>B</a:t>
            </a:r>
            <a:endParaRPr lang="zh-CN" altLang="en-US" sz="2400" dirty="0" smtClean="0">
              <a:cs typeface="+mn-ea"/>
              <a:sym typeface="+mn-lt"/>
            </a:endParaRPr>
          </a:p>
        </p:txBody>
      </p:sp>
      <p:sp>
        <p:nvSpPr>
          <p:cNvPr id="8" name="文本框 7"/>
          <p:cNvSpPr txBox="1"/>
          <p:nvPr/>
        </p:nvSpPr>
        <p:spPr>
          <a:xfrm>
            <a:off x="5967669" y="1846373"/>
            <a:ext cx="2522180" cy="461665"/>
          </a:xfrm>
          <a:prstGeom prst="rect">
            <a:avLst/>
          </a:prstGeom>
          <a:noFill/>
        </p:spPr>
        <p:txBody>
          <a:bodyPr wrap="square" rtlCol="0">
            <a:spAutoFit/>
          </a:bodyPr>
          <a:lstStyle/>
          <a:p>
            <a:r>
              <a:rPr lang="zh-CN" altLang="en-US" sz="2400" dirty="0" smtClean="0">
                <a:cs typeface="+mn-ea"/>
                <a:sym typeface="+mn-lt"/>
              </a:rPr>
              <a:t>数据</a:t>
            </a:r>
            <a:r>
              <a:rPr lang="en-US" altLang="zh-CN" sz="2400" dirty="0" smtClean="0">
                <a:cs typeface="+mn-ea"/>
                <a:sym typeface="+mn-lt"/>
              </a:rPr>
              <a:t>C</a:t>
            </a:r>
            <a:endParaRPr lang="zh-CN" altLang="en-US" sz="2400" dirty="0" smtClean="0">
              <a:cs typeface="+mn-ea"/>
              <a:sym typeface="+mn-lt"/>
            </a:endParaRPr>
          </a:p>
        </p:txBody>
      </p:sp>
      <p:sp>
        <p:nvSpPr>
          <p:cNvPr id="9" name="椭圆 8"/>
          <p:cNvSpPr/>
          <p:nvPr/>
        </p:nvSpPr>
        <p:spPr>
          <a:xfrm>
            <a:off x="553002" y="3441328"/>
            <a:ext cx="244700" cy="244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797702" y="3394401"/>
            <a:ext cx="2060620" cy="461665"/>
          </a:xfrm>
          <a:prstGeom prst="rect">
            <a:avLst/>
          </a:prstGeom>
          <a:noFill/>
        </p:spPr>
        <p:txBody>
          <a:bodyPr wrap="square" rtlCol="0">
            <a:spAutoFit/>
          </a:bodyPr>
          <a:lstStyle/>
          <a:p>
            <a:r>
              <a:rPr lang="zh-CN" altLang="en-US" sz="2400" b="1" dirty="0" smtClean="0">
                <a:solidFill>
                  <a:schemeClr val="accent3"/>
                </a:solidFill>
                <a:cs typeface="+mn-ea"/>
                <a:sym typeface="+mn-lt"/>
              </a:rPr>
              <a:t>数据简述</a:t>
            </a:r>
          </a:p>
        </p:txBody>
      </p:sp>
      <p:sp>
        <p:nvSpPr>
          <p:cNvPr id="11" name="文本框 10"/>
          <p:cNvSpPr txBox="1"/>
          <p:nvPr/>
        </p:nvSpPr>
        <p:spPr>
          <a:xfrm>
            <a:off x="553002" y="3910818"/>
            <a:ext cx="2656232" cy="1908215"/>
          </a:xfrm>
          <a:prstGeom prst="rect">
            <a:avLst/>
          </a:prstGeom>
          <a:noFill/>
        </p:spPr>
        <p:txBody>
          <a:bodyPr wrap="square" rtlCol="0">
            <a:spAutoFit/>
          </a:bodyPr>
          <a:lstStyle/>
          <a:p>
            <a:pPr marL="285750" indent="-285750">
              <a:spcBef>
                <a:spcPts val="1200"/>
              </a:spcBef>
              <a:buFont typeface="Wingdings" panose="05000000000000000000" pitchFamily="2" charset="2"/>
              <a:buChar char="ü"/>
            </a:pPr>
            <a:r>
              <a:rPr lang="zh-CN" altLang="en-US" dirty="0" smtClean="0">
                <a:solidFill>
                  <a:schemeClr val="accent3"/>
                </a:solidFill>
                <a:cs typeface="+mn-ea"/>
                <a:sym typeface="+mn-lt"/>
              </a:rPr>
              <a:t>在此输入关于此标题或图形的文字描述内容或者相关的数据</a:t>
            </a:r>
            <a:endParaRPr lang="en-US" altLang="zh-CN" dirty="0" smtClean="0">
              <a:solidFill>
                <a:schemeClr val="accent3"/>
              </a:solidFill>
              <a:cs typeface="+mn-ea"/>
              <a:sym typeface="+mn-lt"/>
            </a:endParaRPr>
          </a:p>
          <a:p>
            <a:pPr marL="285750" indent="-285750">
              <a:spcBef>
                <a:spcPts val="1200"/>
              </a:spcBef>
              <a:buFont typeface="Wingdings" panose="05000000000000000000" pitchFamily="2" charset="2"/>
              <a:buChar char="ü"/>
            </a:pPr>
            <a:r>
              <a:rPr lang="zh-CN" altLang="en-US" dirty="0" smtClean="0">
                <a:solidFill>
                  <a:schemeClr val="accent3"/>
                </a:solidFill>
                <a:cs typeface="+mn-ea"/>
                <a:sym typeface="+mn-lt"/>
              </a:rPr>
              <a:t>在此输入关于此标题或图形的文字描述内容或者相关的数据</a:t>
            </a:r>
            <a:endParaRPr lang="zh-CN" altLang="en-US" dirty="0">
              <a:solidFill>
                <a:schemeClr val="accent3"/>
              </a:solidFill>
              <a:cs typeface="+mn-ea"/>
              <a:sym typeface="+mn-lt"/>
            </a:endParaRPr>
          </a:p>
        </p:txBody>
      </p:sp>
      <p:cxnSp>
        <p:nvCxnSpPr>
          <p:cNvPr id="12" name="直接连接符 11"/>
          <p:cNvCxnSpPr/>
          <p:nvPr/>
        </p:nvCxnSpPr>
        <p:spPr>
          <a:xfrm>
            <a:off x="3768039" y="3394401"/>
            <a:ext cx="0" cy="29520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834837" y="3441328"/>
            <a:ext cx="244700" cy="244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5079537" y="3394401"/>
            <a:ext cx="2060620" cy="461665"/>
          </a:xfrm>
          <a:prstGeom prst="rect">
            <a:avLst/>
          </a:prstGeom>
          <a:noFill/>
        </p:spPr>
        <p:txBody>
          <a:bodyPr wrap="square" rtlCol="0">
            <a:spAutoFit/>
          </a:bodyPr>
          <a:lstStyle/>
          <a:p>
            <a:r>
              <a:rPr lang="zh-CN" altLang="en-US" sz="2400" b="1" dirty="0" smtClean="0">
                <a:solidFill>
                  <a:schemeClr val="accent2"/>
                </a:solidFill>
                <a:cs typeface="+mn-ea"/>
                <a:sym typeface="+mn-lt"/>
              </a:rPr>
              <a:t>数据简述</a:t>
            </a:r>
          </a:p>
        </p:txBody>
      </p:sp>
      <p:sp>
        <p:nvSpPr>
          <p:cNvPr id="15" name="文本框 14"/>
          <p:cNvSpPr txBox="1"/>
          <p:nvPr/>
        </p:nvSpPr>
        <p:spPr>
          <a:xfrm>
            <a:off x="4834837" y="3910818"/>
            <a:ext cx="2656232" cy="1908215"/>
          </a:xfrm>
          <a:prstGeom prst="rect">
            <a:avLst/>
          </a:prstGeom>
          <a:noFill/>
        </p:spPr>
        <p:txBody>
          <a:bodyPr wrap="square" rtlCol="0">
            <a:spAutoFit/>
          </a:bodyPr>
          <a:lstStyle/>
          <a:p>
            <a:pPr marL="285750" indent="-285750">
              <a:spcBef>
                <a:spcPts val="1200"/>
              </a:spcBef>
              <a:buFont typeface="Wingdings" panose="05000000000000000000" pitchFamily="2" charset="2"/>
              <a:buChar char="ü"/>
            </a:pPr>
            <a:r>
              <a:rPr lang="zh-CN" altLang="en-US" dirty="0" smtClean="0">
                <a:solidFill>
                  <a:schemeClr val="accent2"/>
                </a:solidFill>
                <a:cs typeface="+mn-ea"/>
                <a:sym typeface="+mn-lt"/>
              </a:rPr>
              <a:t>在此输入关于此标题或图形的文字描述内容或者相关的数据</a:t>
            </a:r>
            <a:endParaRPr lang="en-US" altLang="zh-CN" dirty="0" smtClean="0">
              <a:solidFill>
                <a:schemeClr val="accent2"/>
              </a:solidFill>
              <a:cs typeface="+mn-ea"/>
              <a:sym typeface="+mn-lt"/>
            </a:endParaRPr>
          </a:p>
          <a:p>
            <a:pPr marL="285750" indent="-285750">
              <a:spcBef>
                <a:spcPts val="1200"/>
              </a:spcBef>
              <a:buFont typeface="Wingdings" panose="05000000000000000000" pitchFamily="2" charset="2"/>
              <a:buChar char="ü"/>
            </a:pPr>
            <a:r>
              <a:rPr lang="zh-CN" altLang="en-US" dirty="0" smtClean="0">
                <a:solidFill>
                  <a:schemeClr val="accent2"/>
                </a:solidFill>
                <a:cs typeface="+mn-ea"/>
                <a:sym typeface="+mn-lt"/>
              </a:rPr>
              <a:t>在此输入关于此标题或图形的文字描述内容或者相关的数据</a:t>
            </a:r>
            <a:endParaRPr lang="zh-CN" altLang="en-US" dirty="0">
              <a:solidFill>
                <a:schemeClr val="accent2"/>
              </a:solidFill>
              <a:cs typeface="+mn-ea"/>
              <a:sym typeface="+mn-lt"/>
            </a:endParaRPr>
          </a:p>
        </p:txBody>
      </p:sp>
      <p:cxnSp>
        <p:nvCxnSpPr>
          <p:cNvPr id="16" name="直接连接符 15"/>
          <p:cNvCxnSpPr/>
          <p:nvPr/>
        </p:nvCxnSpPr>
        <p:spPr>
          <a:xfrm>
            <a:off x="8084813" y="3394401"/>
            <a:ext cx="0" cy="29520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9016959" y="3441328"/>
            <a:ext cx="244700" cy="2447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18" name="文本框 17"/>
          <p:cNvSpPr txBox="1"/>
          <p:nvPr/>
        </p:nvSpPr>
        <p:spPr>
          <a:xfrm>
            <a:off x="9261659" y="3394401"/>
            <a:ext cx="2060620" cy="461665"/>
          </a:xfrm>
          <a:prstGeom prst="rect">
            <a:avLst/>
          </a:prstGeom>
          <a:noFill/>
        </p:spPr>
        <p:txBody>
          <a:bodyPr wrap="square" rtlCol="0">
            <a:spAutoFit/>
          </a:bodyPr>
          <a:lstStyle/>
          <a:p>
            <a:r>
              <a:rPr lang="zh-CN" altLang="en-US" sz="2400" b="1" dirty="0" smtClean="0">
                <a:solidFill>
                  <a:schemeClr val="accent1"/>
                </a:solidFill>
                <a:cs typeface="+mn-ea"/>
                <a:sym typeface="+mn-lt"/>
              </a:rPr>
              <a:t>数据简述</a:t>
            </a:r>
          </a:p>
        </p:txBody>
      </p:sp>
      <p:sp>
        <p:nvSpPr>
          <p:cNvPr id="19" name="文本框 18"/>
          <p:cNvSpPr txBox="1"/>
          <p:nvPr/>
        </p:nvSpPr>
        <p:spPr>
          <a:xfrm>
            <a:off x="9016959" y="3910818"/>
            <a:ext cx="2656232" cy="1908215"/>
          </a:xfrm>
          <a:prstGeom prst="rect">
            <a:avLst/>
          </a:prstGeom>
          <a:noFill/>
        </p:spPr>
        <p:txBody>
          <a:bodyPr wrap="square" rtlCol="0">
            <a:spAutoFit/>
          </a:bodyPr>
          <a:lstStyle/>
          <a:p>
            <a:pPr marL="285750" indent="-285750">
              <a:spcBef>
                <a:spcPts val="1200"/>
              </a:spcBef>
              <a:buFont typeface="Wingdings" panose="05000000000000000000" pitchFamily="2" charset="2"/>
              <a:buChar char="ü"/>
            </a:pPr>
            <a:r>
              <a:rPr lang="zh-CN" altLang="en-US" dirty="0" smtClean="0">
                <a:solidFill>
                  <a:schemeClr val="accent1"/>
                </a:solidFill>
                <a:cs typeface="+mn-ea"/>
                <a:sym typeface="+mn-lt"/>
              </a:rPr>
              <a:t>在此输入关于此标题或图形的文字描述内容或者相关的数据</a:t>
            </a:r>
            <a:endParaRPr lang="en-US" altLang="zh-CN" dirty="0" smtClean="0">
              <a:solidFill>
                <a:schemeClr val="accent1"/>
              </a:solidFill>
              <a:cs typeface="+mn-ea"/>
              <a:sym typeface="+mn-lt"/>
            </a:endParaRPr>
          </a:p>
          <a:p>
            <a:pPr marL="285750" indent="-285750">
              <a:spcBef>
                <a:spcPts val="1200"/>
              </a:spcBef>
              <a:buFont typeface="Wingdings" panose="05000000000000000000" pitchFamily="2" charset="2"/>
              <a:buChar char="ü"/>
            </a:pPr>
            <a:r>
              <a:rPr lang="zh-CN" altLang="en-US" dirty="0" smtClean="0">
                <a:solidFill>
                  <a:schemeClr val="accent1"/>
                </a:solidFill>
                <a:cs typeface="+mn-ea"/>
                <a:sym typeface="+mn-lt"/>
              </a:rPr>
              <a:t>在此输入关于此标题或图形的文字描述内容或者相关的数据</a:t>
            </a:r>
            <a:endParaRPr lang="zh-CN" altLang="en-US" dirty="0">
              <a:solidFill>
                <a:schemeClr val="accent1"/>
              </a:solidFill>
              <a:cs typeface="+mn-ea"/>
              <a:sym typeface="+mn-lt"/>
            </a:endParaRPr>
          </a:p>
        </p:txBody>
      </p:sp>
    </p:spTree>
    <p:extLst>
      <p:ext uri="{BB962C8B-B14F-4D97-AF65-F5344CB8AC3E}">
        <p14:creationId xmlns:p14="http://schemas.microsoft.com/office/powerpoint/2010/main" val="3656767647"/>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750"/>
                                        <p:tgtEl>
                                          <p:spTgt spid="9"/>
                                        </p:tgtEl>
                                      </p:cBhvr>
                                    </p:animEffect>
                                  </p:childTnLst>
                                </p:cTn>
                              </p:par>
                            </p:childTnLst>
                          </p:cTn>
                        </p:par>
                        <p:par>
                          <p:cTn id="38" fill="hold">
                            <p:stCondLst>
                              <p:cond delay="5250"/>
                            </p:stCondLst>
                            <p:childTnLst>
                              <p:par>
                                <p:cTn id="39" presetID="10" presetClass="entr" presetSubtype="0" fill="hold" grpId="0" nodeType="afterEffect">
                                  <p:stCondLst>
                                    <p:cond delay="0"/>
                                  </p:stCondLst>
                                  <p:iterate type="lt">
                                    <p:tmPct val="10000"/>
                                  </p:iterate>
                                  <p:childTnLst>
                                    <p:set>
                                      <p:cBhvr>
                                        <p:cTn id="40" dur="1" fill="hold">
                                          <p:stCondLst>
                                            <p:cond delay="0"/>
                                          </p:stCondLst>
                                        </p:cTn>
                                        <p:tgtEl>
                                          <p:spTgt spid="10"/>
                                        </p:tgtEl>
                                        <p:attrNameLst>
                                          <p:attrName>style.visibility</p:attrName>
                                        </p:attrNameLst>
                                      </p:cBhvr>
                                      <p:to>
                                        <p:strVal val="visible"/>
                                      </p:to>
                                    </p:set>
                                    <p:animEffect transition="in" filter="fade">
                                      <p:cBhvr>
                                        <p:cTn id="41" dur="750"/>
                                        <p:tgtEl>
                                          <p:spTgt spid="10"/>
                                        </p:tgtEl>
                                      </p:cBhvr>
                                    </p:animEffect>
                                  </p:childTnLst>
                                </p:cTn>
                              </p:par>
                            </p:childTnLst>
                          </p:cTn>
                        </p:par>
                        <p:par>
                          <p:cTn id="42" fill="hold">
                            <p:stCondLst>
                              <p:cond delay="6225"/>
                            </p:stCondLst>
                            <p:childTnLst>
                              <p:par>
                                <p:cTn id="43" presetID="10" presetClass="entr" presetSubtype="0" fill="hold" grpId="0" nodeType="afterEffect">
                                  <p:stCondLst>
                                    <p:cond delay="0"/>
                                  </p:stCondLst>
                                  <p:iterate type="lt">
                                    <p:tmPct val="10000"/>
                                  </p:iterate>
                                  <p:childTnLst>
                                    <p:set>
                                      <p:cBhvr>
                                        <p:cTn id="44" dur="1" fill="hold">
                                          <p:stCondLst>
                                            <p:cond delay="0"/>
                                          </p:stCondLst>
                                        </p:cTn>
                                        <p:tgtEl>
                                          <p:spTgt spid="11"/>
                                        </p:tgtEl>
                                        <p:attrNameLst>
                                          <p:attrName>style.visibility</p:attrName>
                                        </p:attrNameLst>
                                      </p:cBhvr>
                                      <p:to>
                                        <p:strVal val="visible"/>
                                      </p:to>
                                    </p:set>
                                    <p:animEffect transition="in" filter="fade">
                                      <p:cBhvr>
                                        <p:cTn id="45" dur="750"/>
                                        <p:tgtEl>
                                          <p:spTgt spid="11"/>
                                        </p:tgtEl>
                                      </p:cBhvr>
                                    </p:animEffect>
                                  </p:childTnLst>
                                </p:cTn>
                              </p:par>
                            </p:childTnLst>
                          </p:cTn>
                        </p:par>
                        <p:par>
                          <p:cTn id="46" fill="hold">
                            <p:stCondLst>
                              <p:cond delay="10800"/>
                            </p:stCondLst>
                            <p:childTnLst>
                              <p:par>
                                <p:cTn id="47" presetID="22" presetClass="entr" presetSubtype="1"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up)">
                                      <p:cBhvr>
                                        <p:cTn id="49" dur="500"/>
                                        <p:tgtEl>
                                          <p:spTgt spid="12"/>
                                        </p:tgtEl>
                                      </p:cBhvr>
                                    </p:animEffect>
                                  </p:childTnLst>
                                </p:cTn>
                              </p:par>
                            </p:childTnLst>
                          </p:cTn>
                        </p:par>
                        <p:par>
                          <p:cTn id="50" fill="hold">
                            <p:stCondLst>
                              <p:cond delay="11300"/>
                            </p:stCondLst>
                            <p:childTnLst>
                              <p:par>
                                <p:cTn id="51" presetID="10"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750"/>
                                        <p:tgtEl>
                                          <p:spTgt spid="13"/>
                                        </p:tgtEl>
                                      </p:cBhvr>
                                    </p:animEffect>
                                  </p:childTnLst>
                                </p:cTn>
                              </p:par>
                            </p:childTnLst>
                          </p:cTn>
                        </p:par>
                        <p:par>
                          <p:cTn id="54" fill="hold">
                            <p:stCondLst>
                              <p:cond delay="12050"/>
                            </p:stCondLst>
                            <p:childTnLst>
                              <p:par>
                                <p:cTn id="55" presetID="10" presetClass="entr" presetSubtype="0" fill="hold" grpId="0" nodeType="afterEffect">
                                  <p:stCondLst>
                                    <p:cond delay="0"/>
                                  </p:stCondLst>
                                  <p:iterate type="lt">
                                    <p:tmPct val="10000"/>
                                  </p:iterate>
                                  <p:childTnLst>
                                    <p:set>
                                      <p:cBhvr>
                                        <p:cTn id="56" dur="1" fill="hold">
                                          <p:stCondLst>
                                            <p:cond delay="0"/>
                                          </p:stCondLst>
                                        </p:cTn>
                                        <p:tgtEl>
                                          <p:spTgt spid="14"/>
                                        </p:tgtEl>
                                        <p:attrNameLst>
                                          <p:attrName>style.visibility</p:attrName>
                                        </p:attrNameLst>
                                      </p:cBhvr>
                                      <p:to>
                                        <p:strVal val="visible"/>
                                      </p:to>
                                    </p:set>
                                    <p:animEffect transition="in" filter="fade">
                                      <p:cBhvr>
                                        <p:cTn id="57" dur="750"/>
                                        <p:tgtEl>
                                          <p:spTgt spid="14"/>
                                        </p:tgtEl>
                                      </p:cBhvr>
                                    </p:animEffect>
                                  </p:childTnLst>
                                </p:cTn>
                              </p:par>
                            </p:childTnLst>
                          </p:cTn>
                        </p:par>
                        <p:par>
                          <p:cTn id="58" fill="hold">
                            <p:stCondLst>
                              <p:cond delay="13025"/>
                            </p:stCondLst>
                            <p:childTnLst>
                              <p:par>
                                <p:cTn id="59" presetID="10" presetClass="entr" presetSubtype="0" fill="hold" grpId="0" nodeType="afterEffect">
                                  <p:stCondLst>
                                    <p:cond delay="0"/>
                                  </p:stCondLst>
                                  <p:iterate type="lt">
                                    <p:tmPct val="10000"/>
                                  </p:iterate>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childTnLst>
                          </p:cTn>
                        </p:par>
                        <p:par>
                          <p:cTn id="62" fill="hold">
                            <p:stCondLst>
                              <p:cond delay="17600"/>
                            </p:stCondLst>
                            <p:childTnLst>
                              <p:par>
                                <p:cTn id="63" presetID="22" presetClass="entr" presetSubtype="1"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up)">
                                      <p:cBhvr>
                                        <p:cTn id="65" dur="500"/>
                                        <p:tgtEl>
                                          <p:spTgt spid="16"/>
                                        </p:tgtEl>
                                      </p:cBhvr>
                                    </p:animEffect>
                                  </p:childTnLst>
                                </p:cTn>
                              </p:par>
                            </p:childTnLst>
                          </p:cTn>
                        </p:par>
                        <p:par>
                          <p:cTn id="66" fill="hold">
                            <p:stCondLst>
                              <p:cond delay="18100"/>
                            </p:stCondLst>
                            <p:childTnLst>
                              <p:par>
                                <p:cTn id="67" presetID="10" presetClass="entr" presetSubtype="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750"/>
                                        <p:tgtEl>
                                          <p:spTgt spid="17"/>
                                        </p:tgtEl>
                                      </p:cBhvr>
                                    </p:animEffect>
                                  </p:childTnLst>
                                </p:cTn>
                              </p:par>
                            </p:childTnLst>
                          </p:cTn>
                        </p:par>
                        <p:par>
                          <p:cTn id="70" fill="hold">
                            <p:stCondLst>
                              <p:cond delay="18850"/>
                            </p:stCondLst>
                            <p:childTnLst>
                              <p:par>
                                <p:cTn id="71" presetID="10" presetClass="entr" presetSubtype="0" fill="hold" grpId="0" nodeType="afterEffect">
                                  <p:stCondLst>
                                    <p:cond delay="0"/>
                                  </p:stCondLst>
                                  <p:iterate type="lt">
                                    <p:tmPct val="10000"/>
                                  </p:iterate>
                                  <p:childTnLst>
                                    <p:set>
                                      <p:cBhvr>
                                        <p:cTn id="72" dur="1" fill="hold">
                                          <p:stCondLst>
                                            <p:cond delay="0"/>
                                          </p:stCondLst>
                                        </p:cTn>
                                        <p:tgtEl>
                                          <p:spTgt spid="18"/>
                                        </p:tgtEl>
                                        <p:attrNameLst>
                                          <p:attrName>style.visibility</p:attrName>
                                        </p:attrNameLst>
                                      </p:cBhvr>
                                      <p:to>
                                        <p:strVal val="visible"/>
                                      </p:to>
                                    </p:set>
                                    <p:animEffect transition="in" filter="fade">
                                      <p:cBhvr>
                                        <p:cTn id="73" dur="750"/>
                                        <p:tgtEl>
                                          <p:spTgt spid="18"/>
                                        </p:tgtEl>
                                      </p:cBhvr>
                                    </p:animEffect>
                                  </p:childTnLst>
                                </p:cTn>
                              </p:par>
                            </p:childTnLst>
                          </p:cTn>
                        </p:par>
                        <p:par>
                          <p:cTn id="74" fill="hold">
                            <p:stCondLst>
                              <p:cond delay="19825"/>
                            </p:stCondLst>
                            <p:childTnLst>
                              <p:par>
                                <p:cTn id="75" presetID="10" presetClass="entr" presetSubtype="0" fill="hold" grpId="0" nodeType="afterEffect">
                                  <p:stCondLst>
                                    <p:cond delay="0"/>
                                  </p:stCondLst>
                                  <p:iterate type="lt">
                                    <p:tmPct val="10000"/>
                                  </p:iterate>
                                  <p:childTnLst>
                                    <p:set>
                                      <p:cBhvr>
                                        <p:cTn id="76" dur="1" fill="hold">
                                          <p:stCondLst>
                                            <p:cond delay="0"/>
                                          </p:stCondLst>
                                        </p:cTn>
                                        <p:tgtEl>
                                          <p:spTgt spid="19"/>
                                        </p:tgtEl>
                                        <p:attrNameLst>
                                          <p:attrName>style.visibility</p:attrName>
                                        </p:attrNameLst>
                                      </p:cBhvr>
                                      <p:to>
                                        <p:strVal val="visible"/>
                                      </p:to>
                                    </p:set>
                                    <p:animEffect transition="in" filter="fade">
                                      <p:cBhvr>
                                        <p:cTn id="77"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P spid="9" grpId="0" animBg="1"/>
      <p:bldP spid="10" grpId="0"/>
      <p:bldP spid="11" grpId="0"/>
      <p:bldP spid="13" grpId="0" animBg="1"/>
      <p:bldP spid="14" grpId="0"/>
      <p:bldP spid="15" grpId="0"/>
      <p:bldP spid="17" grpId="0" animBg="1"/>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7" name="图片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535035" y="912603"/>
            <a:ext cx="2326741" cy="2788956"/>
          </a:xfrm>
          <a:prstGeom prst="rect">
            <a:avLst/>
          </a:prstGeom>
        </p:spPr>
      </p:pic>
      <p:sp>
        <p:nvSpPr>
          <p:cNvPr id="18" name="文本框 17"/>
          <p:cNvSpPr txBox="1"/>
          <p:nvPr/>
        </p:nvSpPr>
        <p:spPr>
          <a:xfrm>
            <a:off x="5818256" y="1907199"/>
            <a:ext cx="1653955" cy="646331"/>
          </a:xfrm>
          <a:prstGeom prst="rect">
            <a:avLst/>
          </a:prstGeom>
          <a:noFill/>
        </p:spPr>
        <p:txBody>
          <a:bodyPr wrap="square" rtlCol="0">
            <a:spAutoFit/>
          </a:bodyPr>
          <a:lstStyle/>
          <a:p>
            <a:r>
              <a:rPr lang="zh-CN" altLang="en-US" sz="3600" dirty="0" smtClean="0">
                <a:solidFill>
                  <a:schemeClr val="bg1"/>
                </a:solidFill>
                <a:cs typeface="+mn-ea"/>
                <a:sym typeface="+mn-lt"/>
              </a:rPr>
              <a:t>目录</a:t>
            </a:r>
            <a:endParaRPr lang="zh-CN" altLang="en-US" sz="3600" dirty="0">
              <a:solidFill>
                <a:schemeClr val="bg1"/>
              </a:solidFill>
              <a:cs typeface="+mn-ea"/>
              <a:sym typeface="+mn-lt"/>
            </a:endParaRPr>
          </a:p>
        </p:txBody>
      </p:sp>
      <p:sp>
        <p:nvSpPr>
          <p:cNvPr id="23" name="文本框 22"/>
          <p:cNvSpPr txBox="1"/>
          <p:nvPr/>
        </p:nvSpPr>
        <p:spPr>
          <a:xfrm>
            <a:off x="780649" y="4871226"/>
            <a:ext cx="1704740" cy="461665"/>
          </a:xfrm>
          <a:prstGeom prst="rect">
            <a:avLst/>
          </a:prstGeom>
          <a:noFill/>
        </p:spPr>
        <p:txBody>
          <a:bodyPr wrap="square" lIns="0" rIns="0" rtlCol="0">
            <a:spAutoFit/>
          </a:bodyPr>
          <a:lstStyle/>
          <a:p>
            <a:pPr algn="ctr"/>
            <a:r>
              <a:rPr lang="zh-CN" altLang="en-US" sz="2400" dirty="0">
                <a:solidFill>
                  <a:schemeClr val="bg1"/>
                </a:solidFill>
                <a:cs typeface="+mn-ea"/>
                <a:sym typeface="+mn-lt"/>
              </a:rPr>
              <a:t>关于我们</a:t>
            </a:r>
          </a:p>
        </p:txBody>
      </p:sp>
      <p:sp>
        <p:nvSpPr>
          <p:cNvPr id="28" name="文本框 27"/>
          <p:cNvSpPr txBox="1"/>
          <p:nvPr/>
        </p:nvSpPr>
        <p:spPr>
          <a:xfrm>
            <a:off x="498685" y="5242592"/>
            <a:ext cx="2268669" cy="338554"/>
          </a:xfrm>
          <a:prstGeom prst="rect">
            <a:avLst/>
          </a:prstGeom>
          <a:noFill/>
        </p:spPr>
        <p:txBody>
          <a:bodyPr wrap="square" lIns="0" rIns="0" rtlCol="0">
            <a:spAutoFit/>
          </a:bodyPr>
          <a:lstStyle/>
          <a:p>
            <a:pPr algn="ctr"/>
            <a:r>
              <a:rPr lang="en-US" altLang="zh-CN" sz="1600" dirty="0" smtClean="0">
                <a:solidFill>
                  <a:schemeClr val="bg1"/>
                </a:solidFill>
                <a:latin typeface="+mn-ea"/>
                <a:cs typeface="+mn-ea"/>
                <a:sym typeface="+mn-lt"/>
              </a:rPr>
              <a:t>ABOUT US</a:t>
            </a:r>
            <a:endParaRPr lang="zh-CN" altLang="en-US" sz="1600" dirty="0">
              <a:solidFill>
                <a:schemeClr val="bg1"/>
              </a:solidFill>
              <a:latin typeface="+mn-ea"/>
              <a:cs typeface="+mn-ea"/>
              <a:sym typeface="+mn-lt"/>
            </a:endParaRPr>
          </a:p>
        </p:txBody>
      </p:sp>
      <p:sp>
        <p:nvSpPr>
          <p:cNvPr id="29" name="文本框 28"/>
          <p:cNvSpPr txBox="1"/>
          <p:nvPr/>
        </p:nvSpPr>
        <p:spPr>
          <a:xfrm>
            <a:off x="3012139" y="4871226"/>
            <a:ext cx="1704740" cy="461665"/>
          </a:xfrm>
          <a:prstGeom prst="rect">
            <a:avLst/>
          </a:prstGeom>
          <a:noFill/>
        </p:spPr>
        <p:txBody>
          <a:bodyPr wrap="square" lIns="0" rIns="0" rtlCol="0">
            <a:spAutoFit/>
          </a:bodyPr>
          <a:lstStyle/>
          <a:p>
            <a:pPr algn="ctr"/>
            <a:r>
              <a:rPr lang="zh-CN" altLang="en-US" sz="2400" dirty="0">
                <a:solidFill>
                  <a:schemeClr val="bg1"/>
                </a:solidFill>
                <a:cs typeface="+mn-ea"/>
                <a:sym typeface="+mn-lt"/>
              </a:rPr>
              <a:t>企业文化</a:t>
            </a:r>
          </a:p>
        </p:txBody>
      </p:sp>
      <p:sp>
        <p:nvSpPr>
          <p:cNvPr id="30" name="文本框 29"/>
          <p:cNvSpPr txBox="1"/>
          <p:nvPr/>
        </p:nvSpPr>
        <p:spPr>
          <a:xfrm>
            <a:off x="2626591" y="5242592"/>
            <a:ext cx="2268669" cy="338554"/>
          </a:xfrm>
          <a:prstGeom prst="rect">
            <a:avLst/>
          </a:prstGeom>
          <a:noFill/>
        </p:spPr>
        <p:txBody>
          <a:bodyPr wrap="square" lIns="0" rIns="0" rtlCol="0">
            <a:spAutoFit/>
          </a:bodyPr>
          <a:lstStyle/>
          <a:p>
            <a:pPr algn="ctr"/>
            <a:r>
              <a:rPr lang="en-US" altLang="zh-CN" sz="1600" dirty="0" smtClean="0">
                <a:solidFill>
                  <a:schemeClr val="bg1"/>
                </a:solidFill>
                <a:latin typeface="+mn-ea"/>
                <a:cs typeface="+mn-ea"/>
                <a:sym typeface="+mn-lt"/>
              </a:rPr>
              <a:t>COMPANY CULTRUE</a:t>
            </a:r>
            <a:endParaRPr lang="zh-CN" altLang="en-US" sz="1600" dirty="0">
              <a:solidFill>
                <a:schemeClr val="bg1"/>
              </a:solidFill>
              <a:latin typeface="+mn-ea"/>
              <a:cs typeface="+mn-ea"/>
              <a:sym typeface="+mn-lt"/>
            </a:endParaRPr>
          </a:p>
        </p:txBody>
      </p:sp>
      <p:sp>
        <p:nvSpPr>
          <p:cNvPr id="31" name="文本框 30"/>
          <p:cNvSpPr txBox="1"/>
          <p:nvPr/>
        </p:nvSpPr>
        <p:spPr>
          <a:xfrm>
            <a:off x="5243629" y="4871226"/>
            <a:ext cx="1704740" cy="461665"/>
          </a:xfrm>
          <a:prstGeom prst="rect">
            <a:avLst/>
          </a:prstGeom>
          <a:noFill/>
        </p:spPr>
        <p:txBody>
          <a:bodyPr wrap="square" lIns="0" rIns="0" rtlCol="0">
            <a:spAutoFit/>
          </a:bodyPr>
          <a:lstStyle/>
          <a:p>
            <a:pPr algn="ctr"/>
            <a:r>
              <a:rPr lang="zh-CN" altLang="en-US" sz="2400" dirty="0">
                <a:solidFill>
                  <a:schemeClr val="bg1"/>
                </a:solidFill>
                <a:cs typeface="+mn-ea"/>
                <a:sym typeface="+mn-lt"/>
              </a:rPr>
              <a:t>产品服务</a:t>
            </a:r>
          </a:p>
        </p:txBody>
      </p:sp>
      <p:sp>
        <p:nvSpPr>
          <p:cNvPr id="37" name="文本框 36"/>
          <p:cNvSpPr txBox="1"/>
          <p:nvPr/>
        </p:nvSpPr>
        <p:spPr>
          <a:xfrm>
            <a:off x="4754497" y="5242592"/>
            <a:ext cx="2683007" cy="338554"/>
          </a:xfrm>
          <a:prstGeom prst="rect">
            <a:avLst/>
          </a:prstGeom>
          <a:noFill/>
        </p:spPr>
        <p:txBody>
          <a:bodyPr wrap="square" lIns="0" rIns="0" rtlCol="0">
            <a:spAutoFit/>
          </a:bodyPr>
          <a:lstStyle/>
          <a:p>
            <a:pPr algn="ctr"/>
            <a:r>
              <a:rPr lang="en-US" altLang="zh-CN" sz="1600" dirty="0" smtClean="0">
                <a:solidFill>
                  <a:schemeClr val="bg1"/>
                </a:solidFill>
                <a:latin typeface="+mn-ea"/>
                <a:cs typeface="+mn-ea"/>
                <a:sym typeface="+mn-lt"/>
              </a:rPr>
              <a:t>PRODUCT&amp;SERVICES</a:t>
            </a:r>
            <a:endParaRPr lang="zh-CN" altLang="en-US" sz="1600" dirty="0">
              <a:solidFill>
                <a:schemeClr val="bg1"/>
              </a:solidFill>
              <a:latin typeface="+mn-ea"/>
              <a:cs typeface="+mn-ea"/>
              <a:sym typeface="+mn-lt"/>
            </a:endParaRPr>
          </a:p>
        </p:txBody>
      </p:sp>
      <p:sp>
        <p:nvSpPr>
          <p:cNvPr id="38" name="文本框 37"/>
          <p:cNvSpPr txBox="1"/>
          <p:nvPr/>
        </p:nvSpPr>
        <p:spPr>
          <a:xfrm>
            <a:off x="7475119" y="4871226"/>
            <a:ext cx="1704740" cy="461665"/>
          </a:xfrm>
          <a:prstGeom prst="rect">
            <a:avLst/>
          </a:prstGeom>
          <a:noFill/>
        </p:spPr>
        <p:txBody>
          <a:bodyPr wrap="square" lIns="0" rIns="0" rtlCol="0">
            <a:spAutoFit/>
          </a:bodyPr>
          <a:lstStyle/>
          <a:p>
            <a:pPr algn="ctr"/>
            <a:r>
              <a:rPr lang="zh-CN" altLang="en-US" sz="2400" dirty="0">
                <a:solidFill>
                  <a:schemeClr val="bg1"/>
                </a:solidFill>
                <a:cs typeface="+mn-ea"/>
                <a:sym typeface="+mn-lt"/>
              </a:rPr>
              <a:t>公司实力</a:t>
            </a:r>
          </a:p>
        </p:txBody>
      </p:sp>
      <p:sp>
        <p:nvSpPr>
          <p:cNvPr id="39" name="文本框 38"/>
          <p:cNvSpPr txBox="1"/>
          <p:nvPr/>
        </p:nvSpPr>
        <p:spPr>
          <a:xfrm>
            <a:off x="7296741" y="5242592"/>
            <a:ext cx="2268669" cy="338554"/>
          </a:xfrm>
          <a:prstGeom prst="rect">
            <a:avLst/>
          </a:prstGeom>
          <a:noFill/>
        </p:spPr>
        <p:txBody>
          <a:bodyPr wrap="square" lIns="0" rIns="0" rtlCol="0">
            <a:spAutoFit/>
          </a:bodyPr>
          <a:lstStyle/>
          <a:p>
            <a:pPr algn="ctr"/>
            <a:r>
              <a:rPr lang="en-US" altLang="zh-CN" sz="1600" dirty="0" smtClean="0">
                <a:solidFill>
                  <a:schemeClr val="bg1"/>
                </a:solidFill>
                <a:latin typeface="+mn-ea"/>
                <a:cs typeface="+mn-ea"/>
                <a:sym typeface="+mn-lt"/>
              </a:rPr>
              <a:t>COMPANY POWER</a:t>
            </a:r>
            <a:endParaRPr lang="zh-CN" altLang="en-US" sz="1600" dirty="0">
              <a:solidFill>
                <a:schemeClr val="bg1"/>
              </a:solidFill>
              <a:latin typeface="+mn-ea"/>
              <a:cs typeface="+mn-ea"/>
              <a:sym typeface="+mn-lt"/>
            </a:endParaRPr>
          </a:p>
        </p:txBody>
      </p:sp>
      <p:sp>
        <p:nvSpPr>
          <p:cNvPr id="40" name="文本框 39"/>
          <p:cNvSpPr txBox="1"/>
          <p:nvPr/>
        </p:nvSpPr>
        <p:spPr>
          <a:xfrm>
            <a:off x="9706610" y="4871226"/>
            <a:ext cx="1704740" cy="461665"/>
          </a:xfrm>
          <a:prstGeom prst="rect">
            <a:avLst/>
          </a:prstGeom>
          <a:noFill/>
        </p:spPr>
        <p:txBody>
          <a:bodyPr wrap="square" lIns="0" rIns="0" rtlCol="0">
            <a:spAutoFit/>
          </a:bodyPr>
          <a:lstStyle/>
          <a:p>
            <a:pPr algn="ctr"/>
            <a:r>
              <a:rPr lang="zh-CN" altLang="en-US" sz="2400" dirty="0">
                <a:solidFill>
                  <a:schemeClr val="bg1"/>
                </a:solidFill>
                <a:cs typeface="+mn-ea"/>
                <a:sym typeface="+mn-lt"/>
              </a:rPr>
              <a:t>未来展望</a:t>
            </a:r>
          </a:p>
        </p:txBody>
      </p:sp>
      <p:sp>
        <p:nvSpPr>
          <p:cNvPr id="41" name="文本框 40"/>
          <p:cNvSpPr txBox="1"/>
          <p:nvPr/>
        </p:nvSpPr>
        <p:spPr>
          <a:xfrm>
            <a:off x="9424646" y="5242592"/>
            <a:ext cx="2268669" cy="338554"/>
          </a:xfrm>
          <a:prstGeom prst="rect">
            <a:avLst/>
          </a:prstGeom>
          <a:noFill/>
        </p:spPr>
        <p:txBody>
          <a:bodyPr wrap="square" lIns="0" rIns="0" rtlCol="0">
            <a:spAutoFit/>
          </a:bodyPr>
          <a:lstStyle/>
          <a:p>
            <a:pPr algn="ctr"/>
            <a:r>
              <a:rPr lang="en-US" altLang="zh-CN" sz="1600" dirty="0" smtClean="0">
                <a:solidFill>
                  <a:schemeClr val="bg1"/>
                </a:solidFill>
                <a:latin typeface="+mn-ea"/>
                <a:cs typeface="+mn-ea"/>
                <a:sym typeface="+mn-lt"/>
              </a:rPr>
              <a:t>LOOKING TO FUTURE</a:t>
            </a:r>
            <a:endParaRPr lang="zh-CN" altLang="en-US" sz="1600" dirty="0">
              <a:solidFill>
                <a:schemeClr val="bg1"/>
              </a:solidFill>
              <a:latin typeface="+mn-ea"/>
              <a:cs typeface="+mn-ea"/>
              <a:sym typeface="+mn-lt"/>
            </a:endParaRPr>
          </a:p>
        </p:txBody>
      </p:sp>
      <p:sp>
        <p:nvSpPr>
          <p:cNvPr id="25" name="文本框 24"/>
          <p:cNvSpPr txBox="1"/>
          <p:nvPr/>
        </p:nvSpPr>
        <p:spPr>
          <a:xfrm>
            <a:off x="5818256" y="2449297"/>
            <a:ext cx="3647258" cy="461665"/>
          </a:xfrm>
          <a:prstGeom prst="rect">
            <a:avLst/>
          </a:prstGeom>
          <a:noFill/>
        </p:spPr>
        <p:txBody>
          <a:bodyPr wrap="square" rtlCol="0">
            <a:spAutoFit/>
          </a:bodyPr>
          <a:lstStyle/>
          <a:p>
            <a:r>
              <a:rPr lang="en-US" altLang="zh-CN" sz="2400" dirty="0" smtClean="0">
                <a:solidFill>
                  <a:schemeClr val="bg1"/>
                </a:solidFill>
                <a:cs typeface="+mn-ea"/>
                <a:sym typeface="+mn-lt"/>
              </a:rPr>
              <a:t>CONTENTS</a:t>
            </a:r>
            <a:endParaRPr lang="zh-CN" altLang="en-US" sz="2400" dirty="0">
              <a:solidFill>
                <a:schemeClr val="bg1"/>
              </a:solidFill>
              <a:cs typeface="+mn-ea"/>
              <a:sym typeface="+mn-lt"/>
            </a:endParaRPr>
          </a:p>
        </p:txBody>
      </p:sp>
      <p:sp>
        <p:nvSpPr>
          <p:cNvPr id="32" name="文本框 31"/>
          <p:cNvSpPr txBox="1"/>
          <p:nvPr/>
        </p:nvSpPr>
        <p:spPr>
          <a:xfrm>
            <a:off x="5818256" y="2873745"/>
            <a:ext cx="3279910" cy="307777"/>
          </a:xfrm>
          <a:prstGeom prst="rect">
            <a:avLst/>
          </a:prstGeom>
          <a:noFill/>
        </p:spPr>
        <p:txBody>
          <a:bodyPr wrap="square" rtlCol="0">
            <a:spAutoFit/>
          </a:bodyPr>
          <a:lstStyle/>
          <a:p>
            <a:r>
              <a:rPr lang="en-US" altLang="zh-CN" sz="1400" dirty="0" smtClean="0">
                <a:solidFill>
                  <a:schemeClr val="bg1"/>
                </a:solidFill>
                <a:cs typeface="+mn-ea"/>
                <a:sym typeface="+mn-lt"/>
              </a:rPr>
              <a:t>ENTER YOUR COMPANY NAME</a:t>
            </a:r>
            <a:endParaRPr lang="zh-CN" altLang="en-US" sz="1400" dirty="0">
              <a:solidFill>
                <a:schemeClr val="bg1"/>
              </a:solidFill>
              <a:cs typeface="+mn-ea"/>
              <a:sym typeface="+mn-lt"/>
            </a:endParaRPr>
          </a:p>
        </p:txBody>
      </p:sp>
      <p:sp>
        <p:nvSpPr>
          <p:cNvPr id="34" name="任意多边形 33"/>
          <p:cNvSpPr>
            <a:spLocks noChangeAspect="1"/>
          </p:cNvSpPr>
          <p:nvPr/>
        </p:nvSpPr>
        <p:spPr>
          <a:xfrm>
            <a:off x="10392467" y="4435299"/>
            <a:ext cx="333026" cy="324000"/>
          </a:xfrm>
          <a:custGeom>
            <a:avLst/>
            <a:gdLst>
              <a:gd name="connsiteX0" fmla="*/ 3767944 w 4447469"/>
              <a:gd name="connsiteY0" fmla="*/ 676597 h 4326925"/>
              <a:gd name="connsiteX1" fmla="*/ 720511 w 4447469"/>
              <a:gd name="connsiteY1" fmla="*/ 2247891 h 4326925"/>
              <a:gd name="connsiteX2" fmla="*/ 2077102 w 4447469"/>
              <a:gd name="connsiteY2" fmla="*/ 2247891 h 4326925"/>
              <a:gd name="connsiteX3" fmla="*/ 2077102 w 4447469"/>
              <a:gd name="connsiteY3" fmla="*/ 2356224 h 4326925"/>
              <a:gd name="connsiteX4" fmla="*/ 2090753 w 4447469"/>
              <a:gd name="connsiteY4" fmla="*/ 2356224 h 4326925"/>
              <a:gd name="connsiteX5" fmla="*/ 2090753 w 4447469"/>
              <a:gd name="connsiteY5" fmla="*/ 3675247 h 4326925"/>
              <a:gd name="connsiteX6" fmla="*/ 4447469 w 4447469"/>
              <a:gd name="connsiteY6" fmla="*/ 0 h 4326925"/>
              <a:gd name="connsiteX7" fmla="*/ 4110337 w 4447469"/>
              <a:gd name="connsiteY7" fmla="*/ 649743 h 4326925"/>
              <a:gd name="connsiteX8" fmla="*/ 4112328 w 4447469"/>
              <a:gd name="connsiteY8" fmla="*/ 650857 h 4326925"/>
              <a:gd name="connsiteX9" fmla="*/ 4076792 w 4447469"/>
              <a:gd name="connsiteY9" fmla="*/ 714393 h 4326925"/>
              <a:gd name="connsiteX10" fmla="*/ 3988907 w 4447469"/>
              <a:gd name="connsiteY10" fmla="*/ 883769 h 4326925"/>
              <a:gd name="connsiteX11" fmla="*/ 3984514 w 4447469"/>
              <a:gd name="connsiteY11" fmla="*/ 879375 h 4326925"/>
              <a:gd name="connsiteX12" fmla="*/ 2056247 w 4447469"/>
              <a:gd name="connsiteY12" fmla="*/ 4326925 h 4326925"/>
              <a:gd name="connsiteX13" fmla="*/ 1815388 w 4447469"/>
              <a:gd name="connsiteY13" fmla="*/ 4192208 h 4326925"/>
              <a:gd name="connsiteX14" fmla="*/ 1802753 w 4447469"/>
              <a:gd name="connsiteY14" fmla="*/ 4192208 h 4326925"/>
              <a:gd name="connsiteX15" fmla="*/ 1802753 w 4447469"/>
              <a:gd name="connsiteY15" fmla="*/ 2535891 h 4326925"/>
              <a:gd name="connsiteX16" fmla="*/ 161952 w 4447469"/>
              <a:gd name="connsiteY16" fmla="*/ 2535891 h 4326925"/>
              <a:gd name="connsiteX17" fmla="*/ 131984 w 4447469"/>
              <a:gd name="connsiteY17" fmla="*/ 2551343 h 4326925"/>
              <a:gd name="connsiteX18" fmla="*/ 0 w 4447469"/>
              <a:gd name="connsiteY18" fmla="*/ 2295366 h 4326925"/>
              <a:gd name="connsiteX19" fmla="*/ 3743658 w 4447469"/>
              <a:gd name="connsiteY19" fmla="*/ 365089 h 4326925"/>
              <a:gd name="connsiteX20" fmla="*/ 3743697 w 4447469"/>
              <a:gd name="connsiteY20" fmla="*/ 365166 h 432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47469" h="4326925">
                <a:moveTo>
                  <a:pt x="3767944" y="676597"/>
                </a:moveTo>
                <a:lnTo>
                  <a:pt x="720511" y="2247891"/>
                </a:lnTo>
                <a:lnTo>
                  <a:pt x="2077102" y="2247891"/>
                </a:lnTo>
                <a:lnTo>
                  <a:pt x="2077102" y="2356224"/>
                </a:lnTo>
                <a:lnTo>
                  <a:pt x="2090753" y="2356224"/>
                </a:lnTo>
                <a:lnTo>
                  <a:pt x="2090753" y="3675247"/>
                </a:lnTo>
                <a:close/>
                <a:moveTo>
                  <a:pt x="4447469" y="0"/>
                </a:moveTo>
                <a:lnTo>
                  <a:pt x="4110337" y="649743"/>
                </a:lnTo>
                <a:lnTo>
                  <a:pt x="4112328" y="650857"/>
                </a:lnTo>
                <a:lnTo>
                  <a:pt x="4076792" y="714393"/>
                </a:lnTo>
                <a:lnTo>
                  <a:pt x="3988907" y="883769"/>
                </a:lnTo>
                <a:lnTo>
                  <a:pt x="3984514" y="879375"/>
                </a:lnTo>
                <a:lnTo>
                  <a:pt x="2056247" y="4326925"/>
                </a:lnTo>
                <a:lnTo>
                  <a:pt x="1815388" y="4192208"/>
                </a:lnTo>
                <a:lnTo>
                  <a:pt x="1802753" y="4192208"/>
                </a:lnTo>
                <a:lnTo>
                  <a:pt x="1802753" y="2535891"/>
                </a:lnTo>
                <a:lnTo>
                  <a:pt x="161952" y="2535891"/>
                </a:lnTo>
                <a:lnTo>
                  <a:pt x="131984" y="2551343"/>
                </a:lnTo>
                <a:lnTo>
                  <a:pt x="0" y="2295366"/>
                </a:lnTo>
                <a:lnTo>
                  <a:pt x="3743658" y="365089"/>
                </a:lnTo>
                <a:lnTo>
                  <a:pt x="3743697" y="3651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a:spLocks noChangeAspect="1"/>
          </p:cNvSpPr>
          <p:nvPr/>
        </p:nvSpPr>
        <p:spPr>
          <a:xfrm>
            <a:off x="1532292" y="4435299"/>
            <a:ext cx="201453" cy="324000"/>
          </a:xfrm>
          <a:custGeom>
            <a:avLst/>
            <a:gdLst>
              <a:gd name="connsiteX0" fmla="*/ 677901 w 2374831"/>
              <a:gd name="connsiteY0" fmla="*/ 3412116 h 3819479"/>
              <a:gd name="connsiteX1" fmla="*/ 1644059 w 2374831"/>
              <a:gd name="connsiteY1" fmla="*/ 3412116 h 3819479"/>
              <a:gd name="connsiteX2" fmla="*/ 1644059 w 2374831"/>
              <a:gd name="connsiteY2" fmla="*/ 3636403 h 3819479"/>
              <a:gd name="connsiteX3" fmla="*/ 1452135 w 2374831"/>
              <a:gd name="connsiteY3" fmla="*/ 3636403 h 3819479"/>
              <a:gd name="connsiteX4" fmla="*/ 1406366 w 2374831"/>
              <a:gd name="connsiteY4" fmla="*/ 3819479 h 3819479"/>
              <a:gd name="connsiteX5" fmla="*/ 904644 w 2374831"/>
              <a:gd name="connsiteY5" fmla="*/ 3819479 h 3819479"/>
              <a:gd name="connsiteX6" fmla="*/ 858875 w 2374831"/>
              <a:gd name="connsiteY6" fmla="*/ 3636403 h 3819479"/>
              <a:gd name="connsiteX7" fmla="*/ 677901 w 2374831"/>
              <a:gd name="connsiteY7" fmla="*/ 3636403 h 3819479"/>
              <a:gd name="connsiteX8" fmla="*/ 1210563 w 2374831"/>
              <a:gd name="connsiteY8" fmla="*/ 214813 h 3819479"/>
              <a:gd name="connsiteX9" fmla="*/ 234135 w 2374831"/>
              <a:gd name="connsiteY9" fmla="*/ 1200968 h 3819479"/>
              <a:gd name="connsiteX10" fmla="*/ 530439 w 2374831"/>
              <a:gd name="connsiteY10" fmla="*/ 2356594 h 3819479"/>
              <a:gd name="connsiteX11" fmla="*/ 629422 w 2374831"/>
              <a:gd name="connsiteY11" fmla="*/ 2455121 h 3819479"/>
              <a:gd name="connsiteX12" fmla="*/ 632955 w 2374831"/>
              <a:gd name="connsiteY12" fmla="*/ 2454082 h 3819479"/>
              <a:gd name="connsiteX13" fmla="*/ 634850 w 2374831"/>
              <a:gd name="connsiteY13" fmla="*/ 2460524 h 3819479"/>
              <a:gd name="connsiteX14" fmla="*/ 645415 w 2374831"/>
              <a:gd name="connsiteY14" fmla="*/ 2471041 h 3819479"/>
              <a:gd name="connsiteX15" fmla="*/ 640611 w 2374831"/>
              <a:gd name="connsiteY15" fmla="*/ 2480115 h 3819479"/>
              <a:gd name="connsiteX16" fmla="*/ 825141 w 2374831"/>
              <a:gd name="connsiteY16" fmla="*/ 3107541 h 3819479"/>
              <a:gd name="connsiteX17" fmla="*/ 1520487 w 2374831"/>
              <a:gd name="connsiteY17" fmla="*/ 3107541 h 3819479"/>
              <a:gd name="connsiteX18" fmla="*/ 1697625 w 2374831"/>
              <a:gd name="connsiteY18" fmla="*/ 2505248 h 3819479"/>
              <a:gd name="connsiteX19" fmla="*/ 1694714 w 2374831"/>
              <a:gd name="connsiteY19" fmla="*/ 2499211 h 3819479"/>
              <a:gd name="connsiteX20" fmla="*/ 1701121 w 2374831"/>
              <a:gd name="connsiteY20" fmla="*/ 2493362 h 3819479"/>
              <a:gd name="connsiteX21" fmla="*/ 1703057 w 2374831"/>
              <a:gd name="connsiteY21" fmla="*/ 2486779 h 3819479"/>
              <a:gd name="connsiteX22" fmla="*/ 1707047 w 2374831"/>
              <a:gd name="connsiteY22" fmla="*/ 2487952 h 3819479"/>
              <a:gd name="connsiteX23" fmla="*/ 1814604 w 2374831"/>
              <a:gd name="connsiteY23" fmla="*/ 2389768 h 3819479"/>
              <a:gd name="connsiteX24" fmla="*/ 2146142 w 2374831"/>
              <a:gd name="connsiteY24" fmla="*/ 1237621 h 3819479"/>
              <a:gd name="connsiteX25" fmla="*/ 1210563 w 2374831"/>
              <a:gd name="connsiteY25" fmla="*/ 214813 h 3819479"/>
              <a:gd name="connsiteX26" fmla="*/ 1214591 w 2374831"/>
              <a:gd name="connsiteY26" fmla="*/ 383 h 3819479"/>
              <a:gd name="connsiteX27" fmla="*/ 2356115 w 2374831"/>
              <a:gd name="connsiteY27" fmla="*/ 1191705 h 3819479"/>
              <a:gd name="connsiteX28" fmla="*/ 1940101 w 2374831"/>
              <a:gd name="connsiteY28" fmla="*/ 2566662 h 3819479"/>
              <a:gd name="connsiteX29" fmla="*/ 1858280 w 2374831"/>
              <a:gd name="connsiteY29" fmla="*/ 2636176 h 3819479"/>
              <a:gd name="connsiteX30" fmla="*/ 1662374 w 2374831"/>
              <a:gd name="connsiteY30" fmla="*/ 3302282 h 3819479"/>
              <a:gd name="connsiteX31" fmla="*/ 1642818 w 2374831"/>
              <a:gd name="connsiteY31" fmla="*/ 3296530 h 3819479"/>
              <a:gd name="connsiteX32" fmla="*/ 1642365 w 2374831"/>
              <a:gd name="connsiteY32" fmla="*/ 3298341 h 3819479"/>
              <a:gd name="connsiteX33" fmla="*/ 668645 w 2374831"/>
              <a:gd name="connsiteY33" fmla="*/ 3298341 h 3819479"/>
              <a:gd name="connsiteX34" fmla="*/ 620945 w 2374831"/>
              <a:gd name="connsiteY34" fmla="*/ 3107541 h 3819479"/>
              <a:gd name="connsiteX35" fmla="*/ 625980 w 2374831"/>
              <a:gd name="connsiteY35" fmla="*/ 3107541 h 3819479"/>
              <a:gd name="connsiteX36" fmla="*/ 477257 w 2374831"/>
              <a:gd name="connsiteY36" fmla="*/ 2601865 h 3819479"/>
              <a:gd name="connsiteX37" fmla="*/ 398351 w 2374831"/>
              <a:gd name="connsiteY37" fmla="*/ 2528795 h 3819479"/>
              <a:gd name="connsiteX38" fmla="*/ 25870 w 2374831"/>
              <a:gd name="connsiteY38" fmla="*/ 1147159 h 3819479"/>
              <a:gd name="connsiteX39" fmla="*/ 1214591 w 2374831"/>
              <a:gd name="connsiteY39" fmla="*/ 383 h 381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74831" h="3819479">
                <a:moveTo>
                  <a:pt x="677901" y="3412116"/>
                </a:moveTo>
                <a:lnTo>
                  <a:pt x="1644059" y="3412116"/>
                </a:lnTo>
                <a:lnTo>
                  <a:pt x="1644059" y="3636403"/>
                </a:lnTo>
                <a:lnTo>
                  <a:pt x="1452135" y="3636403"/>
                </a:lnTo>
                <a:lnTo>
                  <a:pt x="1406366" y="3819479"/>
                </a:lnTo>
                <a:lnTo>
                  <a:pt x="904644" y="3819479"/>
                </a:lnTo>
                <a:lnTo>
                  <a:pt x="858875" y="3636403"/>
                </a:lnTo>
                <a:lnTo>
                  <a:pt x="677901" y="3636403"/>
                </a:lnTo>
                <a:close/>
                <a:moveTo>
                  <a:pt x="1210563" y="214813"/>
                </a:moveTo>
                <a:cubicBezTo>
                  <a:pt x="739590" y="200611"/>
                  <a:pt x="328256" y="616042"/>
                  <a:pt x="234135" y="1200968"/>
                </a:cubicBezTo>
                <a:cubicBezTo>
                  <a:pt x="165163" y="1629602"/>
                  <a:pt x="280924" y="2067284"/>
                  <a:pt x="530439" y="2356594"/>
                </a:cubicBezTo>
                <a:lnTo>
                  <a:pt x="629422" y="2455121"/>
                </a:lnTo>
                <a:lnTo>
                  <a:pt x="632955" y="2454082"/>
                </a:lnTo>
                <a:lnTo>
                  <a:pt x="634850" y="2460524"/>
                </a:lnTo>
                <a:lnTo>
                  <a:pt x="645415" y="2471041"/>
                </a:lnTo>
                <a:lnTo>
                  <a:pt x="640611" y="2480115"/>
                </a:lnTo>
                <a:lnTo>
                  <a:pt x="825141" y="3107541"/>
                </a:lnTo>
                <a:lnTo>
                  <a:pt x="1520487" y="3107541"/>
                </a:lnTo>
                <a:lnTo>
                  <a:pt x="1697625" y="2505248"/>
                </a:lnTo>
                <a:lnTo>
                  <a:pt x="1694714" y="2499211"/>
                </a:lnTo>
                <a:lnTo>
                  <a:pt x="1701121" y="2493362"/>
                </a:lnTo>
                <a:lnTo>
                  <a:pt x="1703057" y="2486779"/>
                </a:lnTo>
                <a:lnTo>
                  <a:pt x="1707047" y="2487952"/>
                </a:lnTo>
                <a:lnTo>
                  <a:pt x="1814604" y="2389768"/>
                </a:lnTo>
                <a:cubicBezTo>
                  <a:pt x="2075917" y="2110708"/>
                  <a:pt x="2205489" y="1673395"/>
                  <a:pt x="2146142" y="1237621"/>
                </a:cubicBezTo>
                <a:cubicBezTo>
                  <a:pt x="2067107" y="657287"/>
                  <a:pt x="1675186" y="228824"/>
                  <a:pt x="1210563" y="214813"/>
                </a:cubicBezTo>
                <a:close/>
                <a:moveTo>
                  <a:pt x="1214591" y="383"/>
                </a:moveTo>
                <a:cubicBezTo>
                  <a:pt x="1779092" y="16134"/>
                  <a:pt x="2256408" y="514273"/>
                  <a:pt x="2356115" y="1191705"/>
                </a:cubicBezTo>
                <a:cubicBezTo>
                  <a:pt x="2432917" y="1713508"/>
                  <a:pt x="2269282" y="2238010"/>
                  <a:pt x="1940101" y="2566662"/>
                </a:cubicBezTo>
                <a:lnTo>
                  <a:pt x="1858280" y="2636176"/>
                </a:lnTo>
                <a:lnTo>
                  <a:pt x="1662374" y="3302282"/>
                </a:lnTo>
                <a:lnTo>
                  <a:pt x="1642818" y="3296530"/>
                </a:lnTo>
                <a:lnTo>
                  <a:pt x="1642365" y="3298341"/>
                </a:lnTo>
                <a:lnTo>
                  <a:pt x="668645" y="3298341"/>
                </a:lnTo>
                <a:lnTo>
                  <a:pt x="620945" y="3107541"/>
                </a:lnTo>
                <a:lnTo>
                  <a:pt x="625980" y="3107541"/>
                </a:lnTo>
                <a:lnTo>
                  <a:pt x="477257" y="2601865"/>
                </a:lnTo>
                <a:lnTo>
                  <a:pt x="398351" y="2528795"/>
                </a:lnTo>
                <a:cubicBezTo>
                  <a:pt x="83040" y="2187205"/>
                  <a:pt x="-63507" y="1661104"/>
                  <a:pt x="25870" y="1147159"/>
                </a:cubicBezTo>
                <a:cubicBezTo>
                  <a:pt x="144292" y="466195"/>
                  <a:pt x="643655" y="-15547"/>
                  <a:pt x="1214591" y="38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3684509" y="4435565"/>
            <a:ext cx="360000" cy="324000"/>
          </a:xfrm>
          <a:custGeom>
            <a:avLst/>
            <a:gdLst>
              <a:gd name="connsiteX0" fmla="*/ 233325 w 327309"/>
              <a:gd name="connsiteY0" fmla="*/ 56528 h 327309"/>
              <a:gd name="connsiteX1" fmla="*/ 50285 w 327309"/>
              <a:gd name="connsiteY1" fmla="*/ 239568 h 327309"/>
              <a:gd name="connsiteX2" fmla="*/ 87741 w 327309"/>
              <a:gd name="connsiteY2" fmla="*/ 277025 h 327309"/>
              <a:gd name="connsiteX3" fmla="*/ 270781 w 327309"/>
              <a:gd name="connsiteY3" fmla="*/ 93985 h 327309"/>
              <a:gd name="connsiteX4" fmla="*/ 239171 w 327309"/>
              <a:gd name="connsiteY4" fmla="*/ 31038 h 327309"/>
              <a:gd name="connsiteX5" fmla="*/ 296272 w 327309"/>
              <a:gd name="connsiteY5" fmla="*/ 88139 h 327309"/>
              <a:gd name="connsiteX6" fmla="*/ 80982 w 327309"/>
              <a:gd name="connsiteY6" fmla="*/ 303429 h 327309"/>
              <a:gd name="connsiteX7" fmla="*/ 59606 w 327309"/>
              <a:gd name="connsiteY7" fmla="*/ 282053 h 327309"/>
              <a:gd name="connsiteX8" fmla="*/ 59606 w 327309"/>
              <a:gd name="connsiteY8" fmla="*/ 282053 h 327309"/>
              <a:gd name="connsiteX9" fmla="*/ 80982 w 327309"/>
              <a:gd name="connsiteY9" fmla="*/ 303429 h 327309"/>
              <a:gd name="connsiteX10" fmla="*/ 0 w 327309"/>
              <a:gd name="connsiteY10" fmla="*/ 327309 h 327309"/>
              <a:gd name="connsiteX11" fmla="*/ 23881 w 327309"/>
              <a:gd name="connsiteY11" fmla="*/ 246328 h 327309"/>
              <a:gd name="connsiteX12" fmla="*/ 38193 w 327309"/>
              <a:gd name="connsiteY12" fmla="*/ 260640 h 327309"/>
              <a:gd name="connsiteX13" fmla="*/ 38193 w 327309"/>
              <a:gd name="connsiteY13" fmla="*/ 260640 h 327309"/>
              <a:gd name="connsiteX14" fmla="*/ 23881 w 327309"/>
              <a:gd name="connsiteY14" fmla="*/ 246328 h 327309"/>
              <a:gd name="connsiteX15" fmla="*/ 278071 w 327309"/>
              <a:gd name="connsiteY15" fmla="*/ 63 h 327309"/>
              <a:gd name="connsiteX16" fmla="*/ 292270 w 327309"/>
              <a:gd name="connsiteY16" fmla="*/ 4998 h 327309"/>
              <a:gd name="connsiteX17" fmla="*/ 322311 w 327309"/>
              <a:gd name="connsiteY17" fmla="*/ 35039 h 327309"/>
              <a:gd name="connsiteX18" fmla="*/ 320026 w 327309"/>
              <a:gd name="connsiteY18" fmla="*/ 64385 h 327309"/>
              <a:gd name="connsiteX19" fmla="*/ 304210 w 327309"/>
              <a:gd name="connsiteY19" fmla="*/ 80200 h 327309"/>
              <a:gd name="connsiteX20" fmla="*/ 247109 w 327309"/>
              <a:gd name="connsiteY20" fmla="*/ 23099 h 327309"/>
              <a:gd name="connsiteX21" fmla="*/ 262925 w 327309"/>
              <a:gd name="connsiteY21" fmla="*/ 7284 h 327309"/>
              <a:gd name="connsiteX22" fmla="*/ 278071 w 327309"/>
              <a:gd name="connsiteY22" fmla="*/ 63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7309" h="327309">
                <a:moveTo>
                  <a:pt x="233325" y="56528"/>
                </a:moveTo>
                <a:lnTo>
                  <a:pt x="50285" y="239568"/>
                </a:lnTo>
                <a:lnTo>
                  <a:pt x="87741" y="277025"/>
                </a:lnTo>
                <a:lnTo>
                  <a:pt x="270781" y="93985"/>
                </a:lnTo>
                <a:close/>
                <a:moveTo>
                  <a:pt x="239171" y="31038"/>
                </a:moveTo>
                <a:lnTo>
                  <a:pt x="296272" y="88139"/>
                </a:lnTo>
                <a:lnTo>
                  <a:pt x="80982" y="303429"/>
                </a:lnTo>
                <a:lnTo>
                  <a:pt x="59606" y="282053"/>
                </a:lnTo>
                <a:lnTo>
                  <a:pt x="59606" y="282053"/>
                </a:lnTo>
                <a:lnTo>
                  <a:pt x="80982" y="303429"/>
                </a:lnTo>
                <a:lnTo>
                  <a:pt x="0" y="327309"/>
                </a:lnTo>
                <a:lnTo>
                  <a:pt x="23881" y="246328"/>
                </a:lnTo>
                <a:lnTo>
                  <a:pt x="38193" y="260640"/>
                </a:lnTo>
                <a:lnTo>
                  <a:pt x="38193" y="260640"/>
                </a:lnTo>
                <a:lnTo>
                  <a:pt x="23881" y="246328"/>
                </a:lnTo>
                <a:close/>
                <a:moveTo>
                  <a:pt x="278071" y="63"/>
                </a:moveTo>
                <a:cubicBezTo>
                  <a:pt x="283381" y="-350"/>
                  <a:pt x="288534" y="1262"/>
                  <a:pt x="292270" y="4998"/>
                </a:cubicBezTo>
                <a:lnTo>
                  <a:pt x="322311" y="35039"/>
                </a:lnTo>
                <a:cubicBezTo>
                  <a:pt x="329784" y="42512"/>
                  <a:pt x="328760" y="55650"/>
                  <a:pt x="320026" y="64385"/>
                </a:cubicBezTo>
                <a:cubicBezTo>
                  <a:pt x="314754" y="69657"/>
                  <a:pt x="309482" y="74928"/>
                  <a:pt x="304210" y="80200"/>
                </a:cubicBezTo>
                <a:lnTo>
                  <a:pt x="247109" y="23099"/>
                </a:lnTo>
                <a:lnTo>
                  <a:pt x="262925" y="7284"/>
                </a:lnTo>
                <a:cubicBezTo>
                  <a:pt x="267292" y="2917"/>
                  <a:pt x="272760" y="477"/>
                  <a:pt x="278071" y="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a:spLocks noChangeAspect="1"/>
          </p:cNvSpPr>
          <p:nvPr/>
        </p:nvSpPr>
        <p:spPr>
          <a:xfrm>
            <a:off x="8179707" y="4435299"/>
            <a:ext cx="295563" cy="324000"/>
          </a:xfrm>
          <a:custGeom>
            <a:avLst/>
            <a:gdLst>
              <a:gd name="connsiteX0" fmla="*/ 1864628 w 4326339"/>
              <a:gd name="connsiteY0" fmla="*/ 3283995 h 4742597"/>
              <a:gd name="connsiteX1" fmla="*/ 1864628 w 4326339"/>
              <a:gd name="connsiteY1" fmla="*/ 4461109 h 4742597"/>
              <a:gd name="connsiteX2" fmla="*/ 2461711 w 4326339"/>
              <a:gd name="connsiteY2" fmla="*/ 4461109 h 4742597"/>
              <a:gd name="connsiteX3" fmla="*/ 2461711 w 4326339"/>
              <a:gd name="connsiteY3" fmla="*/ 3283995 h 4742597"/>
              <a:gd name="connsiteX4" fmla="*/ 1583140 w 4326339"/>
              <a:gd name="connsiteY4" fmla="*/ 3002507 h 4742597"/>
              <a:gd name="connsiteX5" fmla="*/ 2743199 w 4326339"/>
              <a:gd name="connsiteY5" fmla="*/ 3002507 h 4742597"/>
              <a:gd name="connsiteX6" fmla="*/ 2743199 w 4326339"/>
              <a:gd name="connsiteY6" fmla="*/ 4742597 h 4742597"/>
              <a:gd name="connsiteX7" fmla="*/ 1583140 w 4326339"/>
              <a:gd name="connsiteY7" fmla="*/ 4742597 h 4742597"/>
              <a:gd name="connsiteX8" fmla="*/ 281488 w 4326339"/>
              <a:gd name="connsiteY8" fmla="*/ 1850981 h 4742597"/>
              <a:gd name="connsiteX9" fmla="*/ 281488 w 4326339"/>
              <a:gd name="connsiteY9" fmla="*/ 4461109 h 4742597"/>
              <a:gd name="connsiteX10" fmla="*/ 878571 w 4326339"/>
              <a:gd name="connsiteY10" fmla="*/ 4461109 h 4742597"/>
              <a:gd name="connsiteX11" fmla="*/ 878571 w 4326339"/>
              <a:gd name="connsiteY11" fmla="*/ 1850981 h 4742597"/>
              <a:gd name="connsiteX12" fmla="*/ 0 w 4326339"/>
              <a:gd name="connsiteY12" fmla="*/ 1569493 h 4742597"/>
              <a:gd name="connsiteX13" fmla="*/ 1160059 w 4326339"/>
              <a:gd name="connsiteY13" fmla="*/ 1569493 h 4742597"/>
              <a:gd name="connsiteX14" fmla="*/ 1160059 w 4326339"/>
              <a:gd name="connsiteY14" fmla="*/ 4742597 h 4742597"/>
              <a:gd name="connsiteX15" fmla="*/ 0 w 4326339"/>
              <a:gd name="connsiteY15" fmla="*/ 4742597 h 4742597"/>
              <a:gd name="connsiteX16" fmla="*/ 3447768 w 4326339"/>
              <a:gd name="connsiteY16" fmla="*/ 281488 h 4742597"/>
              <a:gd name="connsiteX17" fmla="*/ 3447768 w 4326339"/>
              <a:gd name="connsiteY17" fmla="*/ 4461109 h 4742597"/>
              <a:gd name="connsiteX18" fmla="*/ 4044851 w 4326339"/>
              <a:gd name="connsiteY18" fmla="*/ 4461109 h 4742597"/>
              <a:gd name="connsiteX19" fmla="*/ 4044851 w 4326339"/>
              <a:gd name="connsiteY19" fmla="*/ 281488 h 4742597"/>
              <a:gd name="connsiteX20" fmla="*/ 3166280 w 4326339"/>
              <a:gd name="connsiteY20" fmla="*/ 0 h 4742597"/>
              <a:gd name="connsiteX21" fmla="*/ 4326339 w 4326339"/>
              <a:gd name="connsiteY21" fmla="*/ 0 h 4742597"/>
              <a:gd name="connsiteX22" fmla="*/ 4326339 w 4326339"/>
              <a:gd name="connsiteY22" fmla="*/ 4742597 h 4742597"/>
              <a:gd name="connsiteX23" fmla="*/ 3166280 w 4326339"/>
              <a:gd name="connsiteY23" fmla="*/ 4742597 h 474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26339" h="4742597">
                <a:moveTo>
                  <a:pt x="1864628" y="3283995"/>
                </a:moveTo>
                <a:lnTo>
                  <a:pt x="1864628" y="4461109"/>
                </a:lnTo>
                <a:lnTo>
                  <a:pt x="2461711" y="4461109"/>
                </a:lnTo>
                <a:lnTo>
                  <a:pt x="2461711" y="3283995"/>
                </a:lnTo>
                <a:close/>
                <a:moveTo>
                  <a:pt x="1583140" y="3002507"/>
                </a:moveTo>
                <a:lnTo>
                  <a:pt x="2743199" y="3002507"/>
                </a:lnTo>
                <a:lnTo>
                  <a:pt x="2743199" y="4742597"/>
                </a:lnTo>
                <a:lnTo>
                  <a:pt x="1583140" y="4742597"/>
                </a:lnTo>
                <a:close/>
                <a:moveTo>
                  <a:pt x="281488" y="1850981"/>
                </a:moveTo>
                <a:lnTo>
                  <a:pt x="281488" y="4461109"/>
                </a:lnTo>
                <a:lnTo>
                  <a:pt x="878571" y="4461109"/>
                </a:lnTo>
                <a:lnTo>
                  <a:pt x="878571" y="1850981"/>
                </a:lnTo>
                <a:close/>
                <a:moveTo>
                  <a:pt x="0" y="1569493"/>
                </a:moveTo>
                <a:lnTo>
                  <a:pt x="1160059" y="1569493"/>
                </a:lnTo>
                <a:lnTo>
                  <a:pt x="1160059" y="4742597"/>
                </a:lnTo>
                <a:lnTo>
                  <a:pt x="0" y="4742597"/>
                </a:lnTo>
                <a:close/>
                <a:moveTo>
                  <a:pt x="3447768" y="281488"/>
                </a:moveTo>
                <a:lnTo>
                  <a:pt x="3447768" y="4461109"/>
                </a:lnTo>
                <a:lnTo>
                  <a:pt x="4044851" y="4461109"/>
                </a:lnTo>
                <a:lnTo>
                  <a:pt x="4044851" y="281488"/>
                </a:lnTo>
                <a:close/>
                <a:moveTo>
                  <a:pt x="3166280" y="0"/>
                </a:moveTo>
                <a:lnTo>
                  <a:pt x="4326339" y="0"/>
                </a:lnTo>
                <a:lnTo>
                  <a:pt x="4326339" y="4742597"/>
                </a:lnTo>
                <a:lnTo>
                  <a:pt x="3166280" y="47425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任意多边形 48"/>
          <p:cNvSpPr>
            <a:spLocks noChangeAspect="1"/>
          </p:cNvSpPr>
          <p:nvPr/>
        </p:nvSpPr>
        <p:spPr>
          <a:xfrm>
            <a:off x="5961793" y="4435299"/>
            <a:ext cx="268411" cy="324000"/>
          </a:xfrm>
          <a:custGeom>
            <a:avLst/>
            <a:gdLst>
              <a:gd name="connsiteX0" fmla="*/ 2540739 w 5081480"/>
              <a:gd name="connsiteY0" fmla="*/ 1728231 h 6133889"/>
              <a:gd name="connsiteX1" fmla="*/ 1728230 w 5081480"/>
              <a:gd name="connsiteY1" fmla="*/ 2540740 h 6133889"/>
              <a:gd name="connsiteX2" fmla="*/ 2540739 w 5081480"/>
              <a:gd name="connsiteY2" fmla="*/ 3353249 h 6133889"/>
              <a:gd name="connsiteX3" fmla="*/ 3353248 w 5081480"/>
              <a:gd name="connsiteY3" fmla="*/ 2540740 h 6133889"/>
              <a:gd name="connsiteX4" fmla="*/ 2540739 w 5081480"/>
              <a:gd name="connsiteY4" fmla="*/ 1728231 h 6133889"/>
              <a:gd name="connsiteX5" fmla="*/ 2540740 w 5081480"/>
              <a:gd name="connsiteY5" fmla="*/ 1407975 h 6133889"/>
              <a:gd name="connsiteX6" fmla="*/ 3673505 w 5081480"/>
              <a:gd name="connsiteY6" fmla="*/ 2540740 h 6133889"/>
              <a:gd name="connsiteX7" fmla="*/ 2540740 w 5081480"/>
              <a:gd name="connsiteY7" fmla="*/ 3673505 h 6133889"/>
              <a:gd name="connsiteX8" fmla="*/ 1407975 w 5081480"/>
              <a:gd name="connsiteY8" fmla="*/ 2540740 h 6133889"/>
              <a:gd name="connsiteX9" fmla="*/ 2540740 w 5081480"/>
              <a:gd name="connsiteY9" fmla="*/ 1407975 h 6133889"/>
              <a:gd name="connsiteX10" fmla="*/ 2540740 w 5081480"/>
              <a:gd name="connsiteY10" fmla="*/ 305592 h 6133889"/>
              <a:gd name="connsiteX11" fmla="*/ 960252 w 5081480"/>
              <a:gd name="connsiteY11" fmla="*/ 960252 h 6133889"/>
              <a:gd name="connsiteX12" fmla="*/ 960252 w 5081480"/>
              <a:gd name="connsiteY12" fmla="*/ 4121228 h 6133889"/>
              <a:gd name="connsiteX13" fmla="*/ 2540740 w 5081480"/>
              <a:gd name="connsiteY13" fmla="*/ 5701715 h 6133889"/>
              <a:gd name="connsiteX14" fmla="*/ 4121228 w 5081480"/>
              <a:gd name="connsiteY14" fmla="*/ 4121228 h 6133889"/>
              <a:gd name="connsiteX15" fmla="*/ 4121228 w 5081480"/>
              <a:gd name="connsiteY15" fmla="*/ 960252 h 6133889"/>
              <a:gd name="connsiteX16" fmla="*/ 2540740 w 5081480"/>
              <a:gd name="connsiteY16" fmla="*/ 305592 h 6133889"/>
              <a:gd name="connsiteX17" fmla="*/ 2540741 w 5081480"/>
              <a:gd name="connsiteY17" fmla="*/ 0 h 6133889"/>
              <a:gd name="connsiteX18" fmla="*/ 4337315 w 5081480"/>
              <a:gd name="connsiteY18" fmla="*/ 744165 h 6133889"/>
              <a:gd name="connsiteX19" fmla="*/ 4337315 w 5081480"/>
              <a:gd name="connsiteY19" fmla="*/ 4337315 h 6133889"/>
              <a:gd name="connsiteX20" fmla="*/ 2540740 w 5081480"/>
              <a:gd name="connsiteY20" fmla="*/ 6133889 h 6133889"/>
              <a:gd name="connsiteX21" fmla="*/ 744165 w 5081480"/>
              <a:gd name="connsiteY21" fmla="*/ 4337315 h 6133889"/>
              <a:gd name="connsiteX22" fmla="*/ 744165 w 5081480"/>
              <a:gd name="connsiteY22" fmla="*/ 744165 h 6133889"/>
              <a:gd name="connsiteX23" fmla="*/ 2540741 w 5081480"/>
              <a:gd name="connsiteY23" fmla="*/ 0 h 613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81480" h="6133889">
                <a:moveTo>
                  <a:pt x="2540739" y="1728231"/>
                </a:moveTo>
                <a:cubicBezTo>
                  <a:pt x="2092003" y="1728231"/>
                  <a:pt x="1728230" y="2092004"/>
                  <a:pt x="1728230" y="2540740"/>
                </a:cubicBezTo>
                <a:cubicBezTo>
                  <a:pt x="1728230" y="2989476"/>
                  <a:pt x="2092003" y="3353249"/>
                  <a:pt x="2540739" y="3353249"/>
                </a:cubicBezTo>
                <a:cubicBezTo>
                  <a:pt x="2989475" y="3353249"/>
                  <a:pt x="3353248" y="2989476"/>
                  <a:pt x="3353248" y="2540740"/>
                </a:cubicBezTo>
                <a:cubicBezTo>
                  <a:pt x="3353248" y="2092004"/>
                  <a:pt x="2989475" y="1728231"/>
                  <a:pt x="2540739" y="1728231"/>
                </a:cubicBezTo>
                <a:close/>
                <a:moveTo>
                  <a:pt x="2540740" y="1407975"/>
                </a:moveTo>
                <a:cubicBezTo>
                  <a:pt x="3166349" y="1407975"/>
                  <a:pt x="3673505" y="1915131"/>
                  <a:pt x="3673505" y="2540740"/>
                </a:cubicBezTo>
                <a:cubicBezTo>
                  <a:pt x="3673505" y="3166349"/>
                  <a:pt x="3166349" y="3673505"/>
                  <a:pt x="2540740" y="3673505"/>
                </a:cubicBezTo>
                <a:cubicBezTo>
                  <a:pt x="1915131" y="3673505"/>
                  <a:pt x="1407975" y="3166349"/>
                  <a:pt x="1407975" y="2540740"/>
                </a:cubicBezTo>
                <a:cubicBezTo>
                  <a:pt x="1407975" y="1915131"/>
                  <a:pt x="1915131" y="1407975"/>
                  <a:pt x="2540740" y="1407975"/>
                </a:cubicBezTo>
                <a:close/>
                <a:moveTo>
                  <a:pt x="2540740" y="305592"/>
                </a:moveTo>
                <a:cubicBezTo>
                  <a:pt x="1968716" y="305592"/>
                  <a:pt x="1396692" y="523813"/>
                  <a:pt x="960252" y="960252"/>
                </a:cubicBezTo>
                <a:cubicBezTo>
                  <a:pt x="87373" y="1833132"/>
                  <a:pt x="87373" y="3248348"/>
                  <a:pt x="960252" y="4121228"/>
                </a:cubicBezTo>
                <a:lnTo>
                  <a:pt x="2540740" y="5701715"/>
                </a:lnTo>
                <a:lnTo>
                  <a:pt x="4121228" y="4121228"/>
                </a:lnTo>
                <a:cubicBezTo>
                  <a:pt x="4994107" y="3248348"/>
                  <a:pt x="4994107" y="1833132"/>
                  <a:pt x="4121228" y="960252"/>
                </a:cubicBezTo>
                <a:cubicBezTo>
                  <a:pt x="3684788" y="523813"/>
                  <a:pt x="3112764" y="305592"/>
                  <a:pt x="2540740" y="305592"/>
                </a:cubicBezTo>
                <a:close/>
                <a:moveTo>
                  <a:pt x="2540741" y="0"/>
                </a:moveTo>
                <a:cubicBezTo>
                  <a:pt x="3190972" y="0"/>
                  <a:pt x="3841205" y="248054"/>
                  <a:pt x="4337315" y="744165"/>
                </a:cubicBezTo>
                <a:cubicBezTo>
                  <a:pt x="5329535" y="1736387"/>
                  <a:pt x="5329535" y="3345095"/>
                  <a:pt x="4337315" y="4337315"/>
                </a:cubicBezTo>
                <a:lnTo>
                  <a:pt x="2540740" y="6133889"/>
                </a:lnTo>
                <a:lnTo>
                  <a:pt x="744165" y="4337315"/>
                </a:lnTo>
                <a:cubicBezTo>
                  <a:pt x="-248055" y="3345094"/>
                  <a:pt x="-248055" y="1736387"/>
                  <a:pt x="744165" y="744165"/>
                </a:cubicBezTo>
                <a:cubicBezTo>
                  <a:pt x="1240276" y="248055"/>
                  <a:pt x="1890508" y="0"/>
                  <a:pt x="25407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14534622"/>
      </p:ext>
    </p:extLst>
  </p:cSld>
  <p:clrMapOvr>
    <a:masterClrMapping/>
  </p:clrMapOvr>
  <mc:AlternateContent xmlns:mc="http://schemas.openxmlformats.org/markup-compatibility/2006" xmlns:p14="http://schemas.microsoft.com/office/powerpoint/2010/main">
    <mc:Choice Requires="p14">
      <p:transition spd="slow" p14:dur="1600" advTm="2000">
        <p14:prism isInverted="1"/>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2000"/>
                                        <p:tgtEl>
                                          <p:spTgt spid="47"/>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anim calcmode="lin" valueType="num">
                                      <p:cBhvr>
                                        <p:cTn id="17" dur="1000" fill="hold"/>
                                        <p:tgtEl>
                                          <p:spTgt spid="25"/>
                                        </p:tgtEl>
                                        <p:attrNameLst>
                                          <p:attrName>ppt_x</p:attrName>
                                        </p:attrNameLst>
                                      </p:cBhvr>
                                      <p:tavLst>
                                        <p:tav tm="0">
                                          <p:val>
                                            <p:strVal val="#ppt_x"/>
                                          </p:val>
                                        </p:tav>
                                        <p:tav tm="100000">
                                          <p:val>
                                            <p:strVal val="#ppt_x"/>
                                          </p:val>
                                        </p:tav>
                                      </p:tavLst>
                                    </p:anim>
                                    <p:anim calcmode="lin" valueType="num">
                                      <p:cBhvr>
                                        <p:cTn id="18" dur="1000" fill="hold"/>
                                        <p:tgtEl>
                                          <p:spTgt spid="2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75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par>
                          <p:cTn id="22" fill="hold">
                            <p:stCondLst>
                              <p:cond delay="325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par>
                          <p:cTn id="35" fill="hold">
                            <p:stCondLst>
                              <p:cond delay="4250"/>
                            </p:stCondLst>
                            <p:childTnLst>
                              <p:par>
                                <p:cTn id="36" presetID="53" presetClass="entr" presetSubtype="16"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Effect transition="in" filter="fade">
                                      <p:cBhvr>
                                        <p:cTn id="40" dur="500"/>
                                        <p:tgtEl>
                                          <p:spTgt spid="36"/>
                                        </p:tgtEl>
                                      </p:cBhvr>
                                    </p:animEffect>
                                  </p:childTnLst>
                                </p:cTn>
                              </p:par>
                            </p:childTnLst>
                          </p:cTn>
                        </p:par>
                        <p:par>
                          <p:cTn id="41" fill="hold">
                            <p:stCondLst>
                              <p:cond delay="4750"/>
                            </p:stCondLst>
                            <p:childTnLst>
                              <p:par>
                                <p:cTn id="42" presetID="10" presetClass="entr"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par>
                          <p:cTn id="48" fill="hold">
                            <p:stCondLst>
                              <p:cond delay="5250"/>
                            </p:stCondLst>
                            <p:childTnLst>
                              <p:par>
                                <p:cTn id="49" presetID="53" presetClass="entr" presetSubtype="16"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p:cTn id="51" dur="500" fill="hold"/>
                                        <p:tgtEl>
                                          <p:spTgt spid="49"/>
                                        </p:tgtEl>
                                        <p:attrNameLst>
                                          <p:attrName>ppt_w</p:attrName>
                                        </p:attrNameLst>
                                      </p:cBhvr>
                                      <p:tavLst>
                                        <p:tav tm="0">
                                          <p:val>
                                            <p:fltVal val="0"/>
                                          </p:val>
                                        </p:tav>
                                        <p:tav tm="100000">
                                          <p:val>
                                            <p:strVal val="#ppt_w"/>
                                          </p:val>
                                        </p:tav>
                                      </p:tavLst>
                                    </p:anim>
                                    <p:anim calcmode="lin" valueType="num">
                                      <p:cBhvr>
                                        <p:cTn id="52" dur="500" fill="hold"/>
                                        <p:tgtEl>
                                          <p:spTgt spid="49"/>
                                        </p:tgtEl>
                                        <p:attrNameLst>
                                          <p:attrName>ppt_h</p:attrName>
                                        </p:attrNameLst>
                                      </p:cBhvr>
                                      <p:tavLst>
                                        <p:tav tm="0">
                                          <p:val>
                                            <p:fltVal val="0"/>
                                          </p:val>
                                        </p:tav>
                                        <p:tav tm="100000">
                                          <p:val>
                                            <p:strVal val="#ppt_h"/>
                                          </p:val>
                                        </p:tav>
                                      </p:tavLst>
                                    </p:anim>
                                    <p:animEffect transition="in" filter="fade">
                                      <p:cBhvr>
                                        <p:cTn id="53" dur="500"/>
                                        <p:tgtEl>
                                          <p:spTgt spid="49"/>
                                        </p:tgtEl>
                                      </p:cBhvr>
                                    </p:animEffect>
                                  </p:childTnLst>
                                </p:cTn>
                              </p:par>
                            </p:childTnLst>
                          </p:cTn>
                        </p:par>
                        <p:par>
                          <p:cTn id="54" fill="hold">
                            <p:stCondLst>
                              <p:cond delay="575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par>
                          <p:cTn id="61" fill="hold">
                            <p:stCondLst>
                              <p:cond delay="6250"/>
                            </p:stCondLst>
                            <p:childTnLst>
                              <p:par>
                                <p:cTn id="62" presetID="53" presetClass="entr" presetSubtype="16"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childTnLst>
                          </p:cTn>
                        </p:par>
                        <p:par>
                          <p:cTn id="67" fill="hold">
                            <p:stCondLst>
                              <p:cond delay="6750"/>
                            </p:stCondLst>
                            <p:childTnLst>
                              <p:par>
                                <p:cTn id="68" presetID="10" presetClass="entr" presetSubtype="0"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childTnLst>
                          </p:cTn>
                        </p:par>
                        <p:par>
                          <p:cTn id="74" fill="hold">
                            <p:stCondLst>
                              <p:cond delay="7250"/>
                            </p:stCondLst>
                            <p:childTnLst>
                              <p:par>
                                <p:cTn id="75" presetID="53" presetClass="entr" presetSubtype="16"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500" fill="hold"/>
                                        <p:tgtEl>
                                          <p:spTgt spid="34"/>
                                        </p:tgtEl>
                                        <p:attrNameLst>
                                          <p:attrName>ppt_w</p:attrName>
                                        </p:attrNameLst>
                                      </p:cBhvr>
                                      <p:tavLst>
                                        <p:tav tm="0">
                                          <p:val>
                                            <p:fltVal val="0"/>
                                          </p:val>
                                        </p:tav>
                                        <p:tav tm="100000">
                                          <p:val>
                                            <p:strVal val="#ppt_w"/>
                                          </p:val>
                                        </p:tav>
                                      </p:tavLst>
                                    </p:anim>
                                    <p:anim calcmode="lin" valueType="num">
                                      <p:cBhvr>
                                        <p:cTn id="78" dur="500" fill="hold"/>
                                        <p:tgtEl>
                                          <p:spTgt spid="34"/>
                                        </p:tgtEl>
                                        <p:attrNameLst>
                                          <p:attrName>ppt_h</p:attrName>
                                        </p:attrNameLst>
                                      </p:cBhvr>
                                      <p:tavLst>
                                        <p:tav tm="0">
                                          <p:val>
                                            <p:fltVal val="0"/>
                                          </p:val>
                                        </p:tav>
                                        <p:tav tm="100000">
                                          <p:val>
                                            <p:strVal val="#ppt_h"/>
                                          </p:val>
                                        </p:tav>
                                      </p:tavLst>
                                    </p:anim>
                                    <p:animEffect transition="in" filter="fade">
                                      <p:cBhvr>
                                        <p:cTn id="79" dur="500"/>
                                        <p:tgtEl>
                                          <p:spTgt spid="34"/>
                                        </p:tgtEl>
                                      </p:cBhvr>
                                    </p:animEffect>
                                  </p:childTnLst>
                                </p:cTn>
                              </p:par>
                            </p:childTnLst>
                          </p:cTn>
                        </p:par>
                        <p:par>
                          <p:cTn id="80" fill="hold">
                            <p:stCondLst>
                              <p:cond delay="7750"/>
                            </p:stCondLst>
                            <p:childTnLst>
                              <p:par>
                                <p:cTn id="81" presetID="10" presetClass="entr" presetSubtype="0"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8" grpId="0"/>
      <p:bldP spid="29" grpId="0"/>
      <p:bldP spid="30" grpId="0"/>
      <p:bldP spid="31" grpId="0"/>
      <p:bldP spid="37" grpId="0"/>
      <p:bldP spid="38" grpId="0"/>
      <p:bldP spid="39" grpId="0"/>
      <p:bldP spid="40" grpId="0"/>
      <p:bldP spid="41" grpId="0"/>
      <p:bldP spid="25" grpId="0"/>
      <p:bldP spid="32" grpId="0"/>
      <p:bldP spid="34" grpId="0" animBg="1"/>
      <p:bldP spid="35" grpId="0" animBg="1"/>
      <p:bldP spid="36" grpId="0" animBg="1"/>
      <p:bldP spid="48" grpId="0" animBg="1"/>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业绩展示</a:t>
            </a:r>
          </a:p>
        </p:txBody>
      </p:sp>
      <p:sp>
        <p:nvSpPr>
          <p:cNvPr id="3" name="矩形 2"/>
          <p:cNvSpPr/>
          <p:nvPr/>
        </p:nvSpPr>
        <p:spPr>
          <a:xfrm>
            <a:off x="8230461" y="2006513"/>
            <a:ext cx="323557" cy="350285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8554018" y="3286673"/>
            <a:ext cx="323557" cy="222269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8877575" y="4116667"/>
            <a:ext cx="323557" cy="1392702"/>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9791975" y="3863449"/>
            <a:ext cx="323557" cy="164592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10115532" y="2301935"/>
            <a:ext cx="323557" cy="3207434"/>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10439089" y="3117861"/>
            <a:ext cx="323557" cy="2391508"/>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7542102" y="5509369"/>
            <a:ext cx="358630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7839975" y="1528212"/>
            <a:ext cx="0" cy="398115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230461" y="5537079"/>
            <a:ext cx="970671"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20XX</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9841211" y="5537079"/>
            <a:ext cx="970671"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20XX</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H="1">
            <a:off x="7667754" y="5213522"/>
            <a:ext cx="1722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667754" y="4419571"/>
            <a:ext cx="1722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67754" y="3625623"/>
            <a:ext cx="1722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7667754" y="2831675"/>
            <a:ext cx="1722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667754" y="2037727"/>
            <a:ext cx="1722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550315" y="1640753"/>
            <a:ext cx="28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7550315" y="4816545"/>
            <a:ext cx="28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7550315" y="4022597"/>
            <a:ext cx="28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550315" y="3228649"/>
            <a:ext cx="28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550315" y="2434701"/>
            <a:ext cx="28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959471" y="1471476"/>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100</a:t>
            </a:r>
            <a:endParaRPr lang="zh-CN" altLang="en-US" sz="14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6959471" y="1858152"/>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90</a:t>
            </a:r>
            <a:endParaRPr lang="zh-CN" altLang="en-US" sz="14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6959471" y="2244828"/>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80</a:t>
            </a:r>
            <a:endParaRPr lang="zh-CN" altLang="en-US" sz="14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6959471" y="2631504"/>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70</a:t>
            </a:r>
            <a:endParaRPr lang="zh-CN" altLang="en-US" sz="1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6959471" y="3018180"/>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60</a:t>
            </a:r>
            <a:endParaRPr lang="zh-CN" altLang="en-US" sz="14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6959471" y="3404856"/>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50</a:t>
            </a:r>
            <a:endParaRPr lang="zh-CN" altLang="en-US" sz="14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6959471" y="3791532"/>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40</a:t>
            </a:r>
            <a:endParaRPr lang="zh-CN" altLang="en-US" sz="14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959471" y="4178208"/>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30</a:t>
            </a:r>
            <a:endParaRPr lang="zh-CN" altLang="en-US" sz="14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6959471" y="4564884"/>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20</a:t>
            </a:r>
            <a:endParaRPr lang="zh-CN" altLang="en-US" sz="14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6959471" y="5338240"/>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6959471" y="4951560"/>
            <a:ext cx="667039" cy="307777"/>
          </a:xfrm>
          <a:prstGeom prst="rect">
            <a:avLst/>
          </a:prstGeom>
          <a:noFill/>
        </p:spPr>
        <p:txBody>
          <a:bodyPr wrap="square" rtlCol="0">
            <a:spAutoFit/>
          </a:bodyPr>
          <a:lstStyle/>
          <a:p>
            <a:pPr algn="r"/>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p:txBody>
      </p:sp>
      <p:sp>
        <p:nvSpPr>
          <p:cNvPr id="34" name="椭圆 33"/>
          <p:cNvSpPr/>
          <p:nvPr/>
        </p:nvSpPr>
        <p:spPr>
          <a:xfrm>
            <a:off x="831314" y="2029829"/>
            <a:ext cx="308215" cy="308215"/>
          </a:xfrm>
          <a:prstGeom prst="ellipse">
            <a:avLst/>
          </a:prstGeom>
          <a:solidFill>
            <a:schemeClr val="accent1"/>
          </a:solidFill>
          <a:ln w="571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1266245" y="1997173"/>
            <a:ext cx="5134556" cy="1308050"/>
          </a:xfrm>
          <a:prstGeom prst="rect">
            <a:avLst/>
          </a:prstGeom>
          <a:noFill/>
        </p:spPr>
        <p:txBody>
          <a:bodyPr wrap="square" rtlCol="0">
            <a:spAutoFit/>
          </a:bodyPr>
          <a:lstStyle/>
          <a:p>
            <a:pPr>
              <a:spcBef>
                <a:spcPts val="600"/>
              </a:spcBef>
            </a:pPr>
            <a:r>
              <a:rPr lang="zh-CN" altLang="en-US" sz="2000" b="1" dirty="0">
                <a:latin typeface="微软雅黑" panose="020B0503020204020204" pitchFamily="34" charset="-122"/>
                <a:ea typeface="微软雅黑" panose="020B0503020204020204" pitchFamily="34" charset="-122"/>
              </a:rPr>
              <a:t>在此输入</a:t>
            </a:r>
            <a:r>
              <a:rPr lang="zh-CN" altLang="en-US" sz="2000" b="1" dirty="0" smtClean="0">
                <a:latin typeface="微软雅黑" panose="020B0503020204020204" pitchFamily="34" charset="-122"/>
                <a:ea typeface="微软雅黑" panose="020B0503020204020204" pitchFamily="34" charset="-122"/>
              </a:rPr>
              <a:t>小标题</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dirty="0" smtClean="0">
                <a:latin typeface="微软雅黑" panose="020B0503020204020204" pitchFamily="34" charset="-122"/>
                <a:ea typeface="微软雅黑" panose="020B0503020204020204" pitchFamily="34" charset="-122"/>
              </a:rPr>
              <a:t>点击</a:t>
            </a:r>
            <a:r>
              <a:rPr lang="zh-CN" altLang="en-US" dirty="0">
                <a:latin typeface="微软雅黑" panose="020B0503020204020204" pitchFamily="34" charset="-122"/>
                <a:ea typeface="微软雅黑" panose="020B0503020204020204" pitchFamily="34" charset="-122"/>
              </a:rPr>
              <a:t>此处输入与此小标题或者与此图形相关的内容介绍、数据统计、事件分析、总结概述等文字描述内容。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椭圆 35"/>
          <p:cNvSpPr/>
          <p:nvPr/>
        </p:nvSpPr>
        <p:spPr>
          <a:xfrm>
            <a:off x="831314" y="3502635"/>
            <a:ext cx="308215" cy="308215"/>
          </a:xfrm>
          <a:prstGeom prst="ellipse">
            <a:avLst/>
          </a:prstGeom>
          <a:solidFill>
            <a:schemeClr val="accent2"/>
          </a:solidFill>
          <a:ln w="571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266245" y="3469979"/>
            <a:ext cx="5134556" cy="1308050"/>
          </a:xfrm>
          <a:prstGeom prst="rect">
            <a:avLst/>
          </a:prstGeom>
          <a:noFill/>
        </p:spPr>
        <p:txBody>
          <a:bodyPr wrap="square" rtlCol="0">
            <a:spAutoFit/>
          </a:bodyPr>
          <a:lstStyle/>
          <a:p>
            <a:pPr>
              <a:spcBef>
                <a:spcPts val="600"/>
              </a:spcBef>
            </a:pPr>
            <a:r>
              <a:rPr lang="zh-CN" altLang="en-US" sz="2000" b="1" dirty="0">
                <a:latin typeface="微软雅黑" panose="020B0503020204020204" pitchFamily="34" charset="-122"/>
                <a:ea typeface="微软雅黑" panose="020B0503020204020204" pitchFamily="34" charset="-122"/>
              </a:rPr>
              <a:t>在此输入小标题</a:t>
            </a:r>
            <a:endParaRPr lang="en-US" altLang="zh-CN" sz="2000" b="1" dirty="0">
              <a:latin typeface="微软雅黑" panose="020B0503020204020204" pitchFamily="34" charset="-122"/>
              <a:ea typeface="微软雅黑" panose="020B0503020204020204" pitchFamily="34" charset="-122"/>
            </a:endParaRPr>
          </a:p>
          <a:p>
            <a:pPr>
              <a:spcBef>
                <a:spcPts val="600"/>
              </a:spcBef>
            </a:pPr>
            <a:r>
              <a:rPr lang="zh-CN" altLang="en-US" dirty="0" smtClean="0">
                <a:latin typeface="微软雅黑" panose="020B0503020204020204" pitchFamily="34" charset="-122"/>
                <a:ea typeface="微软雅黑" panose="020B0503020204020204" pitchFamily="34" charset="-122"/>
              </a:rPr>
              <a:t>点击</a:t>
            </a:r>
            <a:r>
              <a:rPr lang="zh-CN" altLang="en-US" dirty="0">
                <a:latin typeface="微软雅黑" panose="020B0503020204020204" pitchFamily="34" charset="-122"/>
                <a:ea typeface="微软雅黑" panose="020B0503020204020204" pitchFamily="34" charset="-122"/>
              </a:rPr>
              <a:t>此处输入与此小标题或者与此图形相关的内容介绍、数据统计、事件分析、总结概述等文字描述内容。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831314" y="4849201"/>
            <a:ext cx="308215" cy="308215"/>
          </a:xfrm>
          <a:prstGeom prst="ellipse">
            <a:avLst/>
          </a:prstGeom>
          <a:solidFill>
            <a:schemeClr val="accent3"/>
          </a:solidFill>
          <a:ln w="571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1266245" y="4816545"/>
            <a:ext cx="5134556" cy="1308050"/>
          </a:xfrm>
          <a:prstGeom prst="rect">
            <a:avLst/>
          </a:prstGeom>
          <a:noFill/>
        </p:spPr>
        <p:txBody>
          <a:bodyPr wrap="square" rtlCol="0">
            <a:spAutoFit/>
          </a:bodyPr>
          <a:lstStyle/>
          <a:p>
            <a:pPr>
              <a:spcBef>
                <a:spcPts val="600"/>
              </a:spcBef>
            </a:pPr>
            <a:r>
              <a:rPr lang="zh-CN" altLang="en-US" sz="2000" b="1" dirty="0">
                <a:latin typeface="微软雅黑" panose="020B0503020204020204" pitchFamily="34" charset="-122"/>
                <a:ea typeface="微软雅黑" panose="020B0503020204020204" pitchFamily="34" charset="-122"/>
              </a:rPr>
              <a:t>在此输入小标题</a:t>
            </a:r>
            <a:endParaRPr lang="en-US" altLang="zh-CN" sz="2000" b="1" dirty="0">
              <a:latin typeface="微软雅黑" panose="020B0503020204020204" pitchFamily="34" charset="-122"/>
              <a:ea typeface="微软雅黑" panose="020B0503020204020204" pitchFamily="34" charset="-122"/>
            </a:endParaRPr>
          </a:p>
          <a:p>
            <a:pPr>
              <a:spcBef>
                <a:spcPts val="600"/>
              </a:spcBef>
            </a:pPr>
            <a:r>
              <a:rPr lang="zh-CN" altLang="en-US" dirty="0" smtClean="0">
                <a:latin typeface="微软雅黑" panose="020B0503020204020204" pitchFamily="34" charset="-122"/>
                <a:ea typeface="微软雅黑" panose="020B0503020204020204" pitchFamily="34" charset="-122"/>
              </a:rPr>
              <a:t>点击</a:t>
            </a:r>
            <a:r>
              <a:rPr lang="zh-CN" altLang="en-US" dirty="0">
                <a:latin typeface="微软雅黑" panose="020B0503020204020204" pitchFamily="34" charset="-122"/>
                <a:ea typeface="微软雅黑" panose="020B0503020204020204" pitchFamily="34" charset="-122"/>
              </a:rPr>
              <a:t>此处输入与此小标题或者与此图形相关的内容介绍、数据统计、事件分析、总结概述等文字描述内容。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8456393"/>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750"/>
                                        <p:tgtEl>
                                          <p:spTgt spid="10"/>
                                        </p:tgtEl>
                                      </p:cBhvr>
                                    </p:animEffect>
                                  </p:childTnLst>
                                </p:cTn>
                              </p:par>
                            </p:childTnLst>
                          </p:cTn>
                        </p:par>
                        <p:par>
                          <p:cTn id="11" fill="hold">
                            <p:stCondLst>
                              <p:cond delay="750"/>
                            </p:stCondLst>
                            <p:childTnLst>
                              <p:par>
                                <p:cTn id="12" presetID="22" presetClass="entr" presetSubtype="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par>
                                <p:cTn id="15" presetID="22" presetClass="entr" presetSubtype="2"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right)">
                                      <p:cBhvr>
                                        <p:cTn id="20" dur="500"/>
                                        <p:tgtEl>
                                          <p:spTgt spid="15"/>
                                        </p:tgtEl>
                                      </p:cBhvr>
                                    </p:animEffect>
                                  </p:childTnLst>
                                </p:cTn>
                              </p:par>
                              <p:par>
                                <p:cTn id="21" presetID="2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500"/>
                                        <p:tgtEl>
                                          <p:spTgt spid="16"/>
                                        </p:tgtEl>
                                      </p:cBhvr>
                                    </p:animEffect>
                                  </p:childTnLst>
                                </p:cTn>
                              </p:par>
                              <p:par>
                                <p:cTn id="24" presetID="22" presetClass="entr" presetSubtype="2"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right)">
                                      <p:cBhvr>
                                        <p:cTn id="26" dur="500"/>
                                        <p:tgtEl>
                                          <p:spTgt spid="17"/>
                                        </p:tgtEl>
                                      </p:cBhvr>
                                    </p:animEffect>
                                  </p:childTnLst>
                                </p:cTn>
                              </p:par>
                              <p:par>
                                <p:cTn id="27" presetID="22" presetClass="entr" presetSubtype="2"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right)">
                                      <p:cBhvr>
                                        <p:cTn id="29" dur="500"/>
                                        <p:tgtEl>
                                          <p:spTgt spid="18"/>
                                        </p:tgtEl>
                                      </p:cBhvr>
                                    </p:animEffect>
                                  </p:childTnLst>
                                </p:cTn>
                              </p:par>
                              <p:par>
                                <p:cTn id="30" presetID="22" presetClass="entr" presetSubtype="2"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right)">
                                      <p:cBhvr>
                                        <p:cTn id="32" dur="500"/>
                                        <p:tgtEl>
                                          <p:spTgt spid="19"/>
                                        </p:tgtEl>
                                      </p:cBhvr>
                                    </p:animEffect>
                                  </p:childTnLst>
                                </p:cTn>
                              </p:par>
                              <p:par>
                                <p:cTn id="33" presetID="22" presetClass="entr" presetSubtype="2"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right)">
                                      <p:cBhvr>
                                        <p:cTn id="35" dur="500"/>
                                        <p:tgtEl>
                                          <p:spTgt spid="20"/>
                                        </p:tgtEl>
                                      </p:cBhvr>
                                    </p:animEffect>
                                  </p:childTnLst>
                                </p:cTn>
                              </p:par>
                              <p:par>
                                <p:cTn id="36" presetID="22" presetClass="entr" presetSubtype="2"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right)">
                                      <p:cBhvr>
                                        <p:cTn id="38" dur="500"/>
                                        <p:tgtEl>
                                          <p:spTgt spid="21"/>
                                        </p:tgtEl>
                                      </p:cBhvr>
                                    </p:animEffect>
                                  </p:childTnLst>
                                </p:cTn>
                              </p:par>
                              <p:par>
                                <p:cTn id="39" presetID="22" presetClass="entr" presetSubtype="2"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right)">
                                      <p:cBhvr>
                                        <p:cTn id="41" dur="500"/>
                                        <p:tgtEl>
                                          <p:spTgt spid="22"/>
                                        </p:tgtEl>
                                      </p:cBhvr>
                                    </p:animEffect>
                                  </p:childTnLst>
                                </p:cTn>
                              </p:par>
                            </p:childTnLst>
                          </p:cTn>
                        </p:par>
                        <p:par>
                          <p:cTn id="42" fill="hold">
                            <p:stCondLst>
                              <p:cond delay="1250"/>
                            </p:stCondLst>
                            <p:childTnLst>
                              <p:par>
                                <p:cTn id="43" presetID="10"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childTnLst>
                          </p:cTn>
                        </p:par>
                        <p:par>
                          <p:cTn id="76" fill="hold">
                            <p:stCondLst>
                              <p:cond delay="175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childTnLst>
                          </p:cTn>
                        </p:par>
                        <p:par>
                          <p:cTn id="80" fill="hold">
                            <p:stCondLst>
                              <p:cond delay="2250"/>
                            </p:stCondLst>
                            <p:childTnLst>
                              <p:par>
                                <p:cTn id="81" presetID="22" presetClass="entr" presetSubtype="4" fill="hold" grpId="0" nodeType="after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down)">
                                      <p:cBhvr>
                                        <p:cTn id="83" dur="500"/>
                                        <p:tgtEl>
                                          <p:spTgt spid="3"/>
                                        </p:tgtEl>
                                      </p:cBhvr>
                                    </p:animEffect>
                                  </p:childTnLst>
                                </p:cTn>
                              </p:par>
                            </p:childTnLst>
                          </p:cTn>
                        </p:par>
                        <p:par>
                          <p:cTn id="84" fill="hold">
                            <p:stCondLst>
                              <p:cond delay="2750"/>
                            </p:stCondLst>
                            <p:childTnLst>
                              <p:par>
                                <p:cTn id="85" presetID="22" presetClass="entr" presetSubtype="4" fill="hold" grpId="0" nodeType="after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down)">
                                      <p:cBhvr>
                                        <p:cTn id="87" dur="500"/>
                                        <p:tgtEl>
                                          <p:spTgt spid="4"/>
                                        </p:tgtEl>
                                      </p:cBhvr>
                                    </p:animEffect>
                                  </p:childTnLst>
                                </p:cTn>
                              </p:par>
                            </p:childTnLst>
                          </p:cTn>
                        </p:par>
                        <p:par>
                          <p:cTn id="88" fill="hold">
                            <p:stCondLst>
                              <p:cond delay="3250"/>
                            </p:stCondLst>
                            <p:childTnLst>
                              <p:par>
                                <p:cTn id="89" presetID="22" presetClass="entr" presetSubtype="4" fill="hold" grpId="0" nodeType="after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wipe(down)">
                                      <p:cBhvr>
                                        <p:cTn id="91" dur="500"/>
                                        <p:tgtEl>
                                          <p:spTgt spid="5"/>
                                        </p:tgtEl>
                                      </p:cBhvr>
                                    </p:animEffect>
                                  </p:childTnLst>
                                </p:cTn>
                              </p:par>
                            </p:childTnLst>
                          </p:cTn>
                        </p:par>
                        <p:par>
                          <p:cTn id="92" fill="hold">
                            <p:stCondLst>
                              <p:cond delay="3750"/>
                            </p:stCondLst>
                            <p:childTnLst>
                              <p:par>
                                <p:cTn id="93" presetID="10"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childTnLst>
                          </p:cTn>
                        </p:par>
                        <p:par>
                          <p:cTn id="96" fill="hold">
                            <p:stCondLst>
                              <p:cond delay="4250"/>
                            </p:stCondLst>
                            <p:childTnLst>
                              <p:par>
                                <p:cTn id="97" presetID="22" presetClass="entr" presetSubtype="4" fill="hold" grpId="0" nodeType="after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wipe(down)">
                                      <p:cBhvr>
                                        <p:cTn id="99" dur="500"/>
                                        <p:tgtEl>
                                          <p:spTgt spid="6"/>
                                        </p:tgtEl>
                                      </p:cBhvr>
                                    </p:animEffect>
                                  </p:childTnLst>
                                </p:cTn>
                              </p:par>
                            </p:childTnLst>
                          </p:cTn>
                        </p:par>
                        <p:par>
                          <p:cTn id="100" fill="hold">
                            <p:stCondLst>
                              <p:cond delay="4750"/>
                            </p:stCondLst>
                            <p:childTnLst>
                              <p:par>
                                <p:cTn id="101" presetID="22" presetClass="entr" presetSubtype="4" fill="hold" grpId="0" nodeType="after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down)">
                                      <p:cBhvr>
                                        <p:cTn id="103" dur="500"/>
                                        <p:tgtEl>
                                          <p:spTgt spid="7"/>
                                        </p:tgtEl>
                                      </p:cBhvr>
                                    </p:animEffect>
                                  </p:childTnLst>
                                </p:cTn>
                              </p:par>
                            </p:childTnLst>
                          </p:cTn>
                        </p:par>
                        <p:par>
                          <p:cTn id="104" fill="hold">
                            <p:stCondLst>
                              <p:cond delay="5250"/>
                            </p:stCondLst>
                            <p:childTnLst>
                              <p:par>
                                <p:cTn id="105" presetID="22" presetClass="entr" presetSubtype="4"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down)">
                                      <p:cBhvr>
                                        <p:cTn id="107" dur="500"/>
                                        <p:tgtEl>
                                          <p:spTgt spid="8"/>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34"/>
                                        </p:tgtEl>
                                        <p:attrNameLst>
                                          <p:attrName>style.visibility</p:attrName>
                                        </p:attrNameLst>
                                      </p:cBhvr>
                                      <p:to>
                                        <p:strVal val="visible"/>
                                      </p:to>
                                    </p:set>
                                    <p:anim calcmode="lin" valueType="num">
                                      <p:cBhvr>
                                        <p:cTn id="110" dur="1000" fill="hold"/>
                                        <p:tgtEl>
                                          <p:spTgt spid="34"/>
                                        </p:tgtEl>
                                        <p:attrNameLst>
                                          <p:attrName>ppt_w</p:attrName>
                                        </p:attrNameLst>
                                      </p:cBhvr>
                                      <p:tavLst>
                                        <p:tav tm="0">
                                          <p:val>
                                            <p:fltVal val="0"/>
                                          </p:val>
                                        </p:tav>
                                        <p:tav tm="100000">
                                          <p:val>
                                            <p:strVal val="#ppt_w"/>
                                          </p:val>
                                        </p:tav>
                                      </p:tavLst>
                                    </p:anim>
                                    <p:anim calcmode="lin" valueType="num">
                                      <p:cBhvr>
                                        <p:cTn id="111" dur="1000" fill="hold"/>
                                        <p:tgtEl>
                                          <p:spTgt spid="34"/>
                                        </p:tgtEl>
                                        <p:attrNameLst>
                                          <p:attrName>ppt_h</p:attrName>
                                        </p:attrNameLst>
                                      </p:cBhvr>
                                      <p:tavLst>
                                        <p:tav tm="0">
                                          <p:val>
                                            <p:fltVal val="0"/>
                                          </p:val>
                                        </p:tav>
                                        <p:tav tm="100000">
                                          <p:val>
                                            <p:strVal val="#ppt_h"/>
                                          </p:val>
                                        </p:tav>
                                      </p:tavLst>
                                    </p:anim>
                                    <p:anim calcmode="lin" valueType="num">
                                      <p:cBhvr>
                                        <p:cTn id="112" dur="1000" fill="hold"/>
                                        <p:tgtEl>
                                          <p:spTgt spid="34"/>
                                        </p:tgtEl>
                                        <p:attrNameLst>
                                          <p:attrName>style.rotation</p:attrName>
                                        </p:attrNameLst>
                                      </p:cBhvr>
                                      <p:tavLst>
                                        <p:tav tm="0">
                                          <p:val>
                                            <p:fltVal val="90"/>
                                          </p:val>
                                        </p:tav>
                                        <p:tav tm="100000">
                                          <p:val>
                                            <p:fltVal val="0"/>
                                          </p:val>
                                        </p:tav>
                                      </p:tavLst>
                                    </p:anim>
                                    <p:animEffect transition="in" filter="fade">
                                      <p:cBhvr>
                                        <p:cTn id="113" dur="1000"/>
                                        <p:tgtEl>
                                          <p:spTgt spid="34"/>
                                        </p:tgtEl>
                                      </p:cBhvr>
                                    </p:animEffect>
                                  </p:childTnLst>
                                </p:cTn>
                              </p:par>
                            </p:childTnLst>
                          </p:cTn>
                        </p:par>
                        <p:par>
                          <p:cTn id="114" fill="hold">
                            <p:stCondLst>
                              <p:cond delay="6250"/>
                            </p:stCondLst>
                            <p:childTnLst>
                              <p:par>
                                <p:cTn id="115" presetID="10" presetClass="entr" presetSubtype="0" fill="hold" grpId="0" nodeType="afterEffect">
                                  <p:stCondLst>
                                    <p:cond delay="0"/>
                                  </p:stCondLst>
                                  <p:iterate type="lt">
                                    <p:tmPct val="3000"/>
                                  </p:iterate>
                                  <p:childTnLst>
                                    <p:set>
                                      <p:cBhvr>
                                        <p:cTn id="116" dur="1" fill="hold">
                                          <p:stCondLst>
                                            <p:cond delay="0"/>
                                          </p:stCondLst>
                                        </p:cTn>
                                        <p:tgtEl>
                                          <p:spTgt spid="35"/>
                                        </p:tgtEl>
                                        <p:attrNameLst>
                                          <p:attrName>style.visibility</p:attrName>
                                        </p:attrNameLst>
                                      </p:cBhvr>
                                      <p:to>
                                        <p:strVal val="visible"/>
                                      </p:to>
                                    </p:set>
                                    <p:animEffect transition="in" filter="fade">
                                      <p:cBhvr>
                                        <p:cTn id="117" dur="500"/>
                                        <p:tgtEl>
                                          <p:spTgt spid="35"/>
                                        </p:tgtEl>
                                      </p:cBhvr>
                                    </p:animEffect>
                                  </p:childTnLst>
                                </p:cTn>
                              </p:par>
                              <p:par>
                                <p:cTn id="118" presetID="31" presetClass="entr" presetSubtype="0"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 calcmode="lin" valueType="num">
                                      <p:cBhvr>
                                        <p:cTn id="120" dur="1000" fill="hold"/>
                                        <p:tgtEl>
                                          <p:spTgt spid="36"/>
                                        </p:tgtEl>
                                        <p:attrNameLst>
                                          <p:attrName>ppt_w</p:attrName>
                                        </p:attrNameLst>
                                      </p:cBhvr>
                                      <p:tavLst>
                                        <p:tav tm="0">
                                          <p:val>
                                            <p:fltVal val="0"/>
                                          </p:val>
                                        </p:tav>
                                        <p:tav tm="100000">
                                          <p:val>
                                            <p:strVal val="#ppt_w"/>
                                          </p:val>
                                        </p:tav>
                                      </p:tavLst>
                                    </p:anim>
                                    <p:anim calcmode="lin" valueType="num">
                                      <p:cBhvr>
                                        <p:cTn id="121" dur="1000" fill="hold"/>
                                        <p:tgtEl>
                                          <p:spTgt spid="36"/>
                                        </p:tgtEl>
                                        <p:attrNameLst>
                                          <p:attrName>ppt_h</p:attrName>
                                        </p:attrNameLst>
                                      </p:cBhvr>
                                      <p:tavLst>
                                        <p:tav tm="0">
                                          <p:val>
                                            <p:fltVal val="0"/>
                                          </p:val>
                                        </p:tav>
                                        <p:tav tm="100000">
                                          <p:val>
                                            <p:strVal val="#ppt_h"/>
                                          </p:val>
                                        </p:tav>
                                      </p:tavLst>
                                    </p:anim>
                                    <p:anim calcmode="lin" valueType="num">
                                      <p:cBhvr>
                                        <p:cTn id="122" dur="1000" fill="hold"/>
                                        <p:tgtEl>
                                          <p:spTgt spid="36"/>
                                        </p:tgtEl>
                                        <p:attrNameLst>
                                          <p:attrName>style.rotation</p:attrName>
                                        </p:attrNameLst>
                                      </p:cBhvr>
                                      <p:tavLst>
                                        <p:tav tm="0">
                                          <p:val>
                                            <p:fltVal val="90"/>
                                          </p:val>
                                        </p:tav>
                                        <p:tav tm="100000">
                                          <p:val>
                                            <p:fltVal val="0"/>
                                          </p:val>
                                        </p:tav>
                                      </p:tavLst>
                                    </p:anim>
                                    <p:animEffect transition="in" filter="fade">
                                      <p:cBhvr>
                                        <p:cTn id="123" dur="1000"/>
                                        <p:tgtEl>
                                          <p:spTgt spid="36"/>
                                        </p:tgtEl>
                                      </p:cBhvr>
                                    </p:animEffect>
                                  </p:childTnLst>
                                </p:cTn>
                              </p:par>
                            </p:childTnLst>
                          </p:cTn>
                        </p:par>
                        <p:par>
                          <p:cTn id="124" fill="hold">
                            <p:stCondLst>
                              <p:cond delay="7545"/>
                            </p:stCondLst>
                            <p:childTnLst>
                              <p:par>
                                <p:cTn id="125" presetID="10" presetClass="entr" presetSubtype="0" fill="hold" grpId="0" nodeType="afterEffect">
                                  <p:stCondLst>
                                    <p:cond delay="0"/>
                                  </p:stCondLst>
                                  <p:iterate type="lt">
                                    <p:tmPct val="3000"/>
                                  </p:iterate>
                                  <p:childTnLst>
                                    <p:set>
                                      <p:cBhvr>
                                        <p:cTn id="126" dur="1" fill="hold">
                                          <p:stCondLst>
                                            <p:cond delay="0"/>
                                          </p:stCondLst>
                                        </p:cTn>
                                        <p:tgtEl>
                                          <p:spTgt spid="37"/>
                                        </p:tgtEl>
                                        <p:attrNameLst>
                                          <p:attrName>style.visibility</p:attrName>
                                        </p:attrNameLst>
                                      </p:cBhvr>
                                      <p:to>
                                        <p:strVal val="visible"/>
                                      </p:to>
                                    </p:set>
                                    <p:animEffect transition="in" filter="fade">
                                      <p:cBhvr>
                                        <p:cTn id="127" dur="500"/>
                                        <p:tgtEl>
                                          <p:spTgt spid="37"/>
                                        </p:tgtEl>
                                      </p:cBhvr>
                                    </p:animEffect>
                                  </p:childTnLst>
                                </p:cTn>
                              </p:par>
                              <p:par>
                                <p:cTn id="128" presetID="31" presetClass="entr" presetSubtype="0" fill="hold" grpId="0" nodeType="withEffect">
                                  <p:stCondLst>
                                    <p:cond delay="0"/>
                                  </p:stCondLst>
                                  <p:childTnLst>
                                    <p:set>
                                      <p:cBhvr>
                                        <p:cTn id="129" dur="1" fill="hold">
                                          <p:stCondLst>
                                            <p:cond delay="0"/>
                                          </p:stCondLst>
                                        </p:cTn>
                                        <p:tgtEl>
                                          <p:spTgt spid="38"/>
                                        </p:tgtEl>
                                        <p:attrNameLst>
                                          <p:attrName>style.visibility</p:attrName>
                                        </p:attrNameLst>
                                      </p:cBhvr>
                                      <p:to>
                                        <p:strVal val="visible"/>
                                      </p:to>
                                    </p:set>
                                    <p:anim calcmode="lin" valueType="num">
                                      <p:cBhvr>
                                        <p:cTn id="130" dur="1000" fill="hold"/>
                                        <p:tgtEl>
                                          <p:spTgt spid="38"/>
                                        </p:tgtEl>
                                        <p:attrNameLst>
                                          <p:attrName>ppt_w</p:attrName>
                                        </p:attrNameLst>
                                      </p:cBhvr>
                                      <p:tavLst>
                                        <p:tav tm="0">
                                          <p:val>
                                            <p:fltVal val="0"/>
                                          </p:val>
                                        </p:tav>
                                        <p:tav tm="100000">
                                          <p:val>
                                            <p:strVal val="#ppt_w"/>
                                          </p:val>
                                        </p:tav>
                                      </p:tavLst>
                                    </p:anim>
                                    <p:anim calcmode="lin" valueType="num">
                                      <p:cBhvr>
                                        <p:cTn id="131" dur="1000" fill="hold"/>
                                        <p:tgtEl>
                                          <p:spTgt spid="38"/>
                                        </p:tgtEl>
                                        <p:attrNameLst>
                                          <p:attrName>ppt_h</p:attrName>
                                        </p:attrNameLst>
                                      </p:cBhvr>
                                      <p:tavLst>
                                        <p:tav tm="0">
                                          <p:val>
                                            <p:fltVal val="0"/>
                                          </p:val>
                                        </p:tav>
                                        <p:tav tm="100000">
                                          <p:val>
                                            <p:strVal val="#ppt_h"/>
                                          </p:val>
                                        </p:tav>
                                      </p:tavLst>
                                    </p:anim>
                                    <p:anim calcmode="lin" valueType="num">
                                      <p:cBhvr>
                                        <p:cTn id="132" dur="1000" fill="hold"/>
                                        <p:tgtEl>
                                          <p:spTgt spid="38"/>
                                        </p:tgtEl>
                                        <p:attrNameLst>
                                          <p:attrName>style.rotation</p:attrName>
                                        </p:attrNameLst>
                                      </p:cBhvr>
                                      <p:tavLst>
                                        <p:tav tm="0">
                                          <p:val>
                                            <p:fltVal val="90"/>
                                          </p:val>
                                        </p:tav>
                                        <p:tav tm="100000">
                                          <p:val>
                                            <p:fltVal val="0"/>
                                          </p:val>
                                        </p:tav>
                                      </p:tavLst>
                                    </p:anim>
                                    <p:animEffect transition="in" filter="fade">
                                      <p:cBhvr>
                                        <p:cTn id="133" dur="1000"/>
                                        <p:tgtEl>
                                          <p:spTgt spid="38"/>
                                        </p:tgtEl>
                                      </p:cBhvr>
                                    </p:animEffect>
                                  </p:childTnLst>
                                </p:cTn>
                              </p:par>
                            </p:childTnLst>
                          </p:cTn>
                        </p:par>
                        <p:par>
                          <p:cTn id="134" fill="hold">
                            <p:stCondLst>
                              <p:cond delay="8840"/>
                            </p:stCondLst>
                            <p:childTnLst>
                              <p:par>
                                <p:cTn id="135" presetID="10" presetClass="entr" presetSubtype="0" fill="hold" grpId="0" nodeType="afterEffect">
                                  <p:stCondLst>
                                    <p:cond delay="0"/>
                                  </p:stCondLst>
                                  <p:iterate type="lt">
                                    <p:tmPct val="3000"/>
                                  </p:iterate>
                                  <p:childTnLst>
                                    <p:set>
                                      <p:cBhvr>
                                        <p:cTn id="136" dur="1" fill="hold">
                                          <p:stCondLst>
                                            <p:cond delay="0"/>
                                          </p:stCondLst>
                                        </p:cTn>
                                        <p:tgtEl>
                                          <p:spTgt spid="39"/>
                                        </p:tgtEl>
                                        <p:attrNameLst>
                                          <p:attrName>style.visibility</p:attrName>
                                        </p:attrNameLst>
                                      </p:cBhvr>
                                      <p:to>
                                        <p:strVal val="visible"/>
                                      </p:to>
                                    </p:set>
                                    <p:animEffect transition="in" filter="fade">
                                      <p:cBhvr>
                                        <p:cTn id="1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1" grpId="0"/>
      <p:bldP spid="12" grpId="0"/>
      <p:bldP spid="23" grpId="0"/>
      <p:bldP spid="24" grpId="0"/>
      <p:bldP spid="25" grpId="0"/>
      <p:bldP spid="26" grpId="0"/>
      <p:bldP spid="27" grpId="0"/>
      <p:bldP spid="28" grpId="0"/>
      <p:bldP spid="29" grpId="0"/>
      <p:bldP spid="30" grpId="0"/>
      <p:bldP spid="31" grpId="0"/>
      <p:bldP spid="32" grpId="0"/>
      <p:bldP spid="33" grpId="0"/>
      <p:bldP spid="34" grpId="0" animBg="1"/>
      <p:bldP spid="35" grpId="0"/>
      <p:bldP spid="36" grpId="0" animBg="1"/>
      <p:bldP spid="37" grpId="0"/>
      <p:bldP spid="38" grpId="0" animBg="1"/>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合作伙伴</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0259" y="2324294"/>
            <a:ext cx="1270800" cy="1270800"/>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4101" y="2324294"/>
            <a:ext cx="1270800" cy="1270800"/>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9528" y="5071619"/>
            <a:ext cx="1270800" cy="1270800"/>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4101" y="3675127"/>
            <a:ext cx="1270800" cy="1270800"/>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96385" y="3675127"/>
            <a:ext cx="1270800" cy="1270800"/>
          </a:xfrm>
          <a:prstGeom prst="rect">
            <a:avLst/>
          </a:prstGeom>
        </p:spPr>
      </p:pic>
      <p:sp>
        <p:nvSpPr>
          <p:cNvPr id="8" name="矩形 7"/>
          <p:cNvSpPr/>
          <p:nvPr/>
        </p:nvSpPr>
        <p:spPr>
          <a:xfrm>
            <a:off x="6896385" y="2327411"/>
            <a:ext cx="1269242" cy="12692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TEXT</a:t>
            </a:r>
          </a:p>
          <a:p>
            <a:pPr algn="ctr"/>
            <a:r>
              <a:rPr lang="en-US" altLang="zh-CN" dirty="0" smtClean="0"/>
              <a:t>HERE</a:t>
            </a:r>
            <a:endParaRPr lang="zh-CN" altLang="en-US" dirty="0"/>
          </a:p>
        </p:txBody>
      </p:sp>
      <p:sp>
        <p:nvSpPr>
          <p:cNvPr id="9" name="矩形 8"/>
          <p:cNvSpPr/>
          <p:nvPr/>
        </p:nvSpPr>
        <p:spPr>
          <a:xfrm>
            <a:off x="6974859" y="2405885"/>
            <a:ext cx="1112293" cy="111229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322575" y="2405885"/>
            <a:ext cx="1112293" cy="111229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70291" y="2405885"/>
            <a:ext cx="1112293" cy="111229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74859" y="3753601"/>
            <a:ext cx="1112293" cy="111229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22575" y="3753601"/>
            <a:ext cx="1112293" cy="111229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591817" y="3675127"/>
            <a:ext cx="1269242" cy="12692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TEXT</a:t>
            </a:r>
          </a:p>
          <a:p>
            <a:pPr algn="ctr"/>
            <a:r>
              <a:rPr lang="en-US" altLang="zh-CN" dirty="0" smtClean="0"/>
              <a:t>HERE</a:t>
            </a:r>
            <a:endParaRPr lang="zh-CN" altLang="en-US" dirty="0"/>
          </a:p>
        </p:txBody>
      </p:sp>
      <p:sp>
        <p:nvSpPr>
          <p:cNvPr id="15" name="矩形 14"/>
          <p:cNvSpPr/>
          <p:nvPr/>
        </p:nvSpPr>
        <p:spPr>
          <a:xfrm>
            <a:off x="9670291" y="3753601"/>
            <a:ext cx="1112293" cy="111229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322575" y="5150873"/>
            <a:ext cx="1112293" cy="111229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591817" y="994154"/>
            <a:ext cx="1269242" cy="12692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TEXT</a:t>
            </a:r>
          </a:p>
          <a:p>
            <a:pPr algn="ctr"/>
            <a:r>
              <a:rPr lang="en-US" altLang="zh-CN" dirty="0" smtClean="0"/>
              <a:t>HERE</a:t>
            </a:r>
            <a:endParaRPr lang="zh-CN" altLang="en-US" dirty="0"/>
          </a:p>
        </p:txBody>
      </p:sp>
      <p:sp>
        <p:nvSpPr>
          <p:cNvPr id="18" name="矩形 17"/>
          <p:cNvSpPr/>
          <p:nvPr/>
        </p:nvSpPr>
        <p:spPr>
          <a:xfrm>
            <a:off x="9670291" y="1072628"/>
            <a:ext cx="1112293" cy="111229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71498" y="1192376"/>
            <a:ext cx="5972718" cy="2462213"/>
          </a:xfrm>
          <a:prstGeom prst="rect">
            <a:avLst/>
          </a:prstGeom>
          <a:noFill/>
        </p:spPr>
        <p:txBody>
          <a:bodyPr wrap="square" rtlCol="0">
            <a:spAutoFit/>
          </a:bodyPr>
          <a:lstStyle/>
          <a:p>
            <a:pPr>
              <a:lnSpc>
                <a:spcPct val="150000"/>
              </a:lnSpc>
              <a:spcBef>
                <a:spcPts val="600"/>
              </a:spcBef>
            </a:pPr>
            <a:r>
              <a:rPr lang="zh-CN" altLang="en-US" sz="2400" b="1" dirty="0">
                <a:solidFill>
                  <a:schemeClr val="accent1"/>
                </a:solidFill>
                <a:latin typeface="微软雅黑" panose="020B0503020204020204" pitchFamily="34" charset="-122"/>
                <a:ea typeface="微软雅黑" panose="020B0503020204020204" pitchFamily="34" charset="-122"/>
              </a:rPr>
              <a:t>在此输入</a:t>
            </a:r>
            <a:r>
              <a:rPr lang="zh-CN" altLang="en-US" sz="2400" b="1" dirty="0" smtClean="0">
                <a:solidFill>
                  <a:schemeClr val="accent1"/>
                </a:solidFill>
                <a:latin typeface="微软雅黑" panose="020B0503020204020204" pitchFamily="34" charset="-122"/>
                <a:ea typeface="微软雅黑" panose="020B0503020204020204" pitchFamily="34" charset="-122"/>
              </a:rPr>
              <a:t>小标题</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dirty="0">
                <a:latin typeface="微软雅黑" panose="020B0503020204020204" pitchFamily="34" charset="-122"/>
                <a:ea typeface="微软雅黑" panose="020B0503020204020204" pitchFamily="34" charset="-122"/>
              </a:rPr>
              <a:t>点击此处输入与此小标题或图形相关的文字描述内容或数据分析。</a:t>
            </a:r>
          </a:p>
          <a:p>
            <a:pPr>
              <a:lnSpc>
                <a:spcPct val="150000"/>
              </a:lnSpc>
              <a:spcBef>
                <a:spcPts val="600"/>
              </a:spcBef>
            </a:pPr>
            <a:r>
              <a:rPr lang="zh-CN" altLang="en-US" dirty="0">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a:t>
            </a:r>
          </a:p>
        </p:txBody>
      </p:sp>
      <p:sp>
        <p:nvSpPr>
          <p:cNvPr id="20" name="文本框 19"/>
          <p:cNvSpPr txBox="1"/>
          <p:nvPr/>
        </p:nvSpPr>
        <p:spPr>
          <a:xfrm>
            <a:off x="671498" y="3820754"/>
            <a:ext cx="5972718" cy="2462213"/>
          </a:xfrm>
          <a:prstGeom prst="rect">
            <a:avLst/>
          </a:prstGeom>
          <a:noFill/>
        </p:spPr>
        <p:txBody>
          <a:bodyPr wrap="square" rtlCol="0">
            <a:spAutoFit/>
          </a:bodyPr>
          <a:lstStyle/>
          <a:p>
            <a:pPr>
              <a:lnSpc>
                <a:spcPct val="150000"/>
              </a:lnSpc>
              <a:spcBef>
                <a:spcPts val="600"/>
              </a:spcBef>
            </a:pPr>
            <a:r>
              <a:rPr lang="zh-CN" altLang="en-US" sz="2400" b="1" dirty="0">
                <a:solidFill>
                  <a:schemeClr val="accent1"/>
                </a:solidFill>
                <a:latin typeface="微软雅黑" panose="020B0503020204020204" pitchFamily="34" charset="-122"/>
                <a:ea typeface="微软雅黑" panose="020B0503020204020204" pitchFamily="34" charset="-122"/>
              </a:rPr>
              <a:t>在此输入</a:t>
            </a:r>
            <a:r>
              <a:rPr lang="zh-CN" altLang="en-US" sz="2400" b="1" dirty="0" smtClean="0">
                <a:solidFill>
                  <a:schemeClr val="accent1"/>
                </a:solidFill>
                <a:latin typeface="微软雅黑" panose="020B0503020204020204" pitchFamily="34" charset="-122"/>
                <a:ea typeface="微软雅黑" panose="020B0503020204020204" pitchFamily="34" charset="-122"/>
              </a:rPr>
              <a:t>小标题</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dirty="0">
                <a:latin typeface="微软雅黑" panose="020B0503020204020204" pitchFamily="34" charset="-122"/>
                <a:ea typeface="微软雅黑" panose="020B0503020204020204" pitchFamily="34" charset="-122"/>
              </a:rPr>
              <a:t>点击此处输入与此小标题或图形相关的文字描述内容或数据分析。</a:t>
            </a:r>
          </a:p>
          <a:p>
            <a:pPr>
              <a:lnSpc>
                <a:spcPct val="150000"/>
              </a:lnSpc>
              <a:spcBef>
                <a:spcPts val="600"/>
              </a:spcBef>
            </a:pPr>
            <a:r>
              <a:rPr lang="zh-CN" altLang="en-US" dirty="0">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a:t>
            </a:r>
          </a:p>
        </p:txBody>
      </p:sp>
    </p:spTree>
    <p:extLst>
      <p:ext uri="{BB962C8B-B14F-4D97-AF65-F5344CB8AC3E}">
        <p14:creationId xmlns:p14="http://schemas.microsoft.com/office/powerpoint/2010/main" val="3063405912"/>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4000"/>
                            </p:stCondLst>
                            <p:childTnLst>
                              <p:par>
                                <p:cTn id="61" presetID="10" presetClass="entr" presetSubtype="0" fill="hold" grpId="0" nodeType="afterEffect">
                                  <p:stCondLst>
                                    <p:cond delay="0"/>
                                  </p:stCondLst>
                                  <p:iterate type="lt">
                                    <p:tmPct val="3000"/>
                                  </p:iterate>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5730"/>
                            </p:stCondLst>
                            <p:childTnLst>
                              <p:par>
                                <p:cTn id="65" presetID="10" presetClass="entr" presetSubtype="0" fill="hold" grpId="0" nodeType="afterEffect">
                                  <p:stCondLst>
                                    <p:cond delay="0"/>
                                  </p:stCondLst>
                                  <p:iterate type="lt">
                                    <p:tmPct val="3000"/>
                                  </p:iterate>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成功案例</a:t>
            </a: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44236" y="1200150"/>
            <a:ext cx="10972799" cy="322637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3782" y="2989984"/>
            <a:ext cx="3851564" cy="2166505"/>
          </a:xfrm>
          <a:prstGeom prst="rect">
            <a:avLst/>
          </a:prstGeom>
          <a:ln w="76200">
            <a:solidFill>
              <a:schemeClr val="accent1"/>
            </a:solidFill>
          </a:ln>
        </p:spPr>
      </p:pic>
      <p:sp>
        <p:nvSpPr>
          <p:cNvPr id="5" name="文本框 4"/>
          <p:cNvSpPr txBox="1"/>
          <p:nvPr/>
        </p:nvSpPr>
        <p:spPr>
          <a:xfrm>
            <a:off x="5243269" y="4518404"/>
            <a:ext cx="5543169" cy="721544"/>
          </a:xfrm>
          <a:prstGeom prst="rect">
            <a:avLst/>
          </a:prstGeom>
          <a:noFill/>
        </p:spPr>
        <p:txBody>
          <a:bodyPr wrap="square" rtlCol="0">
            <a:spAutoFit/>
          </a:bodyPr>
          <a:lstStyle/>
          <a:p>
            <a:pPr>
              <a:lnSpc>
                <a:spcPct val="125000"/>
              </a:lnSpc>
            </a:pPr>
            <a:r>
              <a:rPr lang="zh-CN" altLang="en-US" sz="3600" dirty="0">
                <a:solidFill>
                  <a:schemeClr val="accent1"/>
                </a:solidFill>
                <a:latin typeface="微软雅黑" panose="020B0503020204020204" pitchFamily="34" charset="-122"/>
                <a:ea typeface="微软雅黑" panose="020B0503020204020204" pitchFamily="34" charset="-122"/>
              </a:rPr>
              <a:t>在此输入小标题</a:t>
            </a:r>
            <a:endParaRPr lang="en-US" altLang="zh-CN" sz="3600" dirty="0" smtClean="0">
              <a:solidFill>
                <a:schemeClr val="accent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44236" y="5331825"/>
            <a:ext cx="10972799" cy="92333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点击此处输入与此小标题或图形相关的文字描述内容或数据分析。</a:t>
            </a:r>
          </a:p>
          <a:p>
            <a:pPr>
              <a:lnSpc>
                <a:spcPct val="150000"/>
              </a:lnSpc>
            </a:pPr>
            <a:r>
              <a:rPr lang="zh-CN" altLang="en-US" dirty="0">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1230721"/>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iterate type="lt">
                                    <p:tmPct val="3000"/>
                                  </p:iterate>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行业前景</a:t>
            </a:r>
          </a:p>
        </p:txBody>
      </p:sp>
      <p:sp>
        <p:nvSpPr>
          <p:cNvPr id="3" name="文本占位符 2"/>
          <p:cNvSpPr>
            <a:spLocks noGrp="1"/>
          </p:cNvSpPr>
          <p:nvPr>
            <p:ph type="body" sz="quarter" idx="11"/>
          </p:nvPr>
        </p:nvSpPr>
        <p:spPr/>
        <p:txBody>
          <a:bodyPr/>
          <a:lstStyle/>
          <a:p>
            <a:r>
              <a:rPr lang="zh-CN" altLang="en-US" dirty="0"/>
              <a:t>战略目标</a:t>
            </a:r>
          </a:p>
        </p:txBody>
      </p:sp>
      <p:sp>
        <p:nvSpPr>
          <p:cNvPr id="4" name="文本占位符 3"/>
          <p:cNvSpPr>
            <a:spLocks noGrp="1"/>
          </p:cNvSpPr>
          <p:nvPr>
            <p:ph type="body" sz="quarter" idx="12"/>
          </p:nvPr>
        </p:nvSpPr>
        <p:spPr/>
        <p:txBody>
          <a:bodyPr/>
          <a:lstStyle/>
          <a:p>
            <a:r>
              <a:rPr lang="zh-CN" altLang="en-US" dirty="0"/>
              <a:t>五年规划</a:t>
            </a:r>
          </a:p>
        </p:txBody>
      </p:sp>
      <p:sp>
        <p:nvSpPr>
          <p:cNvPr id="6" name="文本占位符 5"/>
          <p:cNvSpPr>
            <a:spLocks noGrp="1"/>
          </p:cNvSpPr>
          <p:nvPr>
            <p:ph type="body" sz="quarter" idx="13"/>
          </p:nvPr>
        </p:nvSpPr>
        <p:spPr/>
        <p:txBody>
          <a:bodyPr/>
          <a:lstStyle/>
          <a:p>
            <a:r>
              <a:rPr lang="zh-CN" altLang="en-US" dirty="0"/>
              <a:t>公司前景</a:t>
            </a:r>
          </a:p>
        </p:txBody>
      </p:sp>
      <p:sp>
        <p:nvSpPr>
          <p:cNvPr id="7" name="文本占位符 6"/>
          <p:cNvSpPr>
            <a:spLocks noGrp="1"/>
          </p:cNvSpPr>
          <p:nvPr>
            <p:ph type="body" sz="quarter" idx="14"/>
          </p:nvPr>
        </p:nvSpPr>
        <p:spPr/>
        <p:txBody>
          <a:bodyPr/>
          <a:lstStyle/>
          <a:p>
            <a:r>
              <a:rPr lang="zh-CN" altLang="en-US" dirty="0">
                <a:cs typeface="+mn-ea"/>
                <a:sym typeface="+mn-lt"/>
              </a:rPr>
              <a:t>未来展望</a:t>
            </a:r>
          </a:p>
        </p:txBody>
      </p:sp>
      <p:sp>
        <p:nvSpPr>
          <p:cNvPr id="8" name="文本占位符 7"/>
          <p:cNvSpPr>
            <a:spLocks noGrp="1"/>
          </p:cNvSpPr>
          <p:nvPr>
            <p:ph type="body" sz="quarter" idx="15"/>
          </p:nvPr>
        </p:nvSpPr>
        <p:spPr/>
        <p:txBody>
          <a:bodyPr/>
          <a:lstStyle/>
          <a:p>
            <a:r>
              <a:rPr lang="en-US" altLang="zh-CN" dirty="0">
                <a:latin typeface="+mn-ea"/>
                <a:cs typeface="+mn-ea"/>
                <a:sym typeface="+mn-lt"/>
              </a:rPr>
              <a:t>LOOKING TO FUTURE</a:t>
            </a:r>
            <a:endParaRPr lang="zh-CN" altLang="en-US" dirty="0">
              <a:latin typeface="+mn-ea"/>
              <a:cs typeface="+mn-ea"/>
              <a:sym typeface="+mn-lt"/>
            </a:endParaRPr>
          </a:p>
        </p:txBody>
      </p:sp>
    </p:spTree>
    <p:extLst>
      <p:ext uri="{BB962C8B-B14F-4D97-AF65-F5344CB8AC3E}">
        <p14:creationId xmlns:p14="http://schemas.microsoft.com/office/powerpoint/2010/main" val="473497997"/>
      </p:ext>
    </p:extLst>
  </p:cSld>
  <p:clrMapOvr>
    <a:masterClrMapping/>
  </p:clrMapOvr>
  <p:transition spd="slow" advTm="200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行业前景</a:t>
            </a:r>
          </a:p>
        </p:txBody>
      </p:sp>
      <p:grpSp>
        <p:nvGrpSpPr>
          <p:cNvPr id="3" name="组合 2"/>
          <p:cNvGrpSpPr/>
          <p:nvPr/>
        </p:nvGrpSpPr>
        <p:grpSpPr>
          <a:xfrm>
            <a:off x="2917171" y="3007202"/>
            <a:ext cx="1438836" cy="1438836"/>
            <a:chOff x="1196788" y="2501153"/>
            <a:chExt cx="1438836" cy="1438836"/>
          </a:xfrm>
        </p:grpSpPr>
        <p:sp>
          <p:nvSpPr>
            <p:cNvPr id="4" name="椭圆 3"/>
            <p:cNvSpPr/>
            <p:nvPr/>
          </p:nvSpPr>
          <p:spPr>
            <a:xfrm>
              <a:off x="1196788" y="2501153"/>
              <a:ext cx="1438836" cy="1438836"/>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cs typeface="+mn-ea"/>
                <a:sym typeface="+mn-lt"/>
              </a:endParaRPr>
            </a:p>
          </p:txBody>
        </p:sp>
        <p:sp>
          <p:nvSpPr>
            <p:cNvPr id="5" name="任意多边形 4"/>
            <p:cNvSpPr>
              <a:spLocks noChangeAspect="1"/>
            </p:cNvSpPr>
            <p:nvPr/>
          </p:nvSpPr>
          <p:spPr>
            <a:xfrm>
              <a:off x="1747236" y="2781080"/>
              <a:ext cx="337940" cy="360000"/>
            </a:xfrm>
            <a:custGeom>
              <a:avLst/>
              <a:gdLst>
                <a:gd name="connsiteX0" fmla="*/ 135791 w 272724"/>
                <a:gd name="connsiteY0" fmla="*/ 153023 h 290527"/>
                <a:gd name="connsiteX1" fmla="*/ 204213 w 272724"/>
                <a:gd name="connsiteY1" fmla="*/ 171101 h 290527"/>
                <a:gd name="connsiteX2" fmla="*/ 272724 w 272724"/>
                <a:gd name="connsiteY2" fmla="*/ 289384 h 290527"/>
                <a:gd name="connsiteX3" fmla="*/ 136361 w 272724"/>
                <a:gd name="connsiteY3" fmla="*/ 289384 h 290527"/>
                <a:gd name="connsiteX4" fmla="*/ 4 w 272724"/>
                <a:gd name="connsiteY4" fmla="*/ 290527 h 290527"/>
                <a:gd name="connsiteX5" fmla="*/ 67522 w 272724"/>
                <a:gd name="connsiteY5" fmla="*/ 171674 h 290527"/>
                <a:gd name="connsiteX6" fmla="*/ 135791 w 272724"/>
                <a:gd name="connsiteY6" fmla="*/ 153023 h 290527"/>
                <a:gd name="connsiteX7" fmla="*/ 136361 w 272724"/>
                <a:gd name="connsiteY7" fmla="*/ 0 h 290527"/>
                <a:gd name="connsiteX8" fmla="*/ 210263 w 272724"/>
                <a:gd name="connsiteY8" fmla="*/ 73902 h 290527"/>
                <a:gd name="connsiteX9" fmla="*/ 136361 w 272724"/>
                <a:gd name="connsiteY9" fmla="*/ 147804 h 290527"/>
                <a:gd name="connsiteX10" fmla="*/ 62459 w 272724"/>
                <a:gd name="connsiteY10" fmla="*/ 73902 h 290527"/>
                <a:gd name="connsiteX11" fmla="*/ 136361 w 272724"/>
                <a:gd name="connsiteY11" fmla="*/ 0 h 29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724" h="290527">
                  <a:moveTo>
                    <a:pt x="135791" y="153023"/>
                  </a:moveTo>
                  <a:cubicBezTo>
                    <a:pt x="159395" y="152925"/>
                    <a:pt x="183025" y="158947"/>
                    <a:pt x="204213" y="171101"/>
                  </a:cubicBezTo>
                  <a:cubicBezTo>
                    <a:pt x="246589" y="195410"/>
                    <a:pt x="272724" y="240530"/>
                    <a:pt x="272724" y="289384"/>
                  </a:cubicBezTo>
                  <a:lnTo>
                    <a:pt x="136361" y="289384"/>
                  </a:lnTo>
                  <a:lnTo>
                    <a:pt x="4" y="290527"/>
                  </a:lnTo>
                  <a:cubicBezTo>
                    <a:pt x="-405" y="241675"/>
                    <a:pt x="25350" y="196337"/>
                    <a:pt x="67522" y="171674"/>
                  </a:cubicBezTo>
                  <a:cubicBezTo>
                    <a:pt x="88608" y="159343"/>
                    <a:pt x="112186" y="153122"/>
                    <a:pt x="135791" y="153023"/>
                  </a:cubicBezTo>
                  <a:close/>
                  <a:moveTo>
                    <a:pt x="136361" y="0"/>
                  </a:moveTo>
                  <a:cubicBezTo>
                    <a:pt x="177176" y="0"/>
                    <a:pt x="210263" y="33087"/>
                    <a:pt x="210263" y="73902"/>
                  </a:cubicBezTo>
                  <a:cubicBezTo>
                    <a:pt x="210263" y="114717"/>
                    <a:pt x="177176" y="147804"/>
                    <a:pt x="136361" y="147804"/>
                  </a:cubicBezTo>
                  <a:cubicBezTo>
                    <a:pt x="95546" y="147804"/>
                    <a:pt x="62459" y="114717"/>
                    <a:pt x="62459" y="73902"/>
                  </a:cubicBezTo>
                  <a:cubicBezTo>
                    <a:pt x="62459" y="33087"/>
                    <a:pt x="95546" y="0"/>
                    <a:pt x="1363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smtClean="0">
                <a:solidFill>
                  <a:schemeClr val="bg1"/>
                </a:solidFill>
                <a:cs typeface="+mn-ea"/>
                <a:sym typeface="+mn-lt"/>
              </a:endParaRPr>
            </a:p>
          </p:txBody>
        </p:sp>
        <p:sp>
          <p:nvSpPr>
            <p:cNvPr id="6" name="文本框 5"/>
            <p:cNvSpPr txBox="1"/>
            <p:nvPr/>
          </p:nvSpPr>
          <p:spPr>
            <a:xfrm>
              <a:off x="1344706" y="3220571"/>
              <a:ext cx="1143000" cy="400110"/>
            </a:xfrm>
            <a:prstGeom prst="rect">
              <a:avLst/>
            </a:prstGeom>
            <a:noFill/>
          </p:spPr>
          <p:txBody>
            <a:bodyPr wrap="square" rtlCol="0">
              <a:spAutoFit/>
            </a:bodyPr>
            <a:lstStyle/>
            <a:p>
              <a:pPr algn="ctr"/>
              <a:r>
                <a:rPr lang="zh-CN" altLang="en-US" sz="2000" dirty="0" smtClean="0">
                  <a:solidFill>
                    <a:schemeClr val="bg1"/>
                  </a:solidFill>
                  <a:cs typeface="+mn-ea"/>
                  <a:sym typeface="+mn-lt"/>
                </a:rPr>
                <a:t>内容</a:t>
              </a:r>
            </a:p>
          </p:txBody>
        </p:sp>
      </p:grpSp>
      <p:grpSp>
        <p:nvGrpSpPr>
          <p:cNvPr id="7" name="组合 6"/>
          <p:cNvGrpSpPr/>
          <p:nvPr/>
        </p:nvGrpSpPr>
        <p:grpSpPr>
          <a:xfrm>
            <a:off x="4021256" y="3007202"/>
            <a:ext cx="1438836" cy="1438836"/>
            <a:chOff x="2300873" y="2501153"/>
            <a:chExt cx="1438836" cy="1438836"/>
          </a:xfrm>
        </p:grpSpPr>
        <p:sp>
          <p:nvSpPr>
            <p:cNvPr id="8" name="椭圆 7"/>
            <p:cNvSpPr/>
            <p:nvPr/>
          </p:nvSpPr>
          <p:spPr>
            <a:xfrm>
              <a:off x="2300873" y="2501153"/>
              <a:ext cx="1438836" cy="1438836"/>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cs typeface="+mn-ea"/>
                <a:sym typeface="+mn-lt"/>
              </a:endParaRPr>
            </a:p>
          </p:txBody>
        </p:sp>
        <p:sp>
          <p:nvSpPr>
            <p:cNvPr id="9" name="任意多边形 8"/>
            <p:cNvSpPr>
              <a:spLocks noChangeAspect="1"/>
            </p:cNvSpPr>
            <p:nvPr/>
          </p:nvSpPr>
          <p:spPr>
            <a:xfrm>
              <a:off x="2872787" y="3340364"/>
              <a:ext cx="314879" cy="360000"/>
            </a:xfrm>
            <a:custGeom>
              <a:avLst/>
              <a:gdLst>
                <a:gd name="connsiteX0" fmla="*/ 1172403 w 2296818"/>
                <a:gd name="connsiteY0" fmla="*/ 355552 h 2625941"/>
                <a:gd name="connsiteX1" fmla="*/ 452677 w 2296818"/>
                <a:gd name="connsiteY1" fmla="*/ 767603 h 2625941"/>
                <a:gd name="connsiteX2" fmla="*/ 702612 w 2296818"/>
                <a:gd name="connsiteY2" fmla="*/ 1804414 h 2625941"/>
                <a:gd name="connsiteX3" fmla="*/ 711032 w 2296818"/>
                <a:gd name="connsiteY3" fmla="*/ 2168962 h 2625941"/>
                <a:gd name="connsiteX4" fmla="*/ 980806 w 2296818"/>
                <a:gd name="connsiteY4" fmla="*/ 1923629 h 2625941"/>
                <a:gd name="connsiteX5" fmla="*/ 1903936 w 2296818"/>
                <a:gd name="connsiteY5" fmla="*/ 1389516 h 2625941"/>
                <a:gd name="connsiteX6" fmla="*/ 1460760 w 2296818"/>
                <a:gd name="connsiteY6" fmla="*/ 419444 h 2625941"/>
                <a:gd name="connsiteX7" fmla="*/ 1172403 w 2296818"/>
                <a:gd name="connsiteY7" fmla="*/ 355552 h 2625941"/>
                <a:gd name="connsiteX8" fmla="*/ 1183166 w 2296818"/>
                <a:gd name="connsiteY8" fmla="*/ 513 h 2625941"/>
                <a:gd name="connsiteX9" fmla="*/ 1600644 w 2296818"/>
                <a:gd name="connsiteY9" fmla="*/ 93015 h 2625941"/>
                <a:gd name="connsiteX10" fmla="*/ 2242268 w 2296818"/>
                <a:gd name="connsiteY10" fmla="*/ 1497471 h 2625941"/>
                <a:gd name="connsiteX11" fmla="*/ 905775 w 2296818"/>
                <a:gd name="connsiteY11" fmla="*/ 2270752 h 2625941"/>
                <a:gd name="connsiteX12" fmla="*/ 515201 w 2296818"/>
                <a:gd name="connsiteY12" fmla="*/ 2625941 h 2625941"/>
                <a:gd name="connsiteX13" fmla="*/ 503010 w 2296818"/>
                <a:gd name="connsiteY13" fmla="*/ 2098154 h 2625941"/>
                <a:gd name="connsiteX14" fmla="*/ 141157 w 2296818"/>
                <a:gd name="connsiteY14" fmla="*/ 597074 h 2625941"/>
                <a:gd name="connsiteX15" fmla="*/ 1183166 w 2296818"/>
                <a:gd name="connsiteY15" fmla="*/ 513 h 262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6818" h="2625941">
                  <a:moveTo>
                    <a:pt x="1172403" y="355552"/>
                  </a:moveTo>
                  <a:cubicBezTo>
                    <a:pt x="882050" y="346842"/>
                    <a:pt x="599817" y="498811"/>
                    <a:pt x="452677" y="767603"/>
                  </a:cubicBezTo>
                  <a:cubicBezTo>
                    <a:pt x="256490" y="1125993"/>
                    <a:pt x="364676" y="1574781"/>
                    <a:pt x="702612" y="1804414"/>
                  </a:cubicBezTo>
                  <a:lnTo>
                    <a:pt x="711032" y="2168962"/>
                  </a:lnTo>
                  <a:lnTo>
                    <a:pt x="980806" y="1923629"/>
                  </a:lnTo>
                  <a:cubicBezTo>
                    <a:pt x="1380158" y="2009949"/>
                    <a:pt x="1779738" y="1778755"/>
                    <a:pt x="1903936" y="1389516"/>
                  </a:cubicBezTo>
                  <a:cubicBezTo>
                    <a:pt x="2028134" y="1000277"/>
                    <a:pt x="1836304" y="580377"/>
                    <a:pt x="1460760" y="419444"/>
                  </a:cubicBezTo>
                  <a:cubicBezTo>
                    <a:pt x="1366874" y="379211"/>
                    <a:pt x="1269188" y="358455"/>
                    <a:pt x="1172403" y="355552"/>
                  </a:cubicBezTo>
                  <a:close/>
                  <a:moveTo>
                    <a:pt x="1183166" y="513"/>
                  </a:moveTo>
                  <a:cubicBezTo>
                    <a:pt x="1323289" y="4716"/>
                    <a:pt x="1464718" y="34766"/>
                    <a:pt x="1600644" y="93015"/>
                  </a:cubicBezTo>
                  <a:cubicBezTo>
                    <a:pt x="2144350" y="326011"/>
                    <a:pt x="2422080" y="933936"/>
                    <a:pt x="2242268" y="1497471"/>
                  </a:cubicBezTo>
                  <a:cubicBezTo>
                    <a:pt x="2062456" y="2061006"/>
                    <a:pt x="1483950" y="2395724"/>
                    <a:pt x="905775" y="2270752"/>
                  </a:cubicBezTo>
                  <a:lnTo>
                    <a:pt x="515201" y="2625941"/>
                  </a:lnTo>
                  <a:lnTo>
                    <a:pt x="503010" y="2098154"/>
                  </a:lnTo>
                  <a:cubicBezTo>
                    <a:pt x="13751" y="1765694"/>
                    <a:pt x="-142878" y="1115946"/>
                    <a:pt x="141157" y="597074"/>
                  </a:cubicBezTo>
                  <a:cubicBezTo>
                    <a:pt x="354184" y="207921"/>
                    <a:pt x="762797" y="-12096"/>
                    <a:pt x="1183166" y="5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cs typeface="+mn-ea"/>
                <a:sym typeface="+mn-lt"/>
              </a:endParaRPr>
            </a:p>
          </p:txBody>
        </p:sp>
        <p:sp>
          <p:nvSpPr>
            <p:cNvPr id="10" name="文本框 9"/>
            <p:cNvSpPr txBox="1"/>
            <p:nvPr/>
          </p:nvSpPr>
          <p:spPr>
            <a:xfrm>
              <a:off x="2448791" y="2744680"/>
              <a:ext cx="1143000" cy="400110"/>
            </a:xfrm>
            <a:prstGeom prst="rect">
              <a:avLst/>
            </a:prstGeom>
            <a:noFill/>
          </p:spPr>
          <p:txBody>
            <a:bodyPr wrap="square" rtlCol="0">
              <a:spAutoFit/>
            </a:bodyPr>
            <a:lstStyle/>
            <a:p>
              <a:pPr algn="ctr"/>
              <a:r>
                <a:rPr lang="zh-CN" altLang="en-US" sz="2000" dirty="0">
                  <a:solidFill>
                    <a:schemeClr val="bg1"/>
                  </a:solidFill>
                  <a:cs typeface="+mn-ea"/>
                  <a:sym typeface="+mn-lt"/>
                </a:rPr>
                <a:t>内容</a:t>
              </a:r>
            </a:p>
          </p:txBody>
        </p:sp>
      </p:grpSp>
      <p:sp>
        <p:nvSpPr>
          <p:cNvPr id="11" name="椭圆 10"/>
          <p:cNvSpPr/>
          <p:nvPr/>
        </p:nvSpPr>
        <p:spPr>
          <a:xfrm>
            <a:off x="3539917" y="2178489"/>
            <a:ext cx="193344" cy="193344"/>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4644002" y="5096501"/>
            <a:ext cx="193344" cy="193344"/>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3" name="直接连接符 12"/>
          <p:cNvCxnSpPr/>
          <p:nvPr/>
        </p:nvCxnSpPr>
        <p:spPr>
          <a:xfrm flipV="1">
            <a:off x="3636589" y="2371833"/>
            <a:ext cx="0" cy="63536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740674" y="4461132"/>
            <a:ext cx="0" cy="63536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829933" y="1867942"/>
            <a:ext cx="4365453" cy="1200329"/>
          </a:xfrm>
          <a:prstGeom prst="rect">
            <a:avLst/>
          </a:prstGeom>
          <a:noFill/>
        </p:spPr>
        <p:txBody>
          <a:bodyPr wrap="square" lIns="0" rIns="0" rtlCol="0">
            <a:spAutoFit/>
          </a:bodyPr>
          <a:lstStyle/>
          <a:p>
            <a:pPr>
              <a:lnSpc>
                <a:spcPct val="150000"/>
              </a:lnSpc>
            </a:pPr>
            <a:r>
              <a:rPr lang="zh-CN" altLang="en-US" sz="1600" dirty="0">
                <a:cs typeface="+mn-ea"/>
                <a:sym typeface="+mn-lt"/>
              </a:rPr>
              <a:t>点击此处输入与此小标题或者与此图形相关的内容介绍、数据统计、事件分析、总结概述等文字描述内容。</a:t>
            </a:r>
            <a:endParaRPr lang="zh-CN" altLang="en-US" sz="1600" dirty="0" smtClean="0">
              <a:cs typeface="+mn-ea"/>
              <a:sym typeface="+mn-lt"/>
            </a:endParaRPr>
          </a:p>
        </p:txBody>
      </p:sp>
      <p:sp>
        <p:nvSpPr>
          <p:cNvPr id="16" name="文本框 15"/>
          <p:cNvSpPr txBox="1"/>
          <p:nvPr/>
        </p:nvSpPr>
        <p:spPr>
          <a:xfrm>
            <a:off x="700341" y="4823841"/>
            <a:ext cx="3895325" cy="1200329"/>
          </a:xfrm>
          <a:prstGeom prst="rect">
            <a:avLst/>
          </a:prstGeom>
          <a:noFill/>
        </p:spPr>
        <p:txBody>
          <a:bodyPr wrap="square" lIns="0" rIns="0" rtlCol="0">
            <a:spAutoFit/>
          </a:bodyPr>
          <a:lstStyle/>
          <a:p>
            <a:pPr algn="r">
              <a:lnSpc>
                <a:spcPct val="150000"/>
              </a:lnSpc>
            </a:pPr>
            <a:r>
              <a:rPr lang="zh-CN" altLang="en-US" sz="1600" dirty="0">
                <a:cs typeface="+mn-ea"/>
                <a:sym typeface="+mn-lt"/>
              </a:rPr>
              <a:t>点击此处输入与此小标题或者与此图形相关的内容介绍、数据统计、事件分析、总结概述等文字描述内容。</a:t>
            </a:r>
          </a:p>
        </p:txBody>
      </p:sp>
      <p:sp>
        <p:nvSpPr>
          <p:cNvPr id="17" name="燕尾形 16"/>
          <p:cNvSpPr/>
          <p:nvPr/>
        </p:nvSpPr>
        <p:spPr>
          <a:xfrm>
            <a:off x="7457188" y="3366911"/>
            <a:ext cx="457200" cy="719418"/>
          </a:xfrm>
          <a:prstGeom prst="chevron">
            <a:avLst>
              <a:gd name="adj" fmla="val 10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椭圆 17"/>
          <p:cNvSpPr/>
          <p:nvPr/>
        </p:nvSpPr>
        <p:spPr>
          <a:xfrm>
            <a:off x="8684336" y="2576896"/>
            <a:ext cx="2299447" cy="2299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zh-CN" altLang="en-US" sz="2000" b="1" dirty="0" smtClean="0">
                <a:cs typeface="+mn-ea"/>
                <a:sym typeface="+mn-lt"/>
              </a:rPr>
              <a:t>输入小标题</a:t>
            </a:r>
            <a:endParaRPr lang="en-US" altLang="zh-CN" sz="2000" b="1" dirty="0" smtClean="0">
              <a:cs typeface="+mn-ea"/>
              <a:sym typeface="+mn-lt"/>
            </a:endParaRPr>
          </a:p>
          <a:p>
            <a:pPr algn="ctr">
              <a:spcBef>
                <a:spcPts val="600"/>
              </a:spcBef>
            </a:pPr>
            <a:r>
              <a:rPr lang="zh-CN" altLang="en-US" sz="1600" dirty="0">
                <a:cs typeface="+mn-ea"/>
                <a:sym typeface="+mn-lt"/>
              </a:rPr>
              <a:t>点击此处输入与此小标题或图形相关的文字描述内容或</a:t>
            </a:r>
            <a:r>
              <a:rPr lang="zh-CN" altLang="en-US" sz="1600" dirty="0" smtClean="0">
                <a:cs typeface="+mn-ea"/>
                <a:sym typeface="+mn-lt"/>
              </a:rPr>
              <a:t>数据分析</a:t>
            </a:r>
            <a:endParaRPr lang="zh-CN" altLang="en-US" sz="1600" dirty="0">
              <a:cs typeface="+mn-ea"/>
              <a:sym typeface="+mn-lt"/>
            </a:endParaRPr>
          </a:p>
        </p:txBody>
      </p:sp>
    </p:spTree>
    <p:extLst>
      <p:ext uri="{BB962C8B-B14F-4D97-AF65-F5344CB8AC3E}">
        <p14:creationId xmlns:p14="http://schemas.microsoft.com/office/powerpoint/2010/main" val="3511811317"/>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ppt_w*1.125000"/>
                                          </p:val>
                                        </p:tav>
                                        <p:tav tm="100000">
                                          <p:val>
                                            <p:strVal val="#ppt_x"/>
                                          </p:val>
                                        </p:tav>
                                      </p:tavLst>
                                    </p:anim>
                                    <p:animEffect transition="in" filter="wipe(right)">
                                      <p:cBhvr>
                                        <p:cTn id="8" dur="1000"/>
                                        <p:tgtEl>
                                          <p:spTgt spid="3"/>
                                        </p:tgtEl>
                                      </p:cBhvr>
                                    </p:animEffect>
                                  </p:childTnLst>
                                </p:cTn>
                              </p:par>
                            </p:childTnLst>
                          </p:cTn>
                        </p:par>
                        <p:par>
                          <p:cTn id="9" fill="hold">
                            <p:stCondLst>
                              <p:cond delay="1000"/>
                            </p:stCondLst>
                            <p:childTnLst>
                              <p:par>
                                <p:cTn id="10" presetID="2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750"/>
                                        <p:tgtEl>
                                          <p:spTgt spid="11"/>
                                        </p:tgtEl>
                                      </p:cBhvr>
                                    </p:animEffect>
                                  </p:childTnLst>
                                </p:cTn>
                              </p:par>
                            </p:childTnLst>
                          </p:cTn>
                        </p:par>
                        <p:par>
                          <p:cTn id="17" fill="hold">
                            <p:stCondLst>
                              <p:cond delay="2250"/>
                            </p:stCondLst>
                            <p:childTnLst>
                              <p:par>
                                <p:cTn id="18" presetID="10" presetClass="entr" presetSubtype="0" fill="hold" grpId="0" nodeType="after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Effect transition="in" filter="fade">
                                      <p:cBhvr>
                                        <p:cTn id="20" dur="750"/>
                                        <p:tgtEl>
                                          <p:spTgt spid="15"/>
                                        </p:tgtEl>
                                      </p:cBhvr>
                                    </p:animEffect>
                                  </p:childTnLst>
                                </p:cTn>
                              </p:par>
                            </p:childTnLst>
                          </p:cTn>
                        </p:par>
                        <p:par>
                          <p:cTn id="21" fill="hold">
                            <p:stCondLst>
                              <p:cond delay="6450"/>
                            </p:stCondLst>
                            <p:childTnLst>
                              <p:par>
                                <p:cTn id="22" presetID="12" presetClass="entr" presetSubtype="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p:tgtEl>
                                          <p:spTgt spid="7"/>
                                        </p:tgtEl>
                                        <p:attrNameLst>
                                          <p:attrName>ppt_x</p:attrName>
                                        </p:attrNameLst>
                                      </p:cBhvr>
                                      <p:tavLst>
                                        <p:tav tm="0">
                                          <p:val>
                                            <p:strVal val="#ppt_x+#ppt_w*1.125000"/>
                                          </p:val>
                                        </p:tav>
                                        <p:tav tm="100000">
                                          <p:val>
                                            <p:strVal val="#ppt_x"/>
                                          </p:val>
                                        </p:tav>
                                      </p:tavLst>
                                    </p:anim>
                                    <p:animEffect transition="in" filter="wipe(left)">
                                      <p:cBhvr>
                                        <p:cTn id="25" dur="1000"/>
                                        <p:tgtEl>
                                          <p:spTgt spid="7"/>
                                        </p:tgtEl>
                                      </p:cBhvr>
                                    </p:animEffect>
                                  </p:childTnLst>
                                </p:cTn>
                              </p:par>
                            </p:childTnLst>
                          </p:cTn>
                        </p:par>
                        <p:par>
                          <p:cTn id="26" fill="hold">
                            <p:stCondLst>
                              <p:cond delay="745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795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750"/>
                                        <p:tgtEl>
                                          <p:spTgt spid="12"/>
                                        </p:tgtEl>
                                      </p:cBhvr>
                                    </p:animEffect>
                                  </p:childTnLst>
                                </p:cTn>
                              </p:par>
                            </p:childTnLst>
                          </p:cTn>
                        </p:par>
                        <p:par>
                          <p:cTn id="34" fill="hold">
                            <p:stCondLst>
                              <p:cond delay="8700"/>
                            </p:stCondLst>
                            <p:childTnLst>
                              <p:par>
                                <p:cTn id="35" presetID="10" presetClass="entr" presetSubtype="0" fill="hold" grpId="0" nodeType="afterEffect">
                                  <p:stCondLst>
                                    <p:cond delay="0"/>
                                  </p:stCondLst>
                                  <p:iterate type="lt">
                                    <p:tmPct val="10000"/>
                                  </p:iterate>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childTnLst>
                                </p:cTn>
                              </p:par>
                            </p:childTnLst>
                          </p:cTn>
                        </p:par>
                        <p:par>
                          <p:cTn id="38" fill="hold">
                            <p:stCondLst>
                              <p:cond delay="12900"/>
                            </p:stCondLst>
                            <p:childTnLst>
                              <p:par>
                                <p:cTn id="39" presetID="12" presetClass="entr" presetSubtype="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p:tgtEl>
                                          <p:spTgt spid="17"/>
                                        </p:tgtEl>
                                        <p:attrNameLst>
                                          <p:attrName>ppt_x</p:attrName>
                                        </p:attrNameLst>
                                      </p:cBhvr>
                                      <p:tavLst>
                                        <p:tav tm="0">
                                          <p:val>
                                            <p:strVal val="#ppt_x-#ppt_w*1.125000"/>
                                          </p:val>
                                        </p:tav>
                                        <p:tav tm="100000">
                                          <p:val>
                                            <p:strVal val="#ppt_x"/>
                                          </p:val>
                                        </p:tav>
                                      </p:tavLst>
                                    </p:anim>
                                    <p:animEffect transition="in" filter="wipe(right)">
                                      <p:cBhvr>
                                        <p:cTn id="42" dur="500"/>
                                        <p:tgtEl>
                                          <p:spTgt spid="17"/>
                                        </p:tgtEl>
                                      </p:cBhvr>
                                    </p:animEffect>
                                  </p:childTnLst>
                                </p:cTn>
                              </p:par>
                            </p:childTnLst>
                          </p:cTn>
                        </p:par>
                        <p:par>
                          <p:cTn id="43" fill="hold">
                            <p:stCondLst>
                              <p:cond delay="134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18"/>
                                        </p:tgtEl>
                                        <p:attrNameLst>
                                          <p:attrName>style.visibility</p:attrName>
                                        </p:attrNameLst>
                                      </p:cBhvr>
                                      <p:to>
                                        <p:strVal val="visible"/>
                                      </p:to>
                                    </p:set>
                                    <p:anim calcmode="lin" valueType="num">
                                      <p:cBhvr>
                                        <p:cTn id="46" dur="75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47" dur="750" fill="hold"/>
                                        <p:tgtEl>
                                          <p:spTgt spid="18"/>
                                        </p:tgtEl>
                                        <p:attrNameLst>
                                          <p:attrName>ppt_y</p:attrName>
                                        </p:attrNameLst>
                                      </p:cBhvr>
                                      <p:tavLst>
                                        <p:tav tm="0">
                                          <p:val>
                                            <p:strVal val="#ppt_y"/>
                                          </p:val>
                                        </p:tav>
                                        <p:tav tm="100000">
                                          <p:val>
                                            <p:strVal val="#ppt_y"/>
                                          </p:val>
                                        </p:tav>
                                      </p:tavLst>
                                    </p:anim>
                                    <p:anim calcmode="lin" valueType="num">
                                      <p:cBhvr>
                                        <p:cTn id="48" dur="75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49" dur="75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50" dur="75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16" grpId="0"/>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战略目标</a:t>
            </a:r>
          </a:p>
        </p:txBody>
      </p:sp>
      <p:sp>
        <p:nvSpPr>
          <p:cNvPr id="3" name="矩形 2"/>
          <p:cNvSpPr/>
          <p:nvPr/>
        </p:nvSpPr>
        <p:spPr>
          <a:xfrm>
            <a:off x="605783" y="1945532"/>
            <a:ext cx="3715966" cy="3810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9137" y="2241994"/>
            <a:ext cx="3309259" cy="646331"/>
          </a:xfrm>
          <a:prstGeom prst="rect">
            <a:avLst/>
          </a:prstGeom>
          <a:noFill/>
          <a:ln>
            <a:noFill/>
          </a:ln>
        </p:spPr>
        <p:txBody>
          <a:bodyPr wrap="square" rtlCol="0">
            <a:spAutoFit/>
          </a:bodyPr>
          <a:lstStyle/>
          <a:p>
            <a:pPr algn="ctr"/>
            <a:r>
              <a:rPr lang="zh-CN" altLang="en-US" sz="3600" b="1" dirty="0" smtClean="0">
                <a:solidFill>
                  <a:schemeClr val="bg1"/>
                </a:solidFill>
                <a:cs typeface="+mn-ea"/>
                <a:sym typeface="+mn-lt"/>
              </a:rPr>
              <a:t>小标题</a:t>
            </a:r>
            <a:endParaRPr lang="zh-CN" altLang="en-US" sz="3600" b="1" dirty="0">
              <a:solidFill>
                <a:schemeClr val="bg1"/>
              </a:solidFill>
              <a:cs typeface="+mn-ea"/>
              <a:sym typeface="+mn-lt"/>
            </a:endParaRPr>
          </a:p>
        </p:txBody>
      </p:sp>
      <p:sp>
        <p:nvSpPr>
          <p:cNvPr id="5" name="文本框 4"/>
          <p:cNvSpPr txBox="1"/>
          <p:nvPr/>
        </p:nvSpPr>
        <p:spPr>
          <a:xfrm>
            <a:off x="809138" y="3054794"/>
            <a:ext cx="3309257" cy="369332"/>
          </a:xfrm>
          <a:prstGeom prst="rect">
            <a:avLst/>
          </a:prstGeom>
          <a:noFill/>
        </p:spPr>
        <p:txBody>
          <a:bodyPr wrap="square" rtlCol="0">
            <a:spAutoFit/>
          </a:bodyPr>
          <a:lstStyle/>
          <a:p>
            <a:pPr algn="ctr"/>
            <a:r>
              <a:rPr lang="zh-CN" altLang="en-US" dirty="0" smtClean="0">
                <a:cs typeface="+mn-ea"/>
                <a:sym typeface="+mn-lt"/>
              </a:rPr>
              <a:t>在此输入文字内容</a:t>
            </a:r>
            <a:r>
              <a:rPr lang="en-US" altLang="zh-CN" dirty="0" smtClean="0">
                <a:cs typeface="+mn-ea"/>
                <a:sym typeface="+mn-lt"/>
              </a:rPr>
              <a:t>1</a:t>
            </a:r>
            <a:endParaRPr lang="zh-CN" altLang="en-US" dirty="0">
              <a:cs typeface="+mn-ea"/>
              <a:sym typeface="+mn-lt"/>
            </a:endParaRPr>
          </a:p>
        </p:txBody>
      </p:sp>
      <p:sp>
        <p:nvSpPr>
          <p:cNvPr id="6" name="文本框 5"/>
          <p:cNvSpPr txBox="1"/>
          <p:nvPr/>
        </p:nvSpPr>
        <p:spPr>
          <a:xfrm>
            <a:off x="809138" y="3590595"/>
            <a:ext cx="3309257" cy="369332"/>
          </a:xfrm>
          <a:prstGeom prst="rect">
            <a:avLst/>
          </a:prstGeom>
          <a:noFill/>
        </p:spPr>
        <p:txBody>
          <a:bodyPr wrap="square" rtlCol="0">
            <a:spAutoFit/>
          </a:bodyPr>
          <a:lstStyle/>
          <a:p>
            <a:pPr algn="ctr"/>
            <a:r>
              <a:rPr lang="zh-CN" altLang="en-US" dirty="0">
                <a:cs typeface="+mn-ea"/>
                <a:sym typeface="+mn-lt"/>
              </a:rPr>
              <a:t>在此输入文字内容</a:t>
            </a:r>
            <a:r>
              <a:rPr lang="en-US" altLang="zh-CN" dirty="0" smtClean="0">
                <a:cs typeface="+mn-ea"/>
                <a:sym typeface="+mn-lt"/>
              </a:rPr>
              <a:t>2</a:t>
            </a:r>
            <a:endParaRPr lang="zh-CN" altLang="en-US" dirty="0">
              <a:cs typeface="+mn-ea"/>
              <a:sym typeface="+mn-lt"/>
            </a:endParaRPr>
          </a:p>
        </p:txBody>
      </p:sp>
      <p:sp>
        <p:nvSpPr>
          <p:cNvPr id="7" name="文本框 6"/>
          <p:cNvSpPr txBox="1"/>
          <p:nvPr/>
        </p:nvSpPr>
        <p:spPr>
          <a:xfrm>
            <a:off x="809138" y="4131643"/>
            <a:ext cx="3309257" cy="369332"/>
          </a:xfrm>
          <a:prstGeom prst="rect">
            <a:avLst/>
          </a:prstGeom>
          <a:noFill/>
        </p:spPr>
        <p:txBody>
          <a:bodyPr wrap="square" rtlCol="0">
            <a:spAutoFit/>
          </a:bodyPr>
          <a:lstStyle/>
          <a:p>
            <a:pPr algn="ctr"/>
            <a:r>
              <a:rPr lang="zh-CN" altLang="en-US" dirty="0">
                <a:cs typeface="+mn-ea"/>
                <a:sym typeface="+mn-lt"/>
              </a:rPr>
              <a:t>在此输入文字内容</a:t>
            </a:r>
            <a:r>
              <a:rPr lang="en-US" altLang="zh-CN" dirty="0" smtClean="0">
                <a:cs typeface="+mn-ea"/>
                <a:sym typeface="+mn-lt"/>
              </a:rPr>
              <a:t>3</a:t>
            </a:r>
            <a:endParaRPr lang="zh-CN" altLang="en-US" dirty="0">
              <a:cs typeface="+mn-ea"/>
              <a:sym typeface="+mn-lt"/>
            </a:endParaRPr>
          </a:p>
        </p:txBody>
      </p:sp>
      <p:sp>
        <p:nvSpPr>
          <p:cNvPr id="8" name="文本框 7"/>
          <p:cNvSpPr txBox="1"/>
          <p:nvPr/>
        </p:nvSpPr>
        <p:spPr>
          <a:xfrm>
            <a:off x="809138" y="4667444"/>
            <a:ext cx="3309257" cy="369332"/>
          </a:xfrm>
          <a:prstGeom prst="rect">
            <a:avLst/>
          </a:prstGeom>
          <a:noFill/>
        </p:spPr>
        <p:txBody>
          <a:bodyPr wrap="square" rtlCol="0">
            <a:spAutoFit/>
          </a:bodyPr>
          <a:lstStyle/>
          <a:p>
            <a:pPr algn="ctr"/>
            <a:r>
              <a:rPr lang="zh-CN" altLang="en-US" dirty="0">
                <a:cs typeface="+mn-ea"/>
                <a:sym typeface="+mn-lt"/>
              </a:rPr>
              <a:t>在此输入文字内容</a:t>
            </a:r>
            <a:r>
              <a:rPr lang="en-US" altLang="zh-CN" dirty="0" smtClean="0">
                <a:cs typeface="+mn-ea"/>
                <a:sym typeface="+mn-lt"/>
              </a:rPr>
              <a:t>4</a:t>
            </a:r>
            <a:endParaRPr lang="zh-CN" altLang="en-US" dirty="0">
              <a:cs typeface="+mn-ea"/>
              <a:sym typeface="+mn-lt"/>
            </a:endParaRPr>
          </a:p>
        </p:txBody>
      </p:sp>
      <p:sp>
        <p:nvSpPr>
          <p:cNvPr id="9" name="文本框 8"/>
          <p:cNvSpPr txBox="1"/>
          <p:nvPr/>
        </p:nvSpPr>
        <p:spPr>
          <a:xfrm>
            <a:off x="4729116" y="1888724"/>
            <a:ext cx="4863089" cy="581057"/>
          </a:xfrm>
          <a:prstGeom prst="rect">
            <a:avLst/>
          </a:prstGeom>
          <a:noFill/>
          <a:effectLst/>
        </p:spPr>
        <p:txBody>
          <a:bodyPr wrap="square" rtlCol="0">
            <a:spAutoFit/>
          </a:bodyPr>
          <a:lstStyle/>
          <a:p>
            <a:pPr>
              <a:lnSpc>
                <a:spcPct val="150000"/>
              </a:lnSpc>
            </a:pPr>
            <a:r>
              <a:rPr lang="zh-CN" altLang="en-US" sz="2400" b="1" dirty="0" smtClean="0">
                <a:cs typeface="+mn-ea"/>
                <a:sym typeface="+mn-lt"/>
              </a:rPr>
              <a:t>在此输入小标题</a:t>
            </a:r>
            <a:endParaRPr lang="zh-CN" altLang="en-US" sz="2400" b="1" dirty="0">
              <a:cs typeface="+mn-ea"/>
              <a:sym typeface="+mn-lt"/>
            </a:endParaRPr>
          </a:p>
        </p:txBody>
      </p:sp>
      <p:sp>
        <p:nvSpPr>
          <p:cNvPr id="10" name="文本框 9"/>
          <p:cNvSpPr txBox="1"/>
          <p:nvPr/>
        </p:nvSpPr>
        <p:spPr>
          <a:xfrm>
            <a:off x="4729115" y="2550091"/>
            <a:ext cx="6396287" cy="753220"/>
          </a:xfrm>
          <a:prstGeom prst="rect">
            <a:avLst/>
          </a:prstGeom>
          <a:noFill/>
          <a:effectLst/>
        </p:spPr>
        <p:txBody>
          <a:bodyPr wrap="square" rtlCol="0">
            <a:spAutoFit/>
          </a:bodyPr>
          <a:lstStyle/>
          <a:p>
            <a:pPr>
              <a:lnSpc>
                <a:spcPct val="125000"/>
              </a:lnSpc>
            </a:pPr>
            <a:r>
              <a:rPr lang="zh-CN" altLang="en-US" dirty="0">
                <a:cs typeface="+mn-ea"/>
                <a:sym typeface="+mn-lt"/>
              </a:rPr>
              <a:t>点击此处输入与此小标题或者与此图形相关的内容介绍、数据统计、事件分析、总结概述等文字描述内容。</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115" y="3469829"/>
            <a:ext cx="7148556" cy="2284491"/>
          </a:xfrm>
          <a:prstGeom prst="rect">
            <a:avLst/>
          </a:prstGeom>
        </p:spPr>
      </p:pic>
      <p:sp>
        <p:nvSpPr>
          <p:cNvPr id="12" name="文本框 11"/>
          <p:cNvSpPr txBox="1"/>
          <p:nvPr/>
        </p:nvSpPr>
        <p:spPr>
          <a:xfrm>
            <a:off x="809138" y="5203245"/>
            <a:ext cx="3309257" cy="369332"/>
          </a:xfrm>
          <a:prstGeom prst="rect">
            <a:avLst/>
          </a:prstGeom>
          <a:noFill/>
        </p:spPr>
        <p:txBody>
          <a:bodyPr wrap="square" rtlCol="0">
            <a:spAutoFit/>
          </a:bodyPr>
          <a:lstStyle/>
          <a:p>
            <a:pPr algn="ctr"/>
            <a:r>
              <a:rPr lang="en-US" altLang="zh-CN" dirty="0" smtClean="0">
                <a:cs typeface="+mn-ea"/>
                <a:sym typeface="+mn-lt"/>
              </a:rPr>
              <a:t>……</a:t>
            </a:r>
            <a:endParaRPr lang="zh-CN" altLang="en-US" dirty="0">
              <a:cs typeface="+mn-ea"/>
              <a:sym typeface="+mn-lt"/>
            </a:endParaRPr>
          </a:p>
        </p:txBody>
      </p:sp>
    </p:spTree>
    <p:extLst>
      <p:ext uri="{BB962C8B-B14F-4D97-AF65-F5344CB8AC3E}">
        <p14:creationId xmlns:p14="http://schemas.microsoft.com/office/powerpoint/2010/main" val="2865725828"/>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900" decel="100000" fill="hold"/>
                                        <p:tgtEl>
                                          <p:spTgt spid="4"/>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ppt_y</p:attrName>
                                        </p:attrNameLst>
                                      </p:cBhvr>
                                      <p:tavLst>
                                        <p:tav tm="0">
                                          <p:val>
                                            <p:strVal val="#ppt_y-#ppt_h*1.125000"/>
                                          </p:val>
                                        </p:tav>
                                        <p:tav tm="100000">
                                          <p:val>
                                            <p:strVal val="#ppt_y"/>
                                          </p:val>
                                        </p:tav>
                                      </p:tavLst>
                                    </p:anim>
                                    <p:animEffect transition="in" filter="wipe(down)">
                                      <p:cBhvr>
                                        <p:cTn id="19" dur="500"/>
                                        <p:tgtEl>
                                          <p:spTgt spid="5"/>
                                        </p:tgtEl>
                                      </p:cBhvr>
                                    </p:animEffect>
                                  </p:childTnLst>
                                </p:cTn>
                              </p:par>
                            </p:childTnLst>
                          </p:cTn>
                        </p:par>
                        <p:par>
                          <p:cTn id="20" fill="hold">
                            <p:stCondLst>
                              <p:cond delay="2000"/>
                            </p:stCondLst>
                            <p:childTnLst>
                              <p:par>
                                <p:cTn id="21" presetID="1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down)">
                                      <p:cBhvr>
                                        <p:cTn id="24" dur="500"/>
                                        <p:tgtEl>
                                          <p:spTgt spid="6"/>
                                        </p:tgtEl>
                                      </p:cBhvr>
                                    </p:animEffect>
                                  </p:childTnLst>
                                </p:cTn>
                              </p:par>
                            </p:childTnLst>
                          </p:cTn>
                        </p:par>
                        <p:par>
                          <p:cTn id="25" fill="hold">
                            <p:stCondLst>
                              <p:cond delay="2500"/>
                            </p:stCondLst>
                            <p:childTnLst>
                              <p:par>
                                <p:cTn id="26" presetID="12"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ppt_y</p:attrName>
                                        </p:attrNameLst>
                                      </p:cBhvr>
                                      <p:tavLst>
                                        <p:tav tm="0">
                                          <p:val>
                                            <p:strVal val="#ppt_y-#ppt_h*1.125000"/>
                                          </p:val>
                                        </p:tav>
                                        <p:tav tm="100000">
                                          <p:val>
                                            <p:strVal val="#ppt_y"/>
                                          </p:val>
                                        </p:tav>
                                      </p:tavLst>
                                    </p:anim>
                                    <p:animEffect transition="in" filter="wipe(down)">
                                      <p:cBhvr>
                                        <p:cTn id="29" dur="500"/>
                                        <p:tgtEl>
                                          <p:spTgt spid="7"/>
                                        </p:tgtEl>
                                      </p:cBhvr>
                                    </p:animEffect>
                                  </p:childTnLst>
                                </p:cTn>
                              </p:par>
                            </p:childTnLst>
                          </p:cTn>
                        </p:par>
                        <p:par>
                          <p:cTn id="30" fill="hold">
                            <p:stCondLst>
                              <p:cond delay="3000"/>
                            </p:stCondLst>
                            <p:childTnLst>
                              <p:par>
                                <p:cTn id="31" presetID="1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p:tgtEl>
                                          <p:spTgt spid="8"/>
                                        </p:tgtEl>
                                        <p:attrNameLst>
                                          <p:attrName>ppt_y</p:attrName>
                                        </p:attrNameLst>
                                      </p:cBhvr>
                                      <p:tavLst>
                                        <p:tav tm="0">
                                          <p:val>
                                            <p:strVal val="#ppt_y-#ppt_h*1.125000"/>
                                          </p:val>
                                        </p:tav>
                                        <p:tav tm="100000">
                                          <p:val>
                                            <p:strVal val="#ppt_y"/>
                                          </p:val>
                                        </p:tav>
                                      </p:tavLst>
                                    </p:anim>
                                    <p:animEffect transition="in" filter="wipe(down)">
                                      <p:cBhvr>
                                        <p:cTn id="34" dur="500"/>
                                        <p:tgtEl>
                                          <p:spTgt spid="8"/>
                                        </p:tgtEl>
                                      </p:cBhvr>
                                    </p:animEffect>
                                  </p:childTnLst>
                                </p:cTn>
                              </p:par>
                            </p:childTnLst>
                          </p:cTn>
                        </p:par>
                        <p:par>
                          <p:cTn id="35" fill="hold">
                            <p:stCondLst>
                              <p:cond delay="3500"/>
                            </p:stCondLst>
                            <p:childTnLst>
                              <p:par>
                                <p:cTn id="36" presetID="12" presetClass="entr" presetSubtype="1"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p:tgtEl>
                                          <p:spTgt spid="12"/>
                                        </p:tgtEl>
                                        <p:attrNameLst>
                                          <p:attrName>ppt_y</p:attrName>
                                        </p:attrNameLst>
                                      </p:cBhvr>
                                      <p:tavLst>
                                        <p:tav tm="0">
                                          <p:val>
                                            <p:strVal val="#ppt_y-#ppt_h*1.125000"/>
                                          </p:val>
                                        </p:tav>
                                        <p:tav tm="100000">
                                          <p:val>
                                            <p:strVal val="#ppt_y"/>
                                          </p:val>
                                        </p:tav>
                                      </p:tavLst>
                                    </p:anim>
                                    <p:animEffect transition="in" filter="wipe(down)">
                                      <p:cBhvr>
                                        <p:cTn id="39" dur="500"/>
                                        <p:tgtEl>
                                          <p:spTgt spid="12"/>
                                        </p:tgtEl>
                                      </p:cBhvr>
                                    </p:animEffect>
                                  </p:childTnLst>
                                </p:cTn>
                              </p:par>
                            </p:childTnLst>
                          </p:cTn>
                        </p:par>
                        <p:par>
                          <p:cTn id="40" fill="hold">
                            <p:stCondLst>
                              <p:cond delay="4000"/>
                            </p:stCondLst>
                            <p:childTnLst>
                              <p:par>
                                <p:cTn id="41" presetID="10" presetClass="entr" presetSubtype="0" fill="hold" grpId="0" nodeType="afterEffect">
                                  <p:stCondLst>
                                    <p:cond delay="0"/>
                                  </p:stCondLst>
                                  <p:iterate type="lt">
                                    <p:tmPct val="5000"/>
                                  </p:iterate>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4650"/>
                            </p:stCondLst>
                            <p:childTnLst>
                              <p:par>
                                <p:cTn id="45" presetID="10" presetClass="entr" presetSubtype="0" fill="hold" grpId="0" nodeType="afterEffect">
                                  <p:stCondLst>
                                    <p:cond delay="0"/>
                                  </p:stCondLst>
                                  <p:iterate type="lt">
                                    <p:tmPct val="5000"/>
                                  </p:iterate>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6300"/>
                            </p:stCondLst>
                            <p:childTnLst>
                              <p:par>
                                <p:cTn id="49" presetID="14" presetClass="entr" presetSubtype="1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randombar(horizontal)">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P spid="9" grpId="0"/>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五年规划</a:t>
            </a:r>
          </a:p>
        </p:txBody>
      </p:sp>
      <p:sp>
        <p:nvSpPr>
          <p:cNvPr id="3" name="椭圆 2"/>
          <p:cNvSpPr/>
          <p:nvPr/>
        </p:nvSpPr>
        <p:spPr>
          <a:xfrm>
            <a:off x="755779" y="1663110"/>
            <a:ext cx="540327" cy="5403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3"/>
          <p:cNvSpPr>
            <a:spLocks noChangeAspect="1"/>
          </p:cNvSpPr>
          <p:nvPr/>
        </p:nvSpPr>
        <p:spPr>
          <a:xfrm>
            <a:off x="921559" y="1807319"/>
            <a:ext cx="208765" cy="252000"/>
          </a:xfrm>
          <a:custGeom>
            <a:avLst/>
            <a:gdLst>
              <a:gd name="connsiteX0" fmla="*/ 2540739 w 5081480"/>
              <a:gd name="connsiteY0" fmla="*/ 1728231 h 6133889"/>
              <a:gd name="connsiteX1" fmla="*/ 1728230 w 5081480"/>
              <a:gd name="connsiteY1" fmla="*/ 2540740 h 6133889"/>
              <a:gd name="connsiteX2" fmla="*/ 2540739 w 5081480"/>
              <a:gd name="connsiteY2" fmla="*/ 3353249 h 6133889"/>
              <a:gd name="connsiteX3" fmla="*/ 3353248 w 5081480"/>
              <a:gd name="connsiteY3" fmla="*/ 2540740 h 6133889"/>
              <a:gd name="connsiteX4" fmla="*/ 2540739 w 5081480"/>
              <a:gd name="connsiteY4" fmla="*/ 1728231 h 6133889"/>
              <a:gd name="connsiteX5" fmla="*/ 2540740 w 5081480"/>
              <a:gd name="connsiteY5" fmla="*/ 1407975 h 6133889"/>
              <a:gd name="connsiteX6" fmla="*/ 3673505 w 5081480"/>
              <a:gd name="connsiteY6" fmla="*/ 2540740 h 6133889"/>
              <a:gd name="connsiteX7" fmla="*/ 2540740 w 5081480"/>
              <a:gd name="connsiteY7" fmla="*/ 3673505 h 6133889"/>
              <a:gd name="connsiteX8" fmla="*/ 1407975 w 5081480"/>
              <a:gd name="connsiteY8" fmla="*/ 2540740 h 6133889"/>
              <a:gd name="connsiteX9" fmla="*/ 2540740 w 5081480"/>
              <a:gd name="connsiteY9" fmla="*/ 1407975 h 6133889"/>
              <a:gd name="connsiteX10" fmla="*/ 2540740 w 5081480"/>
              <a:gd name="connsiteY10" fmla="*/ 305592 h 6133889"/>
              <a:gd name="connsiteX11" fmla="*/ 960252 w 5081480"/>
              <a:gd name="connsiteY11" fmla="*/ 960252 h 6133889"/>
              <a:gd name="connsiteX12" fmla="*/ 960252 w 5081480"/>
              <a:gd name="connsiteY12" fmla="*/ 4121228 h 6133889"/>
              <a:gd name="connsiteX13" fmla="*/ 2540740 w 5081480"/>
              <a:gd name="connsiteY13" fmla="*/ 5701715 h 6133889"/>
              <a:gd name="connsiteX14" fmla="*/ 4121228 w 5081480"/>
              <a:gd name="connsiteY14" fmla="*/ 4121228 h 6133889"/>
              <a:gd name="connsiteX15" fmla="*/ 4121228 w 5081480"/>
              <a:gd name="connsiteY15" fmla="*/ 960252 h 6133889"/>
              <a:gd name="connsiteX16" fmla="*/ 2540740 w 5081480"/>
              <a:gd name="connsiteY16" fmla="*/ 305592 h 6133889"/>
              <a:gd name="connsiteX17" fmla="*/ 2540741 w 5081480"/>
              <a:gd name="connsiteY17" fmla="*/ 0 h 6133889"/>
              <a:gd name="connsiteX18" fmla="*/ 4337315 w 5081480"/>
              <a:gd name="connsiteY18" fmla="*/ 744165 h 6133889"/>
              <a:gd name="connsiteX19" fmla="*/ 4337315 w 5081480"/>
              <a:gd name="connsiteY19" fmla="*/ 4337315 h 6133889"/>
              <a:gd name="connsiteX20" fmla="*/ 2540740 w 5081480"/>
              <a:gd name="connsiteY20" fmla="*/ 6133889 h 6133889"/>
              <a:gd name="connsiteX21" fmla="*/ 744165 w 5081480"/>
              <a:gd name="connsiteY21" fmla="*/ 4337315 h 6133889"/>
              <a:gd name="connsiteX22" fmla="*/ 744165 w 5081480"/>
              <a:gd name="connsiteY22" fmla="*/ 744165 h 6133889"/>
              <a:gd name="connsiteX23" fmla="*/ 2540741 w 5081480"/>
              <a:gd name="connsiteY23" fmla="*/ 0 h 613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81480" h="6133889">
                <a:moveTo>
                  <a:pt x="2540739" y="1728231"/>
                </a:moveTo>
                <a:cubicBezTo>
                  <a:pt x="2092003" y="1728231"/>
                  <a:pt x="1728230" y="2092004"/>
                  <a:pt x="1728230" y="2540740"/>
                </a:cubicBezTo>
                <a:cubicBezTo>
                  <a:pt x="1728230" y="2989476"/>
                  <a:pt x="2092003" y="3353249"/>
                  <a:pt x="2540739" y="3353249"/>
                </a:cubicBezTo>
                <a:cubicBezTo>
                  <a:pt x="2989475" y="3353249"/>
                  <a:pt x="3353248" y="2989476"/>
                  <a:pt x="3353248" y="2540740"/>
                </a:cubicBezTo>
                <a:cubicBezTo>
                  <a:pt x="3353248" y="2092004"/>
                  <a:pt x="2989475" y="1728231"/>
                  <a:pt x="2540739" y="1728231"/>
                </a:cubicBezTo>
                <a:close/>
                <a:moveTo>
                  <a:pt x="2540740" y="1407975"/>
                </a:moveTo>
                <a:cubicBezTo>
                  <a:pt x="3166349" y="1407975"/>
                  <a:pt x="3673505" y="1915131"/>
                  <a:pt x="3673505" y="2540740"/>
                </a:cubicBezTo>
                <a:cubicBezTo>
                  <a:pt x="3673505" y="3166349"/>
                  <a:pt x="3166349" y="3673505"/>
                  <a:pt x="2540740" y="3673505"/>
                </a:cubicBezTo>
                <a:cubicBezTo>
                  <a:pt x="1915131" y="3673505"/>
                  <a:pt x="1407975" y="3166349"/>
                  <a:pt x="1407975" y="2540740"/>
                </a:cubicBezTo>
                <a:cubicBezTo>
                  <a:pt x="1407975" y="1915131"/>
                  <a:pt x="1915131" y="1407975"/>
                  <a:pt x="2540740" y="1407975"/>
                </a:cubicBezTo>
                <a:close/>
                <a:moveTo>
                  <a:pt x="2540740" y="305592"/>
                </a:moveTo>
                <a:cubicBezTo>
                  <a:pt x="1968716" y="305592"/>
                  <a:pt x="1396692" y="523813"/>
                  <a:pt x="960252" y="960252"/>
                </a:cubicBezTo>
                <a:cubicBezTo>
                  <a:pt x="87373" y="1833132"/>
                  <a:pt x="87373" y="3248348"/>
                  <a:pt x="960252" y="4121228"/>
                </a:cubicBezTo>
                <a:lnTo>
                  <a:pt x="2540740" y="5701715"/>
                </a:lnTo>
                <a:lnTo>
                  <a:pt x="4121228" y="4121228"/>
                </a:lnTo>
                <a:cubicBezTo>
                  <a:pt x="4994107" y="3248348"/>
                  <a:pt x="4994107" y="1833132"/>
                  <a:pt x="4121228" y="960252"/>
                </a:cubicBezTo>
                <a:cubicBezTo>
                  <a:pt x="3684788" y="523813"/>
                  <a:pt x="3112764" y="305592"/>
                  <a:pt x="2540740" y="305592"/>
                </a:cubicBezTo>
                <a:close/>
                <a:moveTo>
                  <a:pt x="2540741" y="0"/>
                </a:moveTo>
                <a:cubicBezTo>
                  <a:pt x="3190972" y="0"/>
                  <a:pt x="3841205" y="248054"/>
                  <a:pt x="4337315" y="744165"/>
                </a:cubicBezTo>
                <a:cubicBezTo>
                  <a:pt x="5329535" y="1736387"/>
                  <a:pt x="5329535" y="3345095"/>
                  <a:pt x="4337315" y="4337315"/>
                </a:cubicBezTo>
                <a:lnTo>
                  <a:pt x="2540740" y="6133889"/>
                </a:lnTo>
                <a:lnTo>
                  <a:pt x="744165" y="4337315"/>
                </a:lnTo>
                <a:cubicBezTo>
                  <a:pt x="-248055" y="3345094"/>
                  <a:pt x="-248055" y="1736387"/>
                  <a:pt x="744165" y="744165"/>
                </a:cubicBezTo>
                <a:cubicBezTo>
                  <a:pt x="1240276" y="248055"/>
                  <a:pt x="1890508" y="0"/>
                  <a:pt x="25407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5" name="直接连接符 4"/>
          <p:cNvCxnSpPr/>
          <p:nvPr/>
        </p:nvCxnSpPr>
        <p:spPr>
          <a:xfrm>
            <a:off x="755779" y="2355838"/>
            <a:ext cx="19950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1089" y="2415163"/>
            <a:ext cx="2272146" cy="830997"/>
          </a:xfrm>
          <a:prstGeom prst="rect">
            <a:avLst/>
          </a:prstGeom>
          <a:noFill/>
        </p:spPr>
        <p:txBody>
          <a:bodyPr wrap="square" rtlCol="0">
            <a:spAutoFit/>
          </a:bodyPr>
          <a:lstStyle/>
          <a:p>
            <a:pPr>
              <a:spcBef>
                <a:spcPts val="600"/>
              </a:spcBef>
            </a:pPr>
            <a:r>
              <a:rPr lang="zh-CN" altLang="en-US" sz="2400" b="1" dirty="0" smtClean="0">
                <a:solidFill>
                  <a:schemeClr val="accent1"/>
                </a:solidFill>
                <a:cs typeface="+mn-ea"/>
                <a:sym typeface="+mn-lt"/>
              </a:rPr>
              <a:t>在此输入小标题</a:t>
            </a:r>
            <a:endParaRPr lang="en-US" altLang="zh-CN" dirty="0" smtClean="0">
              <a:solidFill>
                <a:schemeClr val="accent1"/>
              </a:solidFill>
              <a:cs typeface="+mn-ea"/>
              <a:sym typeface="+mn-lt"/>
            </a:endParaRPr>
          </a:p>
        </p:txBody>
      </p:sp>
      <p:cxnSp>
        <p:nvCxnSpPr>
          <p:cNvPr id="7" name="直接连接符 6"/>
          <p:cNvCxnSpPr/>
          <p:nvPr/>
        </p:nvCxnSpPr>
        <p:spPr>
          <a:xfrm>
            <a:off x="755779" y="3256383"/>
            <a:ext cx="19950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31090" y="3350164"/>
            <a:ext cx="2119744" cy="1754326"/>
          </a:xfrm>
          <a:prstGeom prst="rect">
            <a:avLst/>
          </a:prstGeom>
          <a:noFill/>
        </p:spPr>
        <p:txBody>
          <a:bodyPr wrap="square" rtlCol="0">
            <a:spAutoFit/>
          </a:bodyPr>
          <a:lstStyle/>
          <a:p>
            <a:pPr>
              <a:lnSpc>
                <a:spcPct val="150000"/>
              </a:lnSpc>
              <a:spcBef>
                <a:spcPts val="600"/>
              </a:spcBef>
            </a:pPr>
            <a:r>
              <a:rPr lang="zh-CN" altLang="en-US" dirty="0" smtClean="0">
                <a:cs typeface="+mn-ea"/>
                <a:sym typeface="+mn-lt"/>
              </a:rPr>
              <a:t>在此输入关于此标题或图形的文字描述内容或者相关的数据</a:t>
            </a:r>
            <a:endParaRPr lang="en-US" altLang="zh-CN" dirty="0" smtClean="0">
              <a:cs typeface="+mn-ea"/>
              <a:sym typeface="+mn-lt"/>
            </a:endParaRPr>
          </a:p>
        </p:txBody>
      </p:sp>
      <p:sp>
        <p:nvSpPr>
          <p:cNvPr id="9" name="矩形 8"/>
          <p:cNvSpPr/>
          <p:nvPr/>
        </p:nvSpPr>
        <p:spPr>
          <a:xfrm>
            <a:off x="631088" y="5131550"/>
            <a:ext cx="2119746" cy="392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cs typeface="+mn-ea"/>
                <a:sym typeface="+mn-lt"/>
              </a:rPr>
              <a:t>TEXT HERE</a:t>
            </a:r>
            <a:endParaRPr lang="zh-CN" altLang="en-US" sz="1600" dirty="0">
              <a:cs typeface="+mn-ea"/>
              <a:sym typeface="+mn-lt"/>
            </a:endParaRPr>
          </a:p>
        </p:txBody>
      </p:sp>
      <p:cxnSp>
        <p:nvCxnSpPr>
          <p:cNvPr id="10" name="直接连接符 9"/>
          <p:cNvCxnSpPr/>
          <p:nvPr/>
        </p:nvCxnSpPr>
        <p:spPr>
          <a:xfrm>
            <a:off x="3152616" y="1252800"/>
            <a:ext cx="0" cy="491836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679090" y="1663110"/>
            <a:ext cx="540327" cy="5403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3679090" y="2355838"/>
            <a:ext cx="19950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554400" y="2415163"/>
            <a:ext cx="2272146" cy="830997"/>
          </a:xfrm>
          <a:prstGeom prst="rect">
            <a:avLst/>
          </a:prstGeom>
          <a:noFill/>
        </p:spPr>
        <p:txBody>
          <a:bodyPr wrap="square" rtlCol="0">
            <a:spAutoFit/>
          </a:bodyPr>
          <a:lstStyle/>
          <a:p>
            <a:pPr>
              <a:spcBef>
                <a:spcPts val="600"/>
              </a:spcBef>
            </a:pPr>
            <a:r>
              <a:rPr lang="zh-CN" altLang="en-US" sz="2400" b="1" dirty="0" smtClean="0">
                <a:solidFill>
                  <a:schemeClr val="accent1"/>
                </a:solidFill>
                <a:cs typeface="+mn-ea"/>
                <a:sym typeface="+mn-lt"/>
              </a:rPr>
              <a:t>在此输入小标题</a:t>
            </a:r>
            <a:endParaRPr lang="en-US" altLang="zh-CN" dirty="0" smtClean="0">
              <a:solidFill>
                <a:schemeClr val="accent1"/>
              </a:solidFill>
              <a:cs typeface="+mn-ea"/>
              <a:sym typeface="+mn-lt"/>
            </a:endParaRPr>
          </a:p>
        </p:txBody>
      </p:sp>
      <p:cxnSp>
        <p:nvCxnSpPr>
          <p:cNvPr id="14" name="直接连接符 13"/>
          <p:cNvCxnSpPr/>
          <p:nvPr/>
        </p:nvCxnSpPr>
        <p:spPr>
          <a:xfrm>
            <a:off x="3679090" y="3256383"/>
            <a:ext cx="19950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554401" y="3350164"/>
            <a:ext cx="2119744" cy="1754326"/>
          </a:xfrm>
          <a:prstGeom prst="rect">
            <a:avLst/>
          </a:prstGeom>
          <a:noFill/>
        </p:spPr>
        <p:txBody>
          <a:bodyPr wrap="square" rtlCol="0">
            <a:spAutoFit/>
          </a:bodyPr>
          <a:lstStyle/>
          <a:p>
            <a:pPr>
              <a:lnSpc>
                <a:spcPct val="150000"/>
              </a:lnSpc>
              <a:spcBef>
                <a:spcPts val="600"/>
              </a:spcBef>
            </a:pPr>
            <a:r>
              <a:rPr lang="zh-CN" altLang="en-US" dirty="0" smtClean="0">
                <a:cs typeface="+mn-ea"/>
                <a:sym typeface="+mn-lt"/>
              </a:rPr>
              <a:t>在此输入关于此标题或图形的文字描述内容或者相关的数据</a:t>
            </a:r>
            <a:endParaRPr lang="en-US" altLang="zh-CN" dirty="0" smtClean="0">
              <a:cs typeface="+mn-ea"/>
              <a:sym typeface="+mn-lt"/>
            </a:endParaRPr>
          </a:p>
        </p:txBody>
      </p:sp>
      <p:sp>
        <p:nvSpPr>
          <p:cNvPr id="16" name="矩形 15"/>
          <p:cNvSpPr/>
          <p:nvPr/>
        </p:nvSpPr>
        <p:spPr>
          <a:xfrm>
            <a:off x="3554399" y="5131550"/>
            <a:ext cx="2119746" cy="392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cs typeface="+mn-ea"/>
                <a:sym typeface="+mn-lt"/>
              </a:rPr>
              <a:t>TEXT HERE</a:t>
            </a:r>
            <a:endParaRPr lang="zh-CN" altLang="en-US" sz="1600" dirty="0">
              <a:cs typeface="+mn-ea"/>
              <a:sym typeface="+mn-lt"/>
            </a:endParaRPr>
          </a:p>
        </p:txBody>
      </p:sp>
      <p:cxnSp>
        <p:nvCxnSpPr>
          <p:cNvPr id="17" name="直接连接符 16"/>
          <p:cNvCxnSpPr/>
          <p:nvPr/>
        </p:nvCxnSpPr>
        <p:spPr>
          <a:xfrm>
            <a:off x="6075927" y="1252800"/>
            <a:ext cx="0" cy="491836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602401" y="1663110"/>
            <a:ext cx="540327" cy="5403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6602401" y="2355838"/>
            <a:ext cx="19950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77711" y="2415163"/>
            <a:ext cx="2272146" cy="830997"/>
          </a:xfrm>
          <a:prstGeom prst="rect">
            <a:avLst/>
          </a:prstGeom>
          <a:noFill/>
        </p:spPr>
        <p:txBody>
          <a:bodyPr wrap="square" rtlCol="0">
            <a:spAutoFit/>
          </a:bodyPr>
          <a:lstStyle/>
          <a:p>
            <a:pPr>
              <a:spcBef>
                <a:spcPts val="600"/>
              </a:spcBef>
            </a:pPr>
            <a:r>
              <a:rPr lang="zh-CN" altLang="en-US" sz="2400" b="1" dirty="0" smtClean="0">
                <a:solidFill>
                  <a:schemeClr val="accent1"/>
                </a:solidFill>
                <a:cs typeface="+mn-ea"/>
                <a:sym typeface="+mn-lt"/>
              </a:rPr>
              <a:t>在此输入小标题</a:t>
            </a:r>
            <a:endParaRPr lang="en-US" altLang="zh-CN" dirty="0" smtClean="0">
              <a:solidFill>
                <a:schemeClr val="accent1"/>
              </a:solidFill>
              <a:cs typeface="+mn-ea"/>
              <a:sym typeface="+mn-lt"/>
            </a:endParaRPr>
          </a:p>
        </p:txBody>
      </p:sp>
      <p:cxnSp>
        <p:nvCxnSpPr>
          <p:cNvPr id="21" name="直接连接符 20"/>
          <p:cNvCxnSpPr/>
          <p:nvPr/>
        </p:nvCxnSpPr>
        <p:spPr>
          <a:xfrm>
            <a:off x="6602401" y="3256383"/>
            <a:ext cx="19950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477712" y="3350164"/>
            <a:ext cx="2119744" cy="1754326"/>
          </a:xfrm>
          <a:prstGeom prst="rect">
            <a:avLst/>
          </a:prstGeom>
          <a:noFill/>
        </p:spPr>
        <p:txBody>
          <a:bodyPr wrap="square" rtlCol="0">
            <a:spAutoFit/>
          </a:bodyPr>
          <a:lstStyle/>
          <a:p>
            <a:pPr>
              <a:lnSpc>
                <a:spcPct val="150000"/>
              </a:lnSpc>
              <a:spcBef>
                <a:spcPts val="600"/>
              </a:spcBef>
            </a:pPr>
            <a:r>
              <a:rPr lang="zh-CN" altLang="en-US" dirty="0" smtClean="0">
                <a:cs typeface="+mn-ea"/>
                <a:sym typeface="+mn-lt"/>
              </a:rPr>
              <a:t>在此输入关于此标题或图形的文字描述内容或者相关的数据</a:t>
            </a:r>
            <a:endParaRPr lang="en-US" altLang="zh-CN" dirty="0" smtClean="0">
              <a:cs typeface="+mn-ea"/>
              <a:sym typeface="+mn-lt"/>
            </a:endParaRPr>
          </a:p>
        </p:txBody>
      </p:sp>
      <p:sp>
        <p:nvSpPr>
          <p:cNvPr id="23" name="矩形 22"/>
          <p:cNvSpPr/>
          <p:nvPr/>
        </p:nvSpPr>
        <p:spPr>
          <a:xfrm>
            <a:off x="6477710" y="5131550"/>
            <a:ext cx="2119746" cy="392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cs typeface="+mn-ea"/>
                <a:sym typeface="+mn-lt"/>
              </a:rPr>
              <a:t>TEXT HERE</a:t>
            </a:r>
            <a:endParaRPr lang="zh-CN" altLang="en-US" sz="1600" dirty="0">
              <a:cs typeface="+mn-ea"/>
              <a:sym typeface="+mn-lt"/>
            </a:endParaRPr>
          </a:p>
        </p:txBody>
      </p:sp>
      <p:sp>
        <p:nvSpPr>
          <p:cNvPr id="24" name="任意多边形 23"/>
          <p:cNvSpPr>
            <a:spLocks noChangeAspect="1"/>
          </p:cNvSpPr>
          <p:nvPr/>
        </p:nvSpPr>
        <p:spPr>
          <a:xfrm>
            <a:off x="3823253" y="1807319"/>
            <a:ext cx="252000" cy="252000"/>
          </a:xfrm>
          <a:custGeom>
            <a:avLst/>
            <a:gdLst>
              <a:gd name="connsiteX0" fmla="*/ 3817270 w 6400799"/>
              <a:gd name="connsiteY0" fmla="*/ 3323047 h 6400800"/>
              <a:gd name="connsiteX1" fmla="*/ 5066529 w 6400799"/>
              <a:gd name="connsiteY1" fmla="*/ 4572306 h 6400800"/>
              <a:gd name="connsiteX2" fmla="*/ 5272152 w 6400799"/>
              <a:gd name="connsiteY2" fmla="*/ 4366683 h 6400800"/>
              <a:gd name="connsiteX3" fmla="*/ 5272152 w 6400799"/>
              <a:gd name="connsiteY3" fmla="*/ 5189175 h 6400800"/>
              <a:gd name="connsiteX4" fmla="*/ 4449659 w 6400799"/>
              <a:gd name="connsiteY4" fmla="*/ 5189176 h 6400800"/>
              <a:gd name="connsiteX5" fmla="*/ 4655282 w 6400799"/>
              <a:gd name="connsiteY5" fmla="*/ 4983553 h 6400800"/>
              <a:gd name="connsiteX6" fmla="*/ 3406023 w 6400799"/>
              <a:gd name="connsiteY6" fmla="*/ 3734293 h 6400800"/>
              <a:gd name="connsiteX7" fmla="*/ 2583528 w 6400799"/>
              <a:gd name="connsiteY7" fmla="*/ 3323047 h 6400800"/>
              <a:gd name="connsiteX8" fmla="*/ 2994775 w 6400799"/>
              <a:gd name="connsiteY8" fmla="*/ 3734293 h 6400800"/>
              <a:gd name="connsiteX9" fmla="*/ 1745516 w 6400799"/>
              <a:gd name="connsiteY9" fmla="*/ 4983553 h 6400800"/>
              <a:gd name="connsiteX10" fmla="*/ 1951139 w 6400799"/>
              <a:gd name="connsiteY10" fmla="*/ 5189176 h 6400800"/>
              <a:gd name="connsiteX11" fmla="*/ 1128646 w 6400799"/>
              <a:gd name="connsiteY11" fmla="*/ 5189175 h 6400800"/>
              <a:gd name="connsiteX12" fmla="*/ 1128646 w 6400799"/>
              <a:gd name="connsiteY12" fmla="*/ 4366683 h 6400800"/>
              <a:gd name="connsiteX13" fmla="*/ 1334269 w 6400799"/>
              <a:gd name="connsiteY13" fmla="*/ 4572306 h 6400800"/>
              <a:gd name="connsiteX14" fmla="*/ 4449660 w 6400799"/>
              <a:gd name="connsiteY14" fmla="*/ 1211625 h 6400800"/>
              <a:gd name="connsiteX15" fmla="*/ 5272153 w 6400799"/>
              <a:gd name="connsiteY15" fmla="*/ 1211626 h 6400800"/>
              <a:gd name="connsiteX16" fmla="*/ 5272153 w 6400799"/>
              <a:gd name="connsiteY16" fmla="*/ 2034118 h 6400800"/>
              <a:gd name="connsiteX17" fmla="*/ 5066530 w 6400799"/>
              <a:gd name="connsiteY17" fmla="*/ 1828495 h 6400800"/>
              <a:gd name="connsiteX18" fmla="*/ 3817271 w 6400799"/>
              <a:gd name="connsiteY18" fmla="*/ 3077754 h 6400800"/>
              <a:gd name="connsiteX19" fmla="*/ 3406024 w 6400799"/>
              <a:gd name="connsiteY19" fmla="*/ 2666508 h 6400800"/>
              <a:gd name="connsiteX20" fmla="*/ 4655283 w 6400799"/>
              <a:gd name="connsiteY20" fmla="*/ 1417248 h 6400800"/>
              <a:gd name="connsiteX21" fmla="*/ 1951140 w 6400799"/>
              <a:gd name="connsiteY21" fmla="*/ 1211625 h 6400800"/>
              <a:gd name="connsiteX22" fmla="*/ 1745517 w 6400799"/>
              <a:gd name="connsiteY22" fmla="*/ 1417248 h 6400800"/>
              <a:gd name="connsiteX23" fmla="*/ 2994776 w 6400799"/>
              <a:gd name="connsiteY23" fmla="*/ 2666507 h 6400800"/>
              <a:gd name="connsiteX24" fmla="*/ 2583529 w 6400799"/>
              <a:gd name="connsiteY24" fmla="*/ 3077754 h 6400800"/>
              <a:gd name="connsiteX25" fmla="*/ 1334270 w 6400799"/>
              <a:gd name="connsiteY25" fmla="*/ 1828495 h 6400800"/>
              <a:gd name="connsiteX26" fmla="*/ 1128647 w 6400799"/>
              <a:gd name="connsiteY26" fmla="*/ 2034118 h 6400800"/>
              <a:gd name="connsiteX27" fmla="*/ 1128647 w 6400799"/>
              <a:gd name="connsiteY27" fmla="*/ 1211626 h 6400800"/>
              <a:gd name="connsiteX28" fmla="*/ 1079141 w 6400799"/>
              <a:gd name="connsiteY28" fmla="*/ 428327 h 6400800"/>
              <a:gd name="connsiteX29" fmla="*/ 426570 w 6400799"/>
              <a:gd name="connsiteY29" fmla="*/ 1080899 h 6400800"/>
              <a:gd name="connsiteX30" fmla="*/ 426570 w 6400799"/>
              <a:gd name="connsiteY30" fmla="*/ 5323416 h 6400800"/>
              <a:gd name="connsiteX31" fmla="*/ 1079141 w 6400799"/>
              <a:gd name="connsiteY31" fmla="*/ 5975988 h 6400800"/>
              <a:gd name="connsiteX32" fmla="*/ 5321659 w 6400799"/>
              <a:gd name="connsiteY32" fmla="*/ 5975988 h 6400800"/>
              <a:gd name="connsiteX33" fmla="*/ 5974230 w 6400799"/>
              <a:gd name="connsiteY33" fmla="*/ 5323416 h 6400800"/>
              <a:gd name="connsiteX34" fmla="*/ 5974230 w 6400799"/>
              <a:gd name="connsiteY34" fmla="*/ 1080899 h 6400800"/>
              <a:gd name="connsiteX35" fmla="*/ 5321659 w 6400799"/>
              <a:gd name="connsiteY35" fmla="*/ 428327 h 6400800"/>
              <a:gd name="connsiteX36" fmla="*/ 752926 w 6400799"/>
              <a:gd name="connsiteY36" fmla="*/ 0 h 6400800"/>
              <a:gd name="connsiteX37" fmla="*/ 5647873 w 6400799"/>
              <a:gd name="connsiteY37" fmla="*/ 0 h 6400800"/>
              <a:gd name="connsiteX38" fmla="*/ 6400799 w 6400799"/>
              <a:gd name="connsiteY38" fmla="*/ 752926 h 6400800"/>
              <a:gd name="connsiteX39" fmla="*/ 6400799 w 6400799"/>
              <a:gd name="connsiteY39" fmla="*/ 5647874 h 6400800"/>
              <a:gd name="connsiteX40" fmla="*/ 5647873 w 6400799"/>
              <a:gd name="connsiteY40" fmla="*/ 6400800 h 6400800"/>
              <a:gd name="connsiteX41" fmla="*/ 752926 w 6400799"/>
              <a:gd name="connsiteY41" fmla="*/ 6400800 h 6400800"/>
              <a:gd name="connsiteX42" fmla="*/ 0 w 6400799"/>
              <a:gd name="connsiteY42" fmla="*/ 5647874 h 6400800"/>
              <a:gd name="connsiteX43" fmla="*/ 0 w 6400799"/>
              <a:gd name="connsiteY43" fmla="*/ 752926 h 6400800"/>
              <a:gd name="connsiteX44" fmla="*/ 752926 w 6400799"/>
              <a:gd name="connsiteY44"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00799" h="6400800">
                <a:moveTo>
                  <a:pt x="3817270" y="3323047"/>
                </a:moveTo>
                <a:lnTo>
                  <a:pt x="5066529" y="4572306"/>
                </a:lnTo>
                <a:lnTo>
                  <a:pt x="5272152" y="4366683"/>
                </a:lnTo>
                <a:lnTo>
                  <a:pt x="5272152" y="5189175"/>
                </a:lnTo>
                <a:lnTo>
                  <a:pt x="4449659" y="5189176"/>
                </a:lnTo>
                <a:lnTo>
                  <a:pt x="4655282" y="4983553"/>
                </a:lnTo>
                <a:lnTo>
                  <a:pt x="3406023" y="3734293"/>
                </a:lnTo>
                <a:close/>
                <a:moveTo>
                  <a:pt x="2583528" y="3323047"/>
                </a:moveTo>
                <a:lnTo>
                  <a:pt x="2994775" y="3734293"/>
                </a:lnTo>
                <a:lnTo>
                  <a:pt x="1745516" y="4983553"/>
                </a:lnTo>
                <a:lnTo>
                  <a:pt x="1951139" y="5189176"/>
                </a:lnTo>
                <a:lnTo>
                  <a:pt x="1128646" y="5189175"/>
                </a:lnTo>
                <a:lnTo>
                  <a:pt x="1128646" y="4366683"/>
                </a:lnTo>
                <a:lnTo>
                  <a:pt x="1334269" y="4572306"/>
                </a:lnTo>
                <a:close/>
                <a:moveTo>
                  <a:pt x="4449660" y="1211625"/>
                </a:moveTo>
                <a:lnTo>
                  <a:pt x="5272153" y="1211626"/>
                </a:lnTo>
                <a:lnTo>
                  <a:pt x="5272153" y="2034118"/>
                </a:lnTo>
                <a:lnTo>
                  <a:pt x="5066530" y="1828495"/>
                </a:lnTo>
                <a:lnTo>
                  <a:pt x="3817271" y="3077754"/>
                </a:lnTo>
                <a:lnTo>
                  <a:pt x="3406024" y="2666508"/>
                </a:lnTo>
                <a:lnTo>
                  <a:pt x="4655283" y="1417248"/>
                </a:lnTo>
                <a:close/>
                <a:moveTo>
                  <a:pt x="1951140" y="1211625"/>
                </a:moveTo>
                <a:lnTo>
                  <a:pt x="1745517" y="1417248"/>
                </a:lnTo>
                <a:lnTo>
                  <a:pt x="2994776" y="2666507"/>
                </a:lnTo>
                <a:lnTo>
                  <a:pt x="2583529" y="3077754"/>
                </a:lnTo>
                <a:lnTo>
                  <a:pt x="1334270" y="1828495"/>
                </a:lnTo>
                <a:lnTo>
                  <a:pt x="1128647" y="2034118"/>
                </a:lnTo>
                <a:lnTo>
                  <a:pt x="1128647" y="1211626"/>
                </a:lnTo>
                <a:close/>
                <a:moveTo>
                  <a:pt x="1079141" y="428327"/>
                </a:moveTo>
                <a:cubicBezTo>
                  <a:pt x="718736" y="428327"/>
                  <a:pt x="426570" y="720493"/>
                  <a:pt x="426570" y="1080899"/>
                </a:cubicBezTo>
                <a:lnTo>
                  <a:pt x="426570" y="5323416"/>
                </a:lnTo>
                <a:cubicBezTo>
                  <a:pt x="426570" y="5683822"/>
                  <a:pt x="718736" y="5975988"/>
                  <a:pt x="1079141" y="5975988"/>
                </a:cubicBezTo>
                <a:lnTo>
                  <a:pt x="5321659" y="5975988"/>
                </a:lnTo>
                <a:cubicBezTo>
                  <a:pt x="5682065" y="5975988"/>
                  <a:pt x="5974230" y="5683822"/>
                  <a:pt x="5974230" y="5323416"/>
                </a:cubicBezTo>
                <a:lnTo>
                  <a:pt x="5974230" y="1080899"/>
                </a:lnTo>
                <a:cubicBezTo>
                  <a:pt x="5974230" y="720493"/>
                  <a:pt x="5682065" y="428327"/>
                  <a:pt x="5321659" y="428327"/>
                </a:cubicBezTo>
                <a:close/>
                <a:moveTo>
                  <a:pt x="752926" y="0"/>
                </a:moveTo>
                <a:lnTo>
                  <a:pt x="5647873" y="0"/>
                </a:lnTo>
                <a:cubicBezTo>
                  <a:pt x="6063703" y="0"/>
                  <a:pt x="6400799" y="337096"/>
                  <a:pt x="6400799" y="752926"/>
                </a:cubicBezTo>
                <a:lnTo>
                  <a:pt x="6400799" y="5647874"/>
                </a:lnTo>
                <a:cubicBezTo>
                  <a:pt x="6400799" y="6063704"/>
                  <a:pt x="6063703" y="6400800"/>
                  <a:pt x="5647873" y="6400800"/>
                </a:cubicBezTo>
                <a:lnTo>
                  <a:pt x="752926" y="6400800"/>
                </a:lnTo>
                <a:cubicBezTo>
                  <a:pt x="337096" y="6400800"/>
                  <a:pt x="0" y="6063704"/>
                  <a:pt x="0" y="5647874"/>
                </a:cubicBezTo>
                <a:lnTo>
                  <a:pt x="0" y="752926"/>
                </a:lnTo>
                <a:cubicBezTo>
                  <a:pt x="0" y="337096"/>
                  <a:pt x="337096" y="0"/>
                  <a:pt x="7529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24"/>
          <p:cNvSpPr>
            <a:spLocks noChangeAspect="1"/>
          </p:cNvSpPr>
          <p:nvPr/>
        </p:nvSpPr>
        <p:spPr>
          <a:xfrm>
            <a:off x="6746563" y="1807319"/>
            <a:ext cx="252000" cy="252000"/>
          </a:xfrm>
          <a:custGeom>
            <a:avLst/>
            <a:gdLst>
              <a:gd name="connsiteX0" fmla="*/ 747215 w 6100549"/>
              <a:gd name="connsiteY0" fmla="*/ 2549634 h 6100550"/>
              <a:gd name="connsiteX1" fmla="*/ 2016456 w 6100549"/>
              <a:gd name="connsiteY1" fmla="*/ 2549634 h 6100550"/>
              <a:gd name="connsiteX2" fmla="*/ 1591104 w 6100549"/>
              <a:gd name="connsiteY2" fmla="*/ 2957013 h 6100550"/>
              <a:gd name="connsiteX3" fmla="*/ 1592571 w 6100549"/>
              <a:gd name="connsiteY3" fmla="*/ 2965656 h 6100550"/>
              <a:gd name="connsiteX4" fmla="*/ 3125335 w 6100549"/>
              <a:gd name="connsiteY4" fmla="*/ 4183202 h 6100550"/>
              <a:gd name="connsiteX5" fmla="*/ 4598598 w 6100549"/>
              <a:gd name="connsiteY5" fmla="*/ 3087297 h 6100550"/>
              <a:gd name="connsiteX6" fmla="*/ 4632640 w 6100549"/>
              <a:gd name="connsiteY6" fmla="*/ 2954095 h 6100550"/>
              <a:gd name="connsiteX7" fmla="*/ 4210334 w 6100549"/>
              <a:gd name="connsiteY7" fmla="*/ 2549634 h 6100550"/>
              <a:gd name="connsiteX8" fmla="*/ 5479575 w 6100549"/>
              <a:gd name="connsiteY8" fmla="*/ 2549634 h 6100550"/>
              <a:gd name="connsiteX9" fmla="*/ 5046008 w 6100549"/>
              <a:gd name="connsiteY9" fmla="*/ 2964881 h 6100550"/>
              <a:gd name="connsiteX10" fmla="*/ 5037502 w 6100549"/>
              <a:gd name="connsiteY10" fmla="*/ 3020944 h 6100550"/>
              <a:gd name="connsiteX11" fmla="*/ 3128924 w 6100549"/>
              <a:gd name="connsiteY11" fmla="*/ 4592396 h 6100550"/>
              <a:gd name="connsiteX12" fmla="*/ 1193077 w 6100549"/>
              <a:gd name="connsiteY12" fmla="*/ 3054662 h 6100550"/>
              <a:gd name="connsiteX13" fmla="*/ 1177269 w 6100549"/>
              <a:gd name="connsiteY13" fmla="*/ 2961515 h 6100550"/>
              <a:gd name="connsiteX14" fmla="*/ 382136 w 6100549"/>
              <a:gd name="connsiteY14" fmla="*/ 2038675 h 6100550"/>
              <a:gd name="connsiteX15" fmla="*/ 382136 w 6100549"/>
              <a:gd name="connsiteY15" fmla="*/ 5270699 h 6100550"/>
              <a:gd name="connsiteX16" fmla="*/ 829849 w 6100549"/>
              <a:gd name="connsiteY16" fmla="*/ 5718412 h 6100550"/>
              <a:gd name="connsiteX17" fmla="*/ 5270698 w 6100549"/>
              <a:gd name="connsiteY17" fmla="*/ 5718412 h 6100550"/>
              <a:gd name="connsiteX18" fmla="*/ 5718411 w 6100549"/>
              <a:gd name="connsiteY18" fmla="*/ 5270699 h 6100550"/>
              <a:gd name="connsiteX19" fmla="*/ 5718411 w 6100549"/>
              <a:gd name="connsiteY19" fmla="*/ 2038675 h 6100550"/>
              <a:gd name="connsiteX20" fmla="*/ 829849 w 6100549"/>
              <a:gd name="connsiteY20" fmla="*/ 382137 h 6100550"/>
              <a:gd name="connsiteX21" fmla="*/ 382136 w 6100549"/>
              <a:gd name="connsiteY21" fmla="*/ 829851 h 6100550"/>
              <a:gd name="connsiteX22" fmla="*/ 382136 w 6100549"/>
              <a:gd name="connsiteY22" fmla="*/ 1678675 h 6100550"/>
              <a:gd name="connsiteX23" fmla="*/ 5718411 w 6100549"/>
              <a:gd name="connsiteY23" fmla="*/ 1678675 h 6100550"/>
              <a:gd name="connsiteX24" fmla="*/ 5718411 w 6100549"/>
              <a:gd name="connsiteY24" fmla="*/ 829851 h 6100550"/>
              <a:gd name="connsiteX25" fmla="*/ 5270698 w 6100549"/>
              <a:gd name="connsiteY25" fmla="*/ 382137 h 6100550"/>
              <a:gd name="connsiteX26" fmla="*/ 511835 w 6100549"/>
              <a:gd name="connsiteY26" fmla="*/ 0 h 6100550"/>
              <a:gd name="connsiteX27" fmla="*/ 5588713 w 6100549"/>
              <a:gd name="connsiteY27" fmla="*/ 0 h 6100550"/>
              <a:gd name="connsiteX28" fmla="*/ 6100549 w 6100549"/>
              <a:gd name="connsiteY28" fmla="*/ 511836 h 6100550"/>
              <a:gd name="connsiteX29" fmla="*/ 6100549 w 6100549"/>
              <a:gd name="connsiteY29" fmla="*/ 5588714 h 6100550"/>
              <a:gd name="connsiteX30" fmla="*/ 5588713 w 6100549"/>
              <a:gd name="connsiteY30" fmla="*/ 6100550 h 6100550"/>
              <a:gd name="connsiteX31" fmla="*/ 511835 w 6100549"/>
              <a:gd name="connsiteY31" fmla="*/ 6100550 h 6100550"/>
              <a:gd name="connsiteX32" fmla="*/ 0 w 6100549"/>
              <a:gd name="connsiteY32" fmla="*/ 5588714 h 6100550"/>
              <a:gd name="connsiteX33" fmla="*/ 0 w 6100549"/>
              <a:gd name="connsiteY33" fmla="*/ 511836 h 6100550"/>
              <a:gd name="connsiteX34" fmla="*/ 511835 w 6100549"/>
              <a:gd name="connsiteY34" fmla="*/ 0 h 610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00549" h="6100550">
                <a:moveTo>
                  <a:pt x="747215" y="2549634"/>
                </a:moveTo>
                <a:lnTo>
                  <a:pt x="2016456" y="2549634"/>
                </a:lnTo>
                <a:lnTo>
                  <a:pt x="1591104" y="2957013"/>
                </a:lnTo>
                <a:lnTo>
                  <a:pt x="1592571" y="2965656"/>
                </a:lnTo>
                <a:cubicBezTo>
                  <a:pt x="1748356" y="3668215"/>
                  <a:pt x="2378055" y="4189757"/>
                  <a:pt x="3125335" y="4183202"/>
                </a:cubicBezTo>
                <a:cubicBezTo>
                  <a:pt x="3819238" y="4177116"/>
                  <a:pt x="4403787" y="3717530"/>
                  <a:pt x="4598598" y="3087297"/>
                </a:cubicBezTo>
                <a:lnTo>
                  <a:pt x="4632640" y="2954095"/>
                </a:lnTo>
                <a:lnTo>
                  <a:pt x="4210334" y="2549634"/>
                </a:lnTo>
                <a:lnTo>
                  <a:pt x="5479575" y="2549634"/>
                </a:lnTo>
                <a:lnTo>
                  <a:pt x="5046008" y="2964881"/>
                </a:lnTo>
                <a:lnTo>
                  <a:pt x="5037502" y="3020944"/>
                </a:lnTo>
                <a:cubicBezTo>
                  <a:pt x="4856344" y="3911574"/>
                  <a:pt x="4072723" y="4584119"/>
                  <a:pt x="3128924" y="4592396"/>
                </a:cubicBezTo>
                <a:cubicBezTo>
                  <a:pt x="2185126" y="4600674"/>
                  <a:pt x="1389829" y="3941978"/>
                  <a:pt x="1193077" y="3054662"/>
                </a:cubicBezTo>
                <a:lnTo>
                  <a:pt x="1177269" y="2961515"/>
                </a:lnTo>
                <a:close/>
                <a:moveTo>
                  <a:pt x="382136" y="2038675"/>
                </a:moveTo>
                <a:lnTo>
                  <a:pt x="382136" y="5270699"/>
                </a:lnTo>
                <a:cubicBezTo>
                  <a:pt x="382136" y="5517964"/>
                  <a:pt x="582584" y="5718412"/>
                  <a:pt x="829849" y="5718412"/>
                </a:cubicBezTo>
                <a:lnTo>
                  <a:pt x="5270698" y="5718412"/>
                </a:lnTo>
                <a:cubicBezTo>
                  <a:pt x="5517963" y="5718412"/>
                  <a:pt x="5718411" y="5517964"/>
                  <a:pt x="5718411" y="5270699"/>
                </a:cubicBezTo>
                <a:lnTo>
                  <a:pt x="5718411" y="2038675"/>
                </a:lnTo>
                <a:close/>
                <a:moveTo>
                  <a:pt x="829849" y="382137"/>
                </a:moveTo>
                <a:cubicBezTo>
                  <a:pt x="582584" y="382137"/>
                  <a:pt x="382136" y="582585"/>
                  <a:pt x="382136" y="829851"/>
                </a:cubicBezTo>
                <a:lnTo>
                  <a:pt x="382136" y="1678675"/>
                </a:lnTo>
                <a:lnTo>
                  <a:pt x="5718411" y="1678675"/>
                </a:lnTo>
                <a:lnTo>
                  <a:pt x="5718411" y="829851"/>
                </a:lnTo>
                <a:cubicBezTo>
                  <a:pt x="5718411" y="582585"/>
                  <a:pt x="5517963" y="382137"/>
                  <a:pt x="5270698" y="382137"/>
                </a:cubicBezTo>
                <a:close/>
                <a:moveTo>
                  <a:pt x="511835" y="0"/>
                </a:moveTo>
                <a:lnTo>
                  <a:pt x="5588713" y="0"/>
                </a:lnTo>
                <a:cubicBezTo>
                  <a:pt x="5871392" y="0"/>
                  <a:pt x="6100549" y="229157"/>
                  <a:pt x="6100549" y="511836"/>
                </a:cubicBezTo>
                <a:lnTo>
                  <a:pt x="6100549" y="5588714"/>
                </a:lnTo>
                <a:cubicBezTo>
                  <a:pt x="6100549" y="5871393"/>
                  <a:pt x="5871392" y="6100550"/>
                  <a:pt x="5588713" y="6100550"/>
                </a:cubicBezTo>
                <a:lnTo>
                  <a:pt x="511835" y="6100550"/>
                </a:lnTo>
                <a:cubicBezTo>
                  <a:pt x="229157" y="6100550"/>
                  <a:pt x="0" y="5871393"/>
                  <a:pt x="0" y="5588714"/>
                </a:cubicBezTo>
                <a:lnTo>
                  <a:pt x="0" y="511836"/>
                </a:lnTo>
                <a:cubicBezTo>
                  <a:pt x="0" y="229157"/>
                  <a:pt x="229157" y="0"/>
                  <a:pt x="511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6" name="直接连接符 25"/>
          <p:cNvCxnSpPr/>
          <p:nvPr/>
        </p:nvCxnSpPr>
        <p:spPr>
          <a:xfrm>
            <a:off x="8999238" y="1252800"/>
            <a:ext cx="0" cy="491836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9525712" y="1663110"/>
            <a:ext cx="540327" cy="5403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8" name="直接连接符 27"/>
          <p:cNvCxnSpPr/>
          <p:nvPr/>
        </p:nvCxnSpPr>
        <p:spPr>
          <a:xfrm>
            <a:off x="9525712" y="2355838"/>
            <a:ext cx="19950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401022" y="2415163"/>
            <a:ext cx="2272146" cy="830997"/>
          </a:xfrm>
          <a:prstGeom prst="rect">
            <a:avLst/>
          </a:prstGeom>
          <a:noFill/>
        </p:spPr>
        <p:txBody>
          <a:bodyPr wrap="square" rtlCol="0">
            <a:spAutoFit/>
          </a:bodyPr>
          <a:lstStyle/>
          <a:p>
            <a:pPr>
              <a:spcBef>
                <a:spcPts val="600"/>
              </a:spcBef>
            </a:pPr>
            <a:r>
              <a:rPr lang="zh-CN" altLang="en-US" sz="2400" b="1" dirty="0" smtClean="0">
                <a:solidFill>
                  <a:schemeClr val="accent1"/>
                </a:solidFill>
                <a:cs typeface="+mn-ea"/>
                <a:sym typeface="+mn-lt"/>
              </a:rPr>
              <a:t>在此输入小标题</a:t>
            </a:r>
            <a:endParaRPr lang="en-US" altLang="zh-CN" dirty="0" smtClean="0">
              <a:solidFill>
                <a:schemeClr val="accent1"/>
              </a:solidFill>
              <a:cs typeface="+mn-ea"/>
              <a:sym typeface="+mn-lt"/>
            </a:endParaRPr>
          </a:p>
        </p:txBody>
      </p:sp>
      <p:cxnSp>
        <p:nvCxnSpPr>
          <p:cNvPr id="30" name="直接连接符 29"/>
          <p:cNvCxnSpPr/>
          <p:nvPr/>
        </p:nvCxnSpPr>
        <p:spPr>
          <a:xfrm>
            <a:off x="9525712" y="3256383"/>
            <a:ext cx="19950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401023" y="3350164"/>
            <a:ext cx="2119744" cy="1754326"/>
          </a:xfrm>
          <a:prstGeom prst="rect">
            <a:avLst/>
          </a:prstGeom>
          <a:noFill/>
        </p:spPr>
        <p:txBody>
          <a:bodyPr wrap="square" rtlCol="0">
            <a:spAutoFit/>
          </a:bodyPr>
          <a:lstStyle/>
          <a:p>
            <a:pPr>
              <a:lnSpc>
                <a:spcPct val="150000"/>
              </a:lnSpc>
              <a:spcBef>
                <a:spcPts val="600"/>
              </a:spcBef>
            </a:pPr>
            <a:r>
              <a:rPr lang="zh-CN" altLang="en-US" dirty="0" smtClean="0">
                <a:cs typeface="+mn-ea"/>
                <a:sym typeface="+mn-lt"/>
              </a:rPr>
              <a:t>在此输入关于此标题或图形的文字描述内容或者相关的数据</a:t>
            </a:r>
            <a:endParaRPr lang="en-US" altLang="zh-CN" dirty="0" smtClean="0">
              <a:cs typeface="+mn-ea"/>
              <a:sym typeface="+mn-lt"/>
            </a:endParaRPr>
          </a:p>
        </p:txBody>
      </p:sp>
      <p:sp>
        <p:nvSpPr>
          <p:cNvPr id="32" name="矩形 31"/>
          <p:cNvSpPr/>
          <p:nvPr/>
        </p:nvSpPr>
        <p:spPr>
          <a:xfrm>
            <a:off x="9401021" y="5131550"/>
            <a:ext cx="2119746" cy="392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cs typeface="+mn-ea"/>
                <a:sym typeface="+mn-lt"/>
              </a:rPr>
              <a:t>TEXT HERE</a:t>
            </a:r>
            <a:endParaRPr lang="zh-CN" altLang="en-US" sz="1600" dirty="0">
              <a:cs typeface="+mn-ea"/>
              <a:sym typeface="+mn-lt"/>
            </a:endParaRPr>
          </a:p>
        </p:txBody>
      </p:sp>
      <p:sp>
        <p:nvSpPr>
          <p:cNvPr id="33" name="任意多边形 32"/>
          <p:cNvSpPr>
            <a:spLocks noChangeAspect="1"/>
          </p:cNvSpPr>
          <p:nvPr/>
        </p:nvSpPr>
        <p:spPr>
          <a:xfrm>
            <a:off x="9666628" y="1807319"/>
            <a:ext cx="258493" cy="252000"/>
          </a:xfrm>
          <a:custGeom>
            <a:avLst/>
            <a:gdLst>
              <a:gd name="connsiteX0" fmla="*/ 371036 w 3082990"/>
              <a:gd name="connsiteY0" fmla="*/ 371036 h 3005540"/>
              <a:gd name="connsiteX1" fmla="*/ 371036 w 3082990"/>
              <a:gd name="connsiteY1" fmla="*/ 1921998 h 3005540"/>
              <a:gd name="connsiteX2" fmla="*/ 2711954 w 3082990"/>
              <a:gd name="connsiteY2" fmla="*/ 1921998 h 3005540"/>
              <a:gd name="connsiteX3" fmla="*/ 2711954 w 3082990"/>
              <a:gd name="connsiteY3" fmla="*/ 371036 h 3005540"/>
              <a:gd name="connsiteX4" fmla="*/ 0 w 3082990"/>
              <a:gd name="connsiteY4" fmla="*/ 0 h 3005540"/>
              <a:gd name="connsiteX5" fmla="*/ 3082990 w 3082990"/>
              <a:gd name="connsiteY5" fmla="*/ 0 h 3005540"/>
              <a:gd name="connsiteX6" fmla="*/ 3082990 w 3082990"/>
              <a:gd name="connsiteY6" fmla="*/ 2293034 h 3005540"/>
              <a:gd name="connsiteX7" fmla="*/ 1825302 w 3082990"/>
              <a:gd name="connsiteY7" fmla="*/ 2293034 h 3005540"/>
              <a:gd name="connsiteX8" fmla="*/ 1825302 w 3082990"/>
              <a:gd name="connsiteY8" fmla="*/ 2639780 h 3005540"/>
              <a:gd name="connsiteX9" fmla="*/ 2423592 w 3082990"/>
              <a:gd name="connsiteY9" fmla="*/ 2639780 h 3005540"/>
              <a:gd name="connsiteX10" fmla="*/ 2423592 w 3082990"/>
              <a:gd name="connsiteY10" fmla="*/ 3005540 h 3005540"/>
              <a:gd name="connsiteX11" fmla="*/ 659398 w 3082990"/>
              <a:gd name="connsiteY11" fmla="*/ 3005540 h 3005540"/>
              <a:gd name="connsiteX12" fmla="*/ 659398 w 3082990"/>
              <a:gd name="connsiteY12" fmla="*/ 2639780 h 3005540"/>
              <a:gd name="connsiteX13" fmla="*/ 1257688 w 3082990"/>
              <a:gd name="connsiteY13" fmla="*/ 2639780 h 3005540"/>
              <a:gd name="connsiteX14" fmla="*/ 1257688 w 3082990"/>
              <a:gd name="connsiteY14" fmla="*/ 2293034 h 3005540"/>
              <a:gd name="connsiteX15" fmla="*/ 0 w 3082990"/>
              <a:gd name="connsiteY15" fmla="*/ 2293034 h 300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2990" h="3005540">
                <a:moveTo>
                  <a:pt x="371036" y="371036"/>
                </a:moveTo>
                <a:lnTo>
                  <a:pt x="371036" y="1921998"/>
                </a:lnTo>
                <a:lnTo>
                  <a:pt x="2711954" y="1921998"/>
                </a:lnTo>
                <a:lnTo>
                  <a:pt x="2711954" y="371036"/>
                </a:lnTo>
                <a:close/>
                <a:moveTo>
                  <a:pt x="0" y="0"/>
                </a:moveTo>
                <a:lnTo>
                  <a:pt x="3082990" y="0"/>
                </a:lnTo>
                <a:lnTo>
                  <a:pt x="3082990" y="2293034"/>
                </a:lnTo>
                <a:lnTo>
                  <a:pt x="1825302" y="2293034"/>
                </a:lnTo>
                <a:lnTo>
                  <a:pt x="1825302" y="2639780"/>
                </a:lnTo>
                <a:lnTo>
                  <a:pt x="2423592" y="2639780"/>
                </a:lnTo>
                <a:lnTo>
                  <a:pt x="2423592" y="3005540"/>
                </a:lnTo>
                <a:lnTo>
                  <a:pt x="659398" y="3005540"/>
                </a:lnTo>
                <a:lnTo>
                  <a:pt x="659398" y="2639780"/>
                </a:lnTo>
                <a:lnTo>
                  <a:pt x="1257688" y="2639780"/>
                </a:lnTo>
                <a:lnTo>
                  <a:pt x="1257688" y="2293034"/>
                </a:lnTo>
                <a:lnTo>
                  <a:pt x="0" y="22930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211559121"/>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childTnLst>
                          </p:cTn>
                        </p:par>
                        <p:par>
                          <p:cTn id="11" fill="hold">
                            <p:stCondLst>
                              <p:cond delay="75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250"/>
                            </p:stCondLst>
                            <p:childTnLst>
                              <p:par>
                                <p:cTn id="16" presetID="10" presetClass="entr" presetSubtype="0" fill="hold" grpId="0" nodeType="after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childTnLst>
                                </p:cTn>
                              </p:par>
                            </p:childTnLst>
                          </p:cTn>
                        </p:par>
                        <p:par>
                          <p:cTn id="19" fill="hold">
                            <p:stCondLst>
                              <p:cond delay="245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2950"/>
                            </p:stCondLst>
                            <p:childTnLst>
                              <p:par>
                                <p:cTn id="24" presetID="10" presetClass="entr" presetSubtype="0" fill="hold" grpId="0" nodeType="afterEffect">
                                  <p:stCondLst>
                                    <p:cond delay="0"/>
                                  </p:stCondLst>
                                  <p:iterate type="lt">
                                    <p:tmPct val="10000"/>
                                  </p:iterate>
                                  <p:childTnLst>
                                    <p:set>
                                      <p:cBhvr>
                                        <p:cTn id="25" dur="1" fill="hold">
                                          <p:stCondLst>
                                            <p:cond delay="0"/>
                                          </p:stCondLst>
                                        </p:cTn>
                                        <p:tgtEl>
                                          <p:spTgt spid="8"/>
                                        </p:tgtEl>
                                        <p:attrNameLst>
                                          <p:attrName>style.visibility</p:attrName>
                                        </p:attrNameLst>
                                      </p:cBhvr>
                                      <p:to>
                                        <p:strVal val="visible"/>
                                      </p:to>
                                    </p:set>
                                    <p:animEffect transition="in" filter="fade">
                                      <p:cBhvr>
                                        <p:cTn id="26" dur="750"/>
                                        <p:tgtEl>
                                          <p:spTgt spid="8"/>
                                        </p:tgtEl>
                                      </p:cBhvr>
                                    </p:animEffect>
                                  </p:childTnLst>
                                </p:cTn>
                              </p:par>
                            </p:childTnLst>
                          </p:cTn>
                        </p:par>
                        <p:par>
                          <p:cTn id="27" fill="hold">
                            <p:stCondLst>
                              <p:cond delay="5575"/>
                            </p:stCondLst>
                            <p:childTnLst>
                              <p:par>
                                <p:cTn id="28" presetID="1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p:tgtEl>
                                          <p:spTgt spid="9"/>
                                        </p:tgtEl>
                                        <p:attrNameLst>
                                          <p:attrName>ppt_y</p:attrName>
                                        </p:attrNameLst>
                                      </p:cBhvr>
                                      <p:tavLst>
                                        <p:tav tm="0">
                                          <p:val>
                                            <p:strVal val="#ppt_y+#ppt_h*1.125000"/>
                                          </p:val>
                                        </p:tav>
                                        <p:tav tm="100000">
                                          <p:val>
                                            <p:strVal val="#ppt_y"/>
                                          </p:val>
                                        </p:tav>
                                      </p:tavLst>
                                    </p:anim>
                                    <p:animEffect transition="in" filter="wipe(up)">
                                      <p:cBhvr>
                                        <p:cTn id="31" dur="500"/>
                                        <p:tgtEl>
                                          <p:spTgt spid="9"/>
                                        </p:tgtEl>
                                      </p:cBhvr>
                                    </p:animEffect>
                                  </p:childTnLst>
                                </p:cTn>
                              </p:par>
                            </p:childTnLst>
                          </p:cTn>
                        </p:par>
                        <p:par>
                          <p:cTn id="32" fill="hold">
                            <p:stCondLst>
                              <p:cond delay="6075"/>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1000"/>
                                        <p:tgtEl>
                                          <p:spTgt spid="10"/>
                                        </p:tgtEl>
                                      </p:cBhvr>
                                    </p:animEffect>
                                  </p:childTnLst>
                                </p:cTn>
                              </p:par>
                            </p:childTnLst>
                          </p:cTn>
                        </p:par>
                        <p:par>
                          <p:cTn id="36" fill="hold">
                            <p:stCondLst>
                              <p:cond delay="7075"/>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75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750"/>
                                        <p:tgtEl>
                                          <p:spTgt spid="11"/>
                                        </p:tgtEl>
                                      </p:cBhvr>
                                    </p:animEffect>
                                  </p:childTnLst>
                                </p:cTn>
                              </p:par>
                            </p:childTnLst>
                          </p:cTn>
                        </p:par>
                        <p:par>
                          <p:cTn id="43" fill="hold">
                            <p:stCondLst>
                              <p:cond delay="7825"/>
                            </p:stCondLst>
                            <p:childTnLst>
                              <p:par>
                                <p:cTn id="44" presetID="2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8325"/>
                            </p:stCondLst>
                            <p:childTnLst>
                              <p:par>
                                <p:cTn id="48" presetID="10" presetClass="entr" presetSubtype="0" fill="hold" grpId="0" nodeType="afterEffect">
                                  <p:stCondLst>
                                    <p:cond delay="0"/>
                                  </p:stCondLst>
                                  <p:iterate type="lt">
                                    <p:tmPct val="10000"/>
                                  </p:iterate>
                                  <p:childTnLst>
                                    <p:set>
                                      <p:cBhvr>
                                        <p:cTn id="49" dur="1" fill="hold">
                                          <p:stCondLst>
                                            <p:cond delay="0"/>
                                          </p:stCondLst>
                                        </p:cTn>
                                        <p:tgtEl>
                                          <p:spTgt spid="13"/>
                                        </p:tgtEl>
                                        <p:attrNameLst>
                                          <p:attrName>style.visibility</p:attrName>
                                        </p:attrNameLst>
                                      </p:cBhvr>
                                      <p:to>
                                        <p:strVal val="visible"/>
                                      </p:to>
                                    </p:set>
                                    <p:animEffect transition="in" filter="fade">
                                      <p:cBhvr>
                                        <p:cTn id="50" dur="750"/>
                                        <p:tgtEl>
                                          <p:spTgt spid="13"/>
                                        </p:tgtEl>
                                      </p:cBhvr>
                                    </p:animEffect>
                                  </p:childTnLst>
                                </p:cTn>
                              </p:par>
                            </p:childTnLst>
                          </p:cTn>
                        </p:par>
                        <p:par>
                          <p:cTn id="51" fill="hold">
                            <p:stCondLst>
                              <p:cond delay="9525"/>
                            </p:stCondLst>
                            <p:childTnLst>
                              <p:par>
                                <p:cTn id="52" presetID="22" presetClass="entr" presetSubtype="8"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par>
                          <p:cTn id="55" fill="hold">
                            <p:stCondLst>
                              <p:cond delay="10025"/>
                            </p:stCondLst>
                            <p:childTnLst>
                              <p:par>
                                <p:cTn id="56" presetID="10" presetClass="entr" presetSubtype="0" fill="hold" grpId="0" nodeType="afterEffect">
                                  <p:stCondLst>
                                    <p:cond delay="0"/>
                                  </p:stCondLst>
                                  <p:iterate type="lt">
                                    <p:tmPct val="10000"/>
                                  </p:iterate>
                                  <p:childTnLst>
                                    <p:set>
                                      <p:cBhvr>
                                        <p:cTn id="57" dur="1" fill="hold">
                                          <p:stCondLst>
                                            <p:cond delay="0"/>
                                          </p:stCondLst>
                                        </p:cTn>
                                        <p:tgtEl>
                                          <p:spTgt spid="15"/>
                                        </p:tgtEl>
                                        <p:attrNameLst>
                                          <p:attrName>style.visibility</p:attrName>
                                        </p:attrNameLst>
                                      </p:cBhvr>
                                      <p:to>
                                        <p:strVal val="visible"/>
                                      </p:to>
                                    </p:set>
                                    <p:animEffect transition="in" filter="fade">
                                      <p:cBhvr>
                                        <p:cTn id="58" dur="750"/>
                                        <p:tgtEl>
                                          <p:spTgt spid="15"/>
                                        </p:tgtEl>
                                      </p:cBhvr>
                                    </p:animEffect>
                                  </p:childTnLst>
                                </p:cTn>
                              </p:par>
                            </p:childTnLst>
                          </p:cTn>
                        </p:par>
                        <p:par>
                          <p:cTn id="59" fill="hold">
                            <p:stCondLst>
                              <p:cond delay="12650"/>
                            </p:stCondLst>
                            <p:childTnLst>
                              <p:par>
                                <p:cTn id="60" presetID="12" presetClass="entr" presetSubtype="4"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p:tgtEl>
                                          <p:spTgt spid="16"/>
                                        </p:tgtEl>
                                        <p:attrNameLst>
                                          <p:attrName>ppt_y</p:attrName>
                                        </p:attrNameLst>
                                      </p:cBhvr>
                                      <p:tavLst>
                                        <p:tav tm="0">
                                          <p:val>
                                            <p:strVal val="#ppt_y+#ppt_h*1.125000"/>
                                          </p:val>
                                        </p:tav>
                                        <p:tav tm="100000">
                                          <p:val>
                                            <p:strVal val="#ppt_y"/>
                                          </p:val>
                                        </p:tav>
                                      </p:tavLst>
                                    </p:anim>
                                    <p:animEffect transition="in" filter="wipe(up)">
                                      <p:cBhvr>
                                        <p:cTn id="63" dur="500"/>
                                        <p:tgtEl>
                                          <p:spTgt spid="16"/>
                                        </p:tgtEl>
                                      </p:cBhvr>
                                    </p:animEffect>
                                  </p:childTnLst>
                                </p:cTn>
                              </p:par>
                            </p:childTnLst>
                          </p:cTn>
                        </p:par>
                        <p:par>
                          <p:cTn id="64" fill="hold">
                            <p:stCondLst>
                              <p:cond delay="13150"/>
                            </p:stCondLst>
                            <p:childTnLst>
                              <p:par>
                                <p:cTn id="65" presetID="22" presetClass="entr" presetSubtype="1"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up)">
                                      <p:cBhvr>
                                        <p:cTn id="67" dur="1000"/>
                                        <p:tgtEl>
                                          <p:spTgt spid="17"/>
                                        </p:tgtEl>
                                      </p:cBhvr>
                                    </p:animEffect>
                                  </p:childTnLst>
                                </p:cTn>
                              </p:par>
                            </p:childTnLst>
                          </p:cTn>
                        </p:par>
                        <p:par>
                          <p:cTn id="68" fill="hold">
                            <p:stCondLst>
                              <p:cond delay="14150"/>
                            </p:stCondLst>
                            <p:childTnLst>
                              <p:par>
                                <p:cTn id="69" presetID="10" presetClass="entr" presetSubtype="0"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75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750"/>
                                        <p:tgtEl>
                                          <p:spTgt spid="18"/>
                                        </p:tgtEl>
                                      </p:cBhvr>
                                    </p:animEffect>
                                  </p:childTnLst>
                                </p:cTn>
                              </p:par>
                            </p:childTnLst>
                          </p:cTn>
                        </p:par>
                        <p:par>
                          <p:cTn id="75" fill="hold">
                            <p:stCondLst>
                              <p:cond delay="14900"/>
                            </p:stCondLst>
                            <p:childTnLst>
                              <p:par>
                                <p:cTn id="76" presetID="22" presetClass="entr" presetSubtype="8" fill="hold"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par>
                          <p:cTn id="79" fill="hold">
                            <p:stCondLst>
                              <p:cond delay="15400"/>
                            </p:stCondLst>
                            <p:childTnLst>
                              <p:par>
                                <p:cTn id="80" presetID="10" presetClass="entr" presetSubtype="0" fill="hold" grpId="0" nodeType="afterEffect">
                                  <p:stCondLst>
                                    <p:cond delay="0"/>
                                  </p:stCondLst>
                                  <p:iterate type="lt">
                                    <p:tmPct val="10000"/>
                                  </p:iterate>
                                  <p:childTnLst>
                                    <p:set>
                                      <p:cBhvr>
                                        <p:cTn id="81" dur="1" fill="hold">
                                          <p:stCondLst>
                                            <p:cond delay="0"/>
                                          </p:stCondLst>
                                        </p:cTn>
                                        <p:tgtEl>
                                          <p:spTgt spid="20"/>
                                        </p:tgtEl>
                                        <p:attrNameLst>
                                          <p:attrName>style.visibility</p:attrName>
                                        </p:attrNameLst>
                                      </p:cBhvr>
                                      <p:to>
                                        <p:strVal val="visible"/>
                                      </p:to>
                                    </p:set>
                                    <p:animEffect transition="in" filter="fade">
                                      <p:cBhvr>
                                        <p:cTn id="82" dur="750"/>
                                        <p:tgtEl>
                                          <p:spTgt spid="20"/>
                                        </p:tgtEl>
                                      </p:cBhvr>
                                    </p:animEffect>
                                  </p:childTnLst>
                                </p:cTn>
                              </p:par>
                            </p:childTnLst>
                          </p:cTn>
                        </p:par>
                        <p:par>
                          <p:cTn id="83" fill="hold">
                            <p:stCondLst>
                              <p:cond delay="16600"/>
                            </p:stCondLst>
                            <p:childTnLst>
                              <p:par>
                                <p:cTn id="84" presetID="22" presetClass="entr" presetSubtype="8" fill="hold"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left)">
                                      <p:cBhvr>
                                        <p:cTn id="86" dur="500"/>
                                        <p:tgtEl>
                                          <p:spTgt spid="21"/>
                                        </p:tgtEl>
                                      </p:cBhvr>
                                    </p:animEffect>
                                  </p:childTnLst>
                                </p:cTn>
                              </p:par>
                            </p:childTnLst>
                          </p:cTn>
                        </p:par>
                        <p:par>
                          <p:cTn id="87" fill="hold">
                            <p:stCondLst>
                              <p:cond delay="17100"/>
                            </p:stCondLst>
                            <p:childTnLst>
                              <p:par>
                                <p:cTn id="88" presetID="10" presetClass="entr" presetSubtype="0" fill="hold" grpId="0" nodeType="afterEffect">
                                  <p:stCondLst>
                                    <p:cond delay="0"/>
                                  </p:stCondLst>
                                  <p:iterate type="lt">
                                    <p:tmPct val="10000"/>
                                  </p:iterate>
                                  <p:childTnLst>
                                    <p:set>
                                      <p:cBhvr>
                                        <p:cTn id="89" dur="1" fill="hold">
                                          <p:stCondLst>
                                            <p:cond delay="0"/>
                                          </p:stCondLst>
                                        </p:cTn>
                                        <p:tgtEl>
                                          <p:spTgt spid="22"/>
                                        </p:tgtEl>
                                        <p:attrNameLst>
                                          <p:attrName>style.visibility</p:attrName>
                                        </p:attrNameLst>
                                      </p:cBhvr>
                                      <p:to>
                                        <p:strVal val="visible"/>
                                      </p:to>
                                    </p:set>
                                    <p:animEffect transition="in" filter="fade">
                                      <p:cBhvr>
                                        <p:cTn id="90" dur="750"/>
                                        <p:tgtEl>
                                          <p:spTgt spid="22"/>
                                        </p:tgtEl>
                                      </p:cBhvr>
                                    </p:animEffect>
                                  </p:childTnLst>
                                </p:cTn>
                              </p:par>
                            </p:childTnLst>
                          </p:cTn>
                        </p:par>
                        <p:par>
                          <p:cTn id="91" fill="hold">
                            <p:stCondLst>
                              <p:cond delay="19725"/>
                            </p:stCondLst>
                            <p:childTnLst>
                              <p:par>
                                <p:cTn id="92" presetID="12" presetClass="entr" presetSubtype="4"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additive="base">
                                        <p:cTn id="94" dur="500"/>
                                        <p:tgtEl>
                                          <p:spTgt spid="23"/>
                                        </p:tgtEl>
                                        <p:attrNameLst>
                                          <p:attrName>ppt_y</p:attrName>
                                        </p:attrNameLst>
                                      </p:cBhvr>
                                      <p:tavLst>
                                        <p:tav tm="0">
                                          <p:val>
                                            <p:strVal val="#ppt_y+#ppt_h*1.125000"/>
                                          </p:val>
                                        </p:tav>
                                        <p:tav tm="100000">
                                          <p:val>
                                            <p:strVal val="#ppt_y"/>
                                          </p:val>
                                        </p:tav>
                                      </p:tavLst>
                                    </p:anim>
                                    <p:animEffect transition="in" filter="wipe(up)">
                                      <p:cBhvr>
                                        <p:cTn id="95" dur="500"/>
                                        <p:tgtEl>
                                          <p:spTgt spid="23"/>
                                        </p:tgtEl>
                                      </p:cBhvr>
                                    </p:animEffect>
                                  </p:childTnLst>
                                </p:cTn>
                              </p:par>
                            </p:childTnLst>
                          </p:cTn>
                        </p:par>
                        <p:par>
                          <p:cTn id="96" fill="hold">
                            <p:stCondLst>
                              <p:cond delay="20225"/>
                            </p:stCondLst>
                            <p:childTnLst>
                              <p:par>
                                <p:cTn id="97" presetID="22" presetClass="entr" presetSubtype="1" fill="hold" nodeType="after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up)">
                                      <p:cBhvr>
                                        <p:cTn id="99" dur="1000"/>
                                        <p:tgtEl>
                                          <p:spTgt spid="26"/>
                                        </p:tgtEl>
                                      </p:cBhvr>
                                    </p:animEffect>
                                  </p:childTnLst>
                                </p:cTn>
                              </p:par>
                            </p:childTnLst>
                          </p:cTn>
                        </p:par>
                        <p:par>
                          <p:cTn id="100" fill="hold">
                            <p:stCondLst>
                              <p:cond delay="21225"/>
                            </p:stCondLst>
                            <p:childTnLst>
                              <p:par>
                                <p:cTn id="101" presetID="10" presetClass="entr" presetSubtype="0" fill="hold" grpId="0"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750"/>
                                        <p:tgtEl>
                                          <p:spTgt spid="3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fade">
                                      <p:cBhvr>
                                        <p:cTn id="106" dur="750"/>
                                        <p:tgtEl>
                                          <p:spTgt spid="27"/>
                                        </p:tgtEl>
                                      </p:cBhvr>
                                    </p:animEffect>
                                  </p:childTnLst>
                                </p:cTn>
                              </p:par>
                            </p:childTnLst>
                          </p:cTn>
                        </p:par>
                        <p:par>
                          <p:cTn id="107" fill="hold">
                            <p:stCondLst>
                              <p:cond delay="21975"/>
                            </p:stCondLst>
                            <p:childTnLst>
                              <p:par>
                                <p:cTn id="108" presetID="22" presetClass="entr" presetSubtype="8" fill="hold" nodeType="after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wipe(left)">
                                      <p:cBhvr>
                                        <p:cTn id="110" dur="500"/>
                                        <p:tgtEl>
                                          <p:spTgt spid="28"/>
                                        </p:tgtEl>
                                      </p:cBhvr>
                                    </p:animEffect>
                                  </p:childTnLst>
                                </p:cTn>
                              </p:par>
                            </p:childTnLst>
                          </p:cTn>
                        </p:par>
                        <p:par>
                          <p:cTn id="111" fill="hold">
                            <p:stCondLst>
                              <p:cond delay="22475"/>
                            </p:stCondLst>
                            <p:childTnLst>
                              <p:par>
                                <p:cTn id="112" presetID="10" presetClass="entr" presetSubtype="0" fill="hold" grpId="0" nodeType="afterEffect">
                                  <p:stCondLst>
                                    <p:cond delay="0"/>
                                  </p:stCondLst>
                                  <p:iterate type="lt">
                                    <p:tmPct val="10000"/>
                                  </p:iterate>
                                  <p:childTnLst>
                                    <p:set>
                                      <p:cBhvr>
                                        <p:cTn id="113" dur="1" fill="hold">
                                          <p:stCondLst>
                                            <p:cond delay="0"/>
                                          </p:stCondLst>
                                        </p:cTn>
                                        <p:tgtEl>
                                          <p:spTgt spid="29"/>
                                        </p:tgtEl>
                                        <p:attrNameLst>
                                          <p:attrName>style.visibility</p:attrName>
                                        </p:attrNameLst>
                                      </p:cBhvr>
                                      <p:to>
                                        <p:strVal val="visible"/>
                                      </p:to>
                                    </p:set>
                                    <p:animEffect transition="in" filter="fade">
                                      <p:cBhvr>
                                        <p:cTn id="114" dur="750"/>
                                        <p:tgtEl>
                                          <p:spTgt spid="29"/>
                                        </p:tgtEl>
                                      </p:cBhvr>
                                    </p:animEffect>
                                  </p:childTnLst>
                                </p:cTn>
                              </p:par>
                            </p:childTnLst>
                          </p:cTn>
                        </p:par>
                        <p:par>
                          <p:cTn id="115" fill="hold">
                            <p:stCondLst>
                              <p:cond delay="23675"/>
                            </p:stCondLst>
                            <p:childTnLst>
                              <p:par>
                                <p:cTn id="116" presetID="22" presetClass="entr" presetSubtype="8" fill="hold" nodeType="after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wipe(left)">
                                      <p:cBhvr>
                                        <p:cTn id="118" dur="500"/>
                                        <p:tgtEl>
                                          <p:spTgt spid="30"/>
                                        </p:tgtEl>
                                      </p:cBhvr>
                                    </p:animEffect>
                                  </p:childTnLst>
                                </p:cTn>
                              </p:par>
                            </p:childTnLst>
                          </p:cTn>
                        </p:par>
                        <p:par>
                          <p:cTn id="119" fill="hold">
                            <p:stCondLst>
                              <p:cond delay="24175"/>
                            </p:stCondLst>
                            <p:childTnLst>
                              <p:par>
                                <p:cTn id="120" presetID="10" presetClass="entr" presetSubtype="0" fill="hold" grpId="0" nodeType="afterEffect">
                                  <p:stCondLst>
                                    <p:cond delay="0"/>
                                  </p:stCondLst>
                                  <p:iterate type="lt">
                                    <p:tmPct val="10000"/>
                                  </p:iterate>
                                  <p:childTnLst>
                                    <p:set>
                                      <p:cBhvr>
                                        <p:cTn id="121" dur="1" fill="hold">
                                          <p:stCondLst>
                                            <p:cond delay="0"/>
                                          </p:stCondLst>
                                        </p:cTn>
                                        <p:tgtEl>
                                          <p:spTgt spid="31"/>
                                        </p:tgtEl>
                                        <p:attrNameLst>
                                          <p:attrName>style.visibility</p:attrName>
                                        </p:attrNameLst>
                                      </p:cBhvr>
                                      <p:to>
                                        <p:strVal val="visible"/>
                                      </p:to>
                                    </p:set>
                                    <p:animEffect transition="in" filter="fade">
                                      <p:cBhvr>
                                        <p:cTn id="122" dur="750"/>
                                        <p:tgtEl>
                                          <p:spTgt spid="31"/>
                                        </p:tgtEl>
                                      </p:cBhvr>
                                    </p:animEffect>
                                  </p:childTnLst>
                                </p:cTn>
                              </p:par>
                            </p:childTnLst>
                          </p:cTn>
                        </p:par>
                        <p:par>
                          <p:cTn id="123" fill="hold">
                            <p:stCondLst>
                              <p:cond delay="26800"/>
                            </p:stCondLst>
                            <p:childTnLst>
                              <p:par>
                                <p:cTn id="124" presetID="12" presetClass="entr" presetSubtype="4" fill="hold" grpId="0" nodeType="afterEffect">
                                  <p:stCondLst>
                                    <p:cond delay="0"/>
                                  </p:stCondLst>
                                  <p:childTnLst>
                                    <p:set>
                                      <p:cBhvr>
                                        <p:cTn id="125" dur="1" fill="hold">
                                          <p:stCondLst>
                                            <p:cond delay="0"/>
                                          </p:stCondLst>
                                        </p:cTn>
                                        <p:tgtEl>
                                          <p:spTgt spid="32"/>
                                        </p:tgtEl>
                                        <p:attrNameLst>
                                          <p:attrName>style.visibility</p:attrName>
                                        </p:attrNameLst>
                                      </p:cBhvr>
                                      <p:to>
                                        <p:strVal val="visible"/>
                                      </p:to>
                                    </p:set>
                                    <p:anim calcmode="lin" valueType="num">
                                      <p:cBhvr additive="base">
                                        <p:cTn id="126" dur="500"/>
                                        <p:tgtEl>
                                          <p:spTgt spid="32"/>
                                        </p:tgtEl>
                                        <p:attrNameLst>
                                          <p:attrName>ppt_y</p:attrName>
                                        </p:attrNameLst>
                                      </p:cBhvr>
                                      <p:tavLst>
                                        <p:tav tm="0">
                                          <p:val>
                                            <p:strVal val="#ppt_y+#ppt_h*1.125000"/>
                                          </p:val>
                                        </p:tav>
                                        <p:tav tm="100000">
                                          <p:val>
                                            <p:strVal val="#ppt_y"/>
                                          </p:val>
                                        </p:tav>
                                      </p:tavLst>
                                    </p:anim>
                                    <p:animEffect transition="in" filter="wipe(up)">
                                      <p:cBhvr>
                                        <p:cTn id="1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8" grpId="0"/>
      <p:bldP spid="9" grpId="0" animBg="1"/>
      <p:bldP spid="11" grpId="0" animBg="1"/>
      <p:bldP spid="13" grpId="0"/>
      <p:bldP spid="15" grpId="0"/>
      <p:bldP spid="16" grpId="0" animBg="1"/>
      <p:bldP spid="18" grpId="0" animBg="1"/>
      <p:bldP spid="20" grpId="0"/>
      <p:bldP spid="22" grpId="0"/>
      <p:bldP spid="23" grpId="0" animBg="1"/>
      <p:bldP spid="24" grpId="0" animBg="1"/>
      <p:bldP spid="25" grpId="0" animBg="1"/>
      <p:bldP spid="27" grpId="0" animBg="1"/>
      <p:bldP spid="29" grpId="0"/>
      <p:bldP spid="31" grpId="0"/>
      <p:bldP spid="32"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公司前景</a:t>
            </a:r>
          </a:p>
        </p:txBody>
      </p:sp>
      <p:sp>
        <p:nvSpPr>
          <p:cNvPr id="3" name="矩形 2"/>
          <p:cNvSpPr/>
          <p:nvPr/>
        </p:nvSpPr>
        <p:spPr>
          <a:xfrm>
            <a:off x="2699656" y="2594507"/>
            <a:ext cx="6792686" cy="323668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9314" y="2710321"/>
            <a:ext cx="6473372" cy="3005058"/>
          </a:xfrm>
          <a:prstGeom prst="rect">
            <a:avLst/>
          </a:prstGeom>
        </p:spPr>
      </p:pic>
      <p:sp>
        <p:nvSpPr>
          <p:cNvPr id="5" name="矩形 4"/>
          <p:cNvSpPr/>
          <p:nvPr/>
        </p:nvSpPr>
        <p:spPr>
          <a:xfrm>
            <a:off x="0" y="3609380"/>
            <a:ext cx="12192000" cy="161108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02628" y="1044622"/>
            <a:ext cx="2786743" cy="707886"/>
          </a:xfrm>
          <a:prstGeom prst="rect">
            <a:avLst/>
          </a:prstGeom>
          <a:noFill/>
        </p:spPr>
        <p:txBody>
          <a:bodyPr wrap="square" rtlCol="0">
            <a:spAutoFit/>
          </a:bodyPr>
          <a:lstStyle/>
          <a:p>
            <a:pPr algn="ctr"/>
            <a:r>
              <a:rPr lang="zh-CN" altLang="en-US" sz="4000" dirty="0" smtClean="0"/>
              <a:t>关键词</a:t>
            </a:r>
            <a:endParaRPr lang="zh-CN" altLang="en-US" sz="4000" dirty="0"/>
          </a:p>
        </p:txBody>
      </p:sp>
      <p:sp>
        <p:nvSpPr>
          <p:cNvPr id="7" name="文本框 6"/>
          <p:cNvSpPr txBox="1"/>
          <p:nvPr/>
        </p:nvSpPr>
        <p:spPr>
          <a:xfrm>
            <a:off x="4702628" y="1752508"/>
            <a:ext cx="2786743" cy="461665"/>
          </a:xfrm>
          <a:prstGeom prst="rect">
            <a:avLst/>
          </a:prstGeom>
          <a:noFill/>
        </p:spPr>
        <p:txBody>
          <a:bodyPr wrap="square" rtlCol="0">
            <a:spAutoFit/>
          </a:bodyPr>
          <a:lstStyle/>
          <a:p>
            <a:pPr algn="ctr"/>
            <a:r>
              <a:rPr lang="zh-CN" altLang="en-US" sz="2400" dirty="0" smtClean="0"/>
              <a:t>关键词的简单描述</a:t>
            </a:r>
            <a:endParaRPr lang="zh-CN" altLang="en-US" sz="2400" dirty="0"/>
          </a:p>
        </p:txBody>
      </p:sp>
      <p:sp>
        <p:nvSpPr>
          <p:cNvPr id="8" name="文本框 7"/>
          <p:cNvSpPr txBox="1"/>
          <p:nvPr/>
        </p:nvSpPr>
        <p:spPr>
          <a:xfrm>
            <a:off x="1560395" y="4102865"/>
            <a:ext cx="1901156" cy="400110"/>
          </a:xfrm>
          <a:prstGeom prst="rect">
            <a:avLst/>
          </a:prstGeom>
          <a:noFill/>
        </p:spPr>
        <p:txBody>
          <a:bodyPr wrap="square" rtlCol="0">
            <a:spAutoFit/>
          </a:bodyPr>
          <a:lstStyle/>
          <a:p>
            <a:pPr algn="ctr"/>
            <a:r>
              <a:rPr lang="zh-CN" altLang="en-US" sz="2000" dirty="0" smtClean="0">
                <a:solidFill>
                  <a:schemeClr val="bg1"/>
                </a:solidFill>
              </a:rPr>
              <a:t>在此输入内容</a:t>
            </a:r>
            <a:endParaRPr lang="zh-CN" altLang="en-US" sz="2000" dirty="0">
              <a:solidFill>
                <a:schemeClr val="bg1"/>
              </a:solidFill>
            </a:endParaRPr>
          </a:p>
        </p:txBody>
      </p:sp>
      <p:sp>
        <p:nvSpPr>
          <p:cNvPr id="9" name="文本框 8"/>
          <p:cNvSpPr txBox="1"/>
          <p:nvPr/>
        </p:nvSpPr>
        <p:spPr>
          <a:xfrm>
            <a:off x="3352909" y="4102865"/>
            <a:ext cx="1901156" cy="400110"/>
          </a:xfrm>
          <a:prstGeom prst="rect">
            <a:avLst/>
          </a:prstGeom>
          <a:noFill/>
        </p:spPr>
        <p:txBody>
          <a:bodyPr wrap="square" rtlCol="0">
            <a:spAutoFit/>
          </a:bodyPr>
          <a:lstStyle/>
          <a:p>
            <a:pPr algn="ctr"/>
            <a:r>
              <a:rPr lang="zh-CN" altLang="en-US" sz="2000" dirty="0">
                <a:solidFill>
                  <a:schemeClr val="bg1"/>
                </a:solidFill>
              </a:rPr>
              <a:t>在此输入内容</a:t>
            </a:r>
          </a:p>
        </p:txBody>
      </p:sp>
      <p:sp>
        <p:nvSpPr>
          <p:cNvPr id="10" name="文本框 9"/>
          <p:cNvSpPr txBox="1"/>
          <p:nvPr/>
        </p:nvSpPr>
        <p:spPr>
          <a:xfrm>
            <a:off x="5145423" y="4102865"/>
            <a:ext cx="1901156" cy="400110"/>
          </a:xfrm>
          <a:prstGeom prst="rect">
            <a:avLst/>
          </a:prstGeom>
          <a:noFill/>
        </p:spPr>
        <p:txBody>
          <a:bodyPr wrap="square" rtlCol="0">
            <a:spAutoFit/>
          </a:bodyPr>
          <a:lstStyle/>
          <a:p>
            <a:pPr algn="ctr"/>
            <a:r>
              <a:rPr lang="zh-CN" altLang="en-US" sz="2000" dirty="0">
                <a:solidFill>
                  <a:schemeClr val="bg1"/>
                </a:solidFill>
              </a:rPr>
              <a:t>在此输入内容</a:t>
            </a:r>
          </a:p>
        </p:txBody>
      </p:sp>
      <p:sp>
        <p:nvSpPr>
          <p:cNvPr id="11" name="文本框 10"/>
          <p:cNvSpPr txBox="1"/>
          <p:nvPr/>
        </p:nvSpPr>
        <p:spPr>
          <a:xfrm>
            <a:off x="6937937" y="4102865"/>
            <a:ext cx="1901156" cy="400110"/>
          </a:xfrm>
          <a:prstGeom prst="rect">
            <a:avLst/>
          </a:prstGeom>
          <a:noFill/>
        </p:spPr>
        <p:txBody>
          <a:bodyPr wrap="square" rtlCol="0">
            <a:spAutoFit/>
          </a:bodyPr>
          <a:lstStyle/>
          <a:p>
            <a:pPr algn="ctr"/>
            <a:r>
              <a:rPr lang="zh-CN" altLang="en-US" sz="2000" dirty="0">
                <a:solidFill>
                  <a:schemeClr val="bg1"/>
                </a:solidFill>
              </a:rPr>
              <a:t>在此输入内容</a:t>
            </a:r>
          </a:p>
        </p:txBody>
      </p:sp>
      <p:sp>
        <p:nvSpPr>
          <p:cNvPr id="12" name="文本框 11"/>
          <p:cNvSpPr txBox="1"/>
          <p:nvPr/>
        </p:nvSpPr>
        <p:spPr>
          <a:xfrm>
            <a:off x="8730451" y="4102865"/>
            <a:ext cx="1901156" cy="400110"/>
          </a:xfrm>
          <a:prstGeom prst="rect">
            <a:avLst/>
          </a:prstGeom>
          <a:noFill/>
        </p:spPr>
        <p:txBody>
          <a:bodyPr wrap="square" rtlCol="0">
            <a:spAutoFit/>
          </a:bodyPr>
          <a:lstStyle/>
          <a:p>
            <a:pPr algn="ctr"/>
            <a:r>
              <a:rPr lang="zh-CN" altLang="en-US" sz="2000" dirty="0">
                <a:solidFill>
                  <a:schemeClr val="bg1"/>
                </a:solidFill>
              </a:rPr>
              <a:t>在此输入内容</a:t>
            </a:r>
          </a:p>
        </p:txBody>
      </p:sp>
      <p:sp>
        <p:nvSpPr>
          <p:cNvPr id="13" name="文本框 12"/>
          <p:cNvSpPr txBox="1"/>
          <p:nvPr/>
        </p:nvSpPr>
        <p:spPr>
          <a:xfrm>
            <a:off x="1661887" y="4564530"/>
            <a:ext cx="1698171" cy="307777"/>
          </a:xfrm>
          <a:prstGeom prst="rect">
            <a:avLst/>
          </a:prstGeom>
          <a:noFill/>
        </p:spPr>
        <p:txBody>
          <a:bodyPr wrap="square" rtlCol="0">
            <a:spAutoFit/>
          </a:bodyPr>
          <a:lstStyle/>
          <a:p>
            <a:pPr algn="ctr"/>
            <a:r>
              <a:rPr lang="en-US" altLang="zh-CN" sz="1400" dirty="0" smtClean="0">
                <a:solidFill>
                  <a:schemeClr val="bg1"/>
                </a:solidFill>
              </a:rPr>
              <a:t>ENGLISH</a:t>
            </a:r>
            <a:endParaRPr lang="zh-CN" altLang="en-US" sz="1400" dirty="0">
              <a:solidFill>
                <a:schemeClr val="bg1"/>
              </a:solidFill>
            </a:endParaRPr>
          </a:p>
        </p:txBody>
      </p:sp>
      <p:sp>
        <p:nvSpPr>
          <p:cNvPr id="14" name="文本框 13"/>
          <p:cNvSpPr txBox="1"/>
          <p:nvPr/>
        </p:nvSpPr>
        <p:spPr>
          <a:xfrm>
            <a:off x="3454401" y="4564530"/>
            <a:ext cx="1698171" cy="307777"/>
          </a:xfrm>
          <a:prstGeom prst="rect">
            <a:avLst/>
          </a:prstGeom>
          <a:noFill/>
        </p:spPr>
        <p:txBody>
          <a:bodyPr wrap="square" rtlCol="0">
            <a:spAutoFit/>
          </a:bodyPr>
          <a:lstStyle/>
          <a:p>
            <a:pPr algn="ctr"/>
            <a:r>
              <a:rPr lang="en-US" altLang="zh-CN" sz="1400" dirty="0">
                <a:solidFill>
                  <a:schemeClr val="bg1"/>
                </a:solidFill>
              </a:rPr>
              <a:t>ENGLISH</a:t>
            </a:r>
            <a:endParaRPr lang="zh-CN" altLang="en-US" sz="1400" dirty="0">
              <a:solidFill>
                <a:schemeClr val="bg1"/>
              </a:solidFill>
            </a:endParaRPr>
          </a:p>
        </p:txBody>
      </p:sp>
      <p:sp>
        <p:nvSpPr>
          <p:cNvPr id="15" name="文本框 14"/>
          <p:cNvSpPr txBox="1"/>
          <p:nvPr/>
        </p:nvSpPr>
        <p:spPr>
          <a:xfrm>
            <a:off x="5246915" y="4564530"/>
            <a:ext cx="1698171" cy="307777"/>
          </a:xfrm>
          <a:prstGeom prst="rect">
            <a:avLst/>
          </a:prstGeom>
          <a:noFill/>
        </p:spPr>
        <p:txBody>
          <a:bodyPr wrap="square" rtlCol="0">
            <a:spAutoFit/>
          </a:bodyPr>
          <a:lstStyle/>
          <a:p>
            <a:pPr algn="ctr"/>
            <a:r>
              <a:rPr lang="en-US" altLang="zh-CN" sz="1400" dirty="0">
                <a:solidFill>
                  <a:schemeClr val="bg1"/>
                </a:solidFill>
              </a:rPr>
              <a:t>ENGLISH</a:t>
            </a:r>
            <a:endParaRPr lang="zh-CN" altLang="en-US" sz="1400" dirty="0">
              <a:solidFill>
                <a:schemeClr val="bg1"/>
              </a:solidFill>
            </a:endParaRPr>
          </a:p>
        </p:txBody>
      </p:sp>
      <p:sp>
        <p:nvSpPr>
          <p:cNvPr id="16" name="文本框 15"/>
          <p:cNvSpPr txBox="1"/>
          <p:nvPr/>
        </p:nvSpPr>
        <p:spPr>
          <a:xfrm>
            <a:off x="7039429" y="4564530"/>
            <a:ext cx="1698171" cy="307777"/>
          </a:xfrm>
          <a:prstGeom prst="rect">
            <a:avLst/>
          </a:prstGeom>
          <a:noFill/>
        </p:spPr>
        <p:txBody>
          <a:bodyPr wrap="square" rtlCol="0">
            <a:spAutoFit/>
          </a:bodyPr>
          <a:lstStyle/>
          <a:p>
            <a:pPr algn="ctr"/>
            <a:r>
              <a:rPr lang="en-US" altLang="zh-CN" sz="1400" dirty="0">
                <a:solidFill>
                  <a:schemeClr val="bg1"/>
                </a:solidFill>
              </a:rPr>
              <a:t>ENGLISH</a:t>
            </a:r>
            <a:endParaRPr lang="zh-CN" altLang="en-US" sz="1400" dirty="0">
              <a:solidFill>
                <a:schemeClr val="bg1"/>
              </a:solidFill>
            </a:endParaRPr>
          </a:p>
        </p:txBody>
      </p:sp>
      <p:sp>
        <p:nvSpPr>
          <p:cNvPr id="17" name="文本框 16"/>
          <p:cNvSpPr txBox="1"/>
          <p:nvPr/>
        </p:nvSpPr>
        <p:spPr>
          <a:xfrm>
            <a:off x="8831943" y="4564530"/>
            <a:ext cx="1698171" cy="307777"/>
          </a:xfrm>
          <a:prstGeom prst="rect">
            <a:avLst/>
          </a:prstGeom>
          <a:noFill/>
        </p:spPr>
        <p:txBody>
          <a:bodyPr wrap="square" rtlCol="0">
            <a:spAutoFit/>
          </a:bodyPr>
          <a:lstStyle/>
          <a:p>
            <a:pPr algn="ctr"/>
            <a:r>
              <a:rPr lang="en-US" altLang="zh-CN" sz="1400" dirty="0">
                <a:solidFill>
                  <a:schemeClr val="bg1"/>
                </a:solidFill>
              </a:rPr>
              <a:t>ENGLISH</a:t>
            </a:r>
            <a:endParaRPr lang="zh-CN" altLang="en-US" sz="1400" dirty="0">
              <a:solidFill>
                <a:schemeClr val="bg1"/>
              </a:solidFill>
            </a:endParaRPr>
          </a:p>
        </p:txBody>
      </p:sp>
    </p:spTree>
    <p:extLst>
      <p:ext uri="{BB962C8B-B14F-4D97-AF65-F5344CB8AC3E}">
        <p14:creationId xmlns:p14="http://schemas.microsoft.com/office/powerpoint/2010/main" val="168819936"/>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225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par>
                          <p:cTn id="51" fill="hold">
                            <p:stCondLst>
                              <p:cond delay="3750"/>
                            </p:stCondLst>
                            <p:childTnLst>
                              <p:par>
                                <p:cTn id="52" presetID="10" presetClass="entr" presetSubtype="0"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grpId="0" nodeType="withEffect">
                                  <p:stCondLst>
                                    <p:cond delay="25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992" y="472318"/>
            <a:ext cx="6524173" cy="6355291"/>
          </a:xfrm>
          <a:prstGeom prst="rect">
            <a:avLst/>
          </a:prstGeom>
        </p:spPr>
      </p:pic>
      <p:sp>
        <p:nvSpPr>
          <p:cNvPr id="7" name="文本框 6"/>
          <p:cNvSpPr txBox="1"/>
          <p:nvPr/>
        </p:nvSpPr>
        <p:spPr>
          <a:xfrm>
            <a:off x="1095093" y="2726633"/>
            <a:ext cx="9944668" cy="923330"/>
          </a:xfrm>
          <a:prstGeom prst="rect">
            <a:avLst/>
          </a:prstGeom>
          <a:noFill/>
        </p:spPr>
        <p:txBody>
          <a:bodyPr wrap="square" rtlCol="0">
            <a:spAutoFit/>
          </a:bodyPr>
          <a:lstStyle/>
          <a:p>
            <a:pPr algn="ctr"/>
            <a:r>
              <a:rPr lang="zh-CN" altLang="en-US" sz="5400" dirty="0" smtClean="0">
                <a:solidFill>
                  <a:schemeClr val="bg1"/>
                </a:solidFill>
                <a:cs typeface="+mn-ea"/>
                <a:sym typeface="+mn-lt"/>
              </a:rPr>
              <a:t>感谢您的观看</a:t>
            </a:r>
            <a:endParaRPr lang="zh-CN" altLang="en-US" sz="5400" dirty="0">
              <a:solidFill>
                <a:schemeClr val="bg1"/>
              </a:solidFill>
              <a:cs typeface="+mn-ea"/>
              <a:sym typeface="+mn-lt"/>
            </a:endParaRPr>
          </a:p>
        </p:txBody>
      </p:sp>
      <p:sp>
        <p:nvSpPr>
          <p:cNvPr id="8" name="文本框 7"/>
          <p:cNvSpPr txBox="1"/>
          <p:nvPr/>
        </p:nvSpPr>
        <p:spPr>
          <a:xfrm>
            <a:off x="1793675" y="3646172"/>
            <a:ext cx="8547504" cy="523220"/>
          </a:xfrm>
          <a:prstGeom prst="rect">
            <a:avLst/>
          </a:prstGeom>
          <a:noFill/>
        </p:spPr>
        <p:txBody>
          <a:bodyPr wrap="square" rtlCol="0">
            <a:spAutoFit/>
          </a:bodyPr>
          <a:lstStyle/>
          <a:p>
            <a:pPr algn="ctr"/>
            <a:r>
              <a:rPr lang="en-US" altLang="zh-CN" sz="2800" dirty="0" smtClean="0">
                <a:solidFill>
                  <a:schemeClr val="bg1"/>
                </a:solidFill>
                <a:cs typeface="+mn-ea"/>
                <a:sym typeface="+mn-lt"/>
              </a:rPr>
              <a:t>THANK YOU FOR YOUR WATCHING</a:t>
            </a:r>
            <a:endParaRPr lang="zh-CN" altLang="en-US" sz="2800" dirty="0">
              <a:solidFill>
                <a:schemeClr val="bg1"/>
              </a:solidFill>
              <a:cs typeface="+mn-ea"/>
              <a:sym typeface="+mn-lt"/>
            </a:endParaRPr>
          </a:p>
        </p:txBody>
      </p:sp>
      <p:sp>
        <p:nvSpPr>
          <p:cNvPr id="9" name="文本框 8"/>
          <p:cNvSpPr txBox="1"/>
          <p:nvPr/>
        </p:nvSpPr>
        <p:spPr>
          <a:xfrm>
            <a:off x="4438794" y="4962653"/>
            <a:ext cx="3257266" cy="584775"/>
          </a:xfrm>
          <a:prstGeom prst="rect">
            <a:avLst/>
          </a:prstGeom>
          <a:noFill/>
        </p:spPr>
        <p:txBody>
          <a:bodyPr wrap="square" rtlCol="0">
            <a:spAutoFit/>
          </a:bodyPr>
          <a:lstStyle/>
          <a:p>
            <a:pPr algn="ctr"/>
            <a:r>
              <a:rPr lang="en-US" altLang="zh-CN" sz="3200" dirty="0" smtClean="0">
                <a:solidFill>
                  <a:schemeClr val="bg1"/>
                </a:solidFill>
                <a:cs typeface="+mn-ea"/>
                <a:sym typeface="+mn-lt"/>
              </a:rPr>
              <a:t>PLACED LOGO</a:t>
            </a:r>
            <a:endParaRPr lang="zh-CN" altLang="en-US" sz="3200" dirty="0">
              <a:solidFill>
                <a:schemeClr val="bg1"/>
              </a:solidFill>
              <a:cs typeface="+mn-ea"/>
              <a:sym typeface="+mn-lt"/>
            </a:endParaRPr>
          </a:p>
        </p:txBody>
      </p:sp>
      <p:cxnSp>
        <p:nvCxnSpPr>
          <p:cNvPr id="12" name="直接连接符 11"/>
          <p:cNvCxnSpPr/>
          <p:nvPr/>
        </p:nvCxnSpPr>
        <p:spPr>
          <a:xfrm>
            <a:off x="1822248" y="4253705"/>
            <a:ext cx="8547504" cy="0"/>
          </a:xfrm>
          <a:prstGeom prst="line">
            <a:avLst/>
          </a:prstGeom>
          <a:ln>
            <a:gradFill>
              <a:gsLst>
                <a:gs pos="0">
                  <a:schemeClr val="bg1">
                    <a:alpha val="0"/>
                  </a:schemeClr>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190207"/>
      </p:ext>
    </p:extLst>
  </p:cSld>
  <p:clrMapOvr>
    <a:masterClrMapping/>
  </p:clrMapOvr>
  <mc:AlternateContent xmlns:mc="http://schemas.openxmlformats.org/markup-compatibility/2006" xmlns:p14="http://schemas.microsoft.com/office/powerpoint/2010/main">
    <mc:Choice Requires="p14">
      <p:transition spd="slow" p14:dur="1600" advTm="2000">
        <p14:prism isInverted="1"/>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childTnLst>
                                </p:cTn>
                              </p:par>
                            </p:childTnLst>
                          </p:cTn>
                        </p:par>
                        <p:par>
                          <p:cTn id="18" fill="hold">
                            <p:stCondLst>
                              <p:cond delay="3750"/>
                            </p:stCondLst>
                            <p:childTnLst>
                              <p:par>
                                <p:cTn id="19" presetID="16" presetClass="entr" presetSubtype="37"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outVertical)">
                                      <p:cBhvr>
                                        <p:cTn id="21" dur="500"/>
                                        <p:tgtEl>
                                          <p:spTgt spid="12"/>
                                        </p:tgtEl>
                                      </p:cBhvr>
                                    </p:animEffect>
                                  </p:childTnLst>
                                </p:cTn>
                              </p:par>
                            </p:childTnLst>
                          </p:cTn>
                        </p:par>
                        <p:par>
                          <p:cTn id="22" fill="hold">
                            <p:stCondLst>
                              <p:cond delay="4250"/>
                            </p:stCondLst>
                            <p:childTnLst>
                              <p:par>
                                <p:cTn id="23" presetID="2"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750" fill="hold"/>
                                        <p:tgtEl>
                                          <p:spTgt spid="9"/>
                                        </p:tgtEl>
                                        <p:attrNameLst>
                                          <p:attrName>ppt_x</p:attrName>
                                        </p:attrNameLst>
                                      </p:cBhvr>
                                      <p:tavLst>
                                        <p:tav tm="0">
                                          <p:val>
                                            <p:strVal val="#ppt_x"/>
                                          </p:val>
                                        </p:tav>
                                        <p:tav tm="100000">
                                          <p:val>
                                            <p:strVal val="#ppt_x"/>
                                          </p:val>
                                        </p:tav>
                                      </p:tavLst>
                                    </p:anim>
                                    <p:anim calcmode="lin" valueType="num">
                                      <p:cBhvr additive="base">
                                        <p:cTn id="26"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3782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p:txBody>
          <a:bodyPr/>
          <a:lstStyle/>
          <a:p>
            <a:r>
              <a:rPr lang="zh-CN" altLang="en-US" dirty="0"/>
              <a:t>公司简介</a:t>
            </a:r>
          </a:p>
        </p:txBody>
      </p:sp>
      <p:sp>
        <p:nvSpPr>
          <p:cNvPr id="14" name="文本占位符 13"/>
          <p:cNvSpPr>
            <a:spLocks noGrp="1"/>
          </p:cNvSpPr>
          <p:nvPr>
            <p:ph type="body" sz="quarter" idx="11"/>
          </p:nvPr>
        </p:nvSpPr>
        <p:spPr/>
        <p:txBody>
          <a:bodyPr/>
          <a:lstStyle/>
          <a:p>
            <a:r>
              <a:rPr lang="zh-CN" altLang="en-US" dirty="0"/>
              <a:t>经营范围</a:t>
            </a:r>
          </a:p>
        </p:txBody>
      </p:sp>
      <p:sp>
        <p:nvSpPr>
          <p:cNvPr id="15" name="文本占位符 14"/>
          <p:cNvSpPr>
            <a:spLocks noGrp="1"/>
          </p:cNvSpPr>
          <p:nvPr>
            <p:ph type="body" sz="quarter" idx="12"/>
          </p:nvPr>
        </p:nvSpPr>
        <p:spPr/>
        <p:txBody>
          <a:bodyPr/>
          <a:lstStyle/>
          <a:p>
            <a:r>
              <a:rPr lang="zh-CN" altLang="en-US" dirty="0"/>
              <a:t>团队介绍</a:t>
            </a:r>
          </a:p>
        </p:txBody>
      </p:sp>
      <p:sp>
        <p:nvSpPr>
          <p:cNvPr id="16" name="文本占位符 15"/>
          <p:cNvSpPr>
            <a:spLocks noGrp="1"/>
          </p:cNvSpPr>
          <p:nvPr>
            <p:ph type="body" sz="quarter" idx="13"/>
          </p:nvPr>
        </p:nvSpPr>
        <p:spPr/>
        <p:txBody>
          <a:bodyPr/>
          <a:lstStyle/>
          <a:p>
            <a:r>
              <a:rPr lang="zh-CN" altLang="en-US" dirty="0" smtClean="0"/>
              <a:t>企业荣誉</a:t>
            </a:r>
            <a:endParaRPr lang="zh-CN" altLang="en-US" dirty="0"/>
          </a:p>
        </p:txBody>
      </p:sp>
      <p:sp>
        <p:nvSpPr>
          <p:cNvPr id="17" name="文本占位符 16"/>
          <p:cNvSpPr>
            <a:spLocks noGrp="1"/>
          </p:cNvSpPr>
          <p:nvPr>
            <p:ph type="body" sz="quarter" idx="14"/>
          </p:nvPr>
        </p:nvSpPr>
        <p:spPr/>
        <p:txBody>
          <a:bodyPr/>
          <a:lstStyle/>
          <a:p>
            <a:r>
              <a:rPr lang="zh-CN" altLang="en-US" dirty="0">
                <a:cs typeface="+mn-ea"/>
                <a:sym typeface="+mn-lt"/>
              </a:rPr>
              <a:t>关于我们</a:t>
            </a:r>
          </a:p>
        </p:txBody>
      </p:sp>
      <p:sp>
        <p:nvSpPr>
          <p:cNvPr id="18" name="文本占位符 17"/>
          <p:cNvSpPr>
            <a:spLocks noGrp="1"/>
          </p:cNvSpPr>
          <p:nvPr>
            <p:ph type="body" sz="quarter" idx="15"/>
          </p:nvPr>
        </p:nvSpPr>
        <p:spPr/>
        <p:txBody>
          <a:bodyPr/>
          <a:lstStyle/>
          <a:p>
            <a:r>
              <a:rPr lang="en-US" altLang="zh-CN" dirty="0">
                <a:latin typeface="+mn-ea"/>
                <a:cs typeface="+mn-ea"/>
                <a:sym typeface="+mn-lt"/>
              </a:rPr>
              <a:t>ABOUT US</a:t>
            </a:r>
            <a:endParaRPr lang="zh-CN" altLang="en-US" dirty="0">
              <a:latin typeface="+mn-ea"/>
              <a:cs typeface="+mn-ea"/>
              <a:sym typeface="+mn-lt"/>
            </a:endParaRPr>
          </a:p>
        </p:txBody>
      </p:sp>
    </p:spTree>
    <p:extLst>
      <p:ext uri="{BB962C8B-B14F-4D97-AF65-F5344CB8AC3E}">
        <p14:creationId xmlns:p14="http://schemas.microsoft.com/office/powerpoint/2010/main" val="340595439"/>
      </p:ext>
    </p:extLst>
  </p:cSld>
  <p:clrMapOvr>
    <a:masterClrMapping/>
  </p:clrMapOvr>
  <mc:AlternateContent xmlns:mc="http://schemas.openxmlformats.org/markup-compatibility/2006" xmlns:p14="http://schemas.microsoft.com/office/powerpoint/2010/main">
    <mc:Choice Requires="p14">
      <p:transition spd="slow" p14:dur="1600" advTm="2000">
        <p14:prism isInverted="1"/>
      </p:transition>
    </mc:Choice>
    <mc:Fallback xmlns="">
      <p:transition spd="slow" advTm="2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公司简介</a:t>
            </a:r>
          </a:p>
        </p:txBody>
      </p:sp>
      <p:sp>
        <p:nvSpPr>
          <p:cNvPr id="3" name="矩形 2"/>
          <p:cNvSpPr/>
          <p:nvPr/>
        </p:nvSpPr>
        <p:spPr>
          <a:xfrm>
            <a:off x="6107065" y="2022183"/>
            <a:ext cx="5684599" cy="1246495"/>
          </a:xfrm>
          <a:prstGeom prst="rect">
            <a:avLst/>
          </a:prstGeom>
        </p:spPr>
        <p:txBody>
          <a:bodyPr wrap="square">
            <a:spAutoFit/>
          </a:bodyPr>
          <a:lstStyle/>
          <a:p>
            <a:pPr>
              <a:lnSpc>
                <a:spcPct val="125000"/>
              </a:lnSpc>
            </a:pPr>
            <a:r>
              <a:rPr lang="en-US" altLang="zh-CN" sz="2400" b="1" dirty="0" smtClean="0">
                <a:solidFill>
                  <a:schemeClr val="accent1"/>
                </a:solidFill>
                <a:latin typeface="微软雅黑" panose="020B0503020204020204" pitchFamily="34" charset="-122"/>
                <a:ea typeface="微软雅黑" panose="020B0503020204020204" pitchFamily="34" charset="-122"/>
              </a:rPr>
              <a:t>XXXX</a:t>
            </a:r>
            <a:r>
              <a:rPr lang="zh-CN" altLang="en-US" sz="2400" b="1" dirty="0" smtClean="0">
                <a:solidFill>
                  <a:schemeClr val="accent1"/>
                </a:solidFill>
                <a:latin typeface="微软雅黑" panose="020B0503020204020204" pitchFamily="34" charset="-122"/>
                <a:ea typeface="微软雅黑" panose="020B0503020204020204" pitchFamily="34" charset="-122"/>
              </a:rPr>
              <a:t>股份有限公司</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dirty="0" smtClean="0">
                <a:latin typeface="微软雅黑" panose="020B0503020204020204" pitchFamily="34" charset="-122"/>
                <a:ea typeface="微软雅黑" panose="020B0503020204020204" pitchFamily="34" charset="-122"/>
              </a:rPr>
              <a:t>点击在此输入公司的简介，包括公司成立时间、主营方向及企业性质、企业文化和服务宗旨。</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75" y="2170658"/>
            <a:ext cx="5377938" cy="3024327"/>
          </a:xfrm>
          <a:prstGeom prst="rect">
            <a:avLst/>
          </a:prstGeom>
        </p:spPr>
      </p:pic>
      <p:sp>
        <p:nvSpPr>
          <p:cNvPr id="5" name="矩形 4"/>
          <p:cNvSpPr/>
          <p:nvPr/>
        </p:nvSpPr>
        <p:spPr>
          <a:xfrm>
            <a:off x="6107065" y="3299646"/>
            <a:ext cx="5684599" cy="1131079"/>
          </a:xfrm>
          <a:prstGeom prst="rect">
            <a:avLst/>
          </a:prstGeom>
        </p:spPr>
        <p:txBody>
          <a:bodyPr wrap="square">
            <a:spAutoFit/>
          </a:bodyPr>
          <a:lstStyle/>
          <a:p>
            <a:pPr>
              <a:lnSpc>
                <a:spcPct val="125000"/>
              </a:lnSpc>
            </a:pPr>
            <a:r>
              <a:rPr lang="zh-CN" altLang="en-US" dirty="0" smtClean="0">
                <a:latin typeface="微软雅黑" panose="020B0503020204020204" pitchFamily="34" charset="-122"/>
                <a:ea typeface="微软雅黑" panose="020B0503020204020204" pitchFamily="34" charset="-122"/>
              </a:rPr>
              <a:t>点击在此输入公司规模，包括地理位置（商圈或简要位置即可）、建筑规模和占地面积、人数及人员构成（比如本科学历的人员占比</a:t>
            </a:r>
            <a:r>
              <a:rPr lang="en-US" altLang="zh-CN" dirty="0" smtClean="0">
                <a:latin typeface="微软雅黑" panose="020B0503020204020204" pitchFamily="34" charset="-122"/>
                <a:ea typeface="微软雅黑" panose="020B0503020204020204" pitchFamily="34" charset="-122"/>
              </a:rPr>
              <a:t>80%</a:t>
            </a:r>
            <a:r>
              <a:rPr lang="zh-CN" altLang="en-US" dirty="0" smtClean="0">
                <a:latin typeface="微软雅黑" panose="020B0503020204020204" pitchFamily="34" charset="-122"/>
                <a:ea typeface="微软雅黑" panose="020B0503020204020204" pitchFamily="34" charset="-122"/>
              </a:rPr>
              <a:t>）等信息。</a:t>
            </a:r>
            <a:endParaRPr lang="en-US" altLang="zh-CN" dirty="0" smtClean="0">
              <a:latin typeface="微软雅黑" panose="020B0503020204020204" pitchFamily="34" charset="-122"/>
              <a:ea typeface="微软雅黑" panose="020B0503020204020204" pitchFamily="34" charset="-122"/>
            </a:endParaRPr>
          </a:p>
        </p:txBody>
      </p:sp>
      <p:sp>
        <p:nvSpPr>
          <p:cNvPr id="6" name="矩形 5"/>
          <p:cNvSpPr/>
          <p:nvPr/>
        </p:nvSpPr>
        <p:spPr>
          <a:xfrm>
            <a:off x="6107065" y="4461693"/>
            <a:ext cx="5684599" cy="784830"/>
          </a:xfrm>
          <a:prstGeom prst="rect">
            <a:avLst/>
          </a:prstGeom>
        </p:spPr>
        <p:txBody>
          <a:bodyPr wrap="square">
            <a:spAutoFit/>
          </a:bodyPr>
          <a:lstStyle/>
          <a:p>
            <a:pPr>
              <a:lnSpc>
                <a:spcPct val="125000"/>
              </a:lnSpc>
            </a:pPr>
            <a:r>
              <a:rPr lang="zh-CN" altLang="en-US" dirty="0" smtClean="0">
                <a:latin typeface="微软雅黑" panose="020B0503020204020204" pitchFamily="34" charset="-122"/>
                <a:ea typeface="微软雅黑" panose="020B0503020204020204" pitchFamily="34" charset="-122"/>
              </a:rPr>
              <a:t>点击此处输入主要的战略合作伙伴、取得的主要成果、成功案例、公司运营或成绩的相关数据。</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9096855"/>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3000"/>
                            </p:stCondLst>
                            <p:childTnLst>
                              <p:par>
                                <p:cTn id="13" presetID="10" presetClass="entr" presetSubtype="0" fill="hold" grpId="0" nodeType="afterEffect">
                                  <p:stCondLst>
                                    <p:cond delay="0"/>
                                  </p:stCondLst>
                                  <p:iterate type="lt">
                                    <p:tmPct val="3000"/>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5950"/>
                            </p:stCondLst>
                            <p:childTnLst>
                              <p:par>
                                <p:cTn id="17" presetID="10" presetClass="entr" presetSubtype="0" fill="hold" grpId="0" nodeType="afterEffect">
                                  <p:stCondLst>
                                    <p:cond delay="0"/>
                                  </p:stCondLst>
                                  <p:iterate type="lt">
                                    <p:tmPct val="3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经营范围</a:t>
            </a:r>
          </a:p>
        </p:txBody>
      </p:sp>
      <p:sp>
        <p:nvSpPr>
          <p:cNvPr id="3" name="椭圆 2"/>
          <p:cNvSpPr/>
          <p:nvPr/>
        </p:nvSpPr>
        <p:spPr>
          <a:xfrm>
            <a:off x="4833427" y="2614439"/>
            <a:ext cx="927208" cy="9272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
        <p:nvSpPr>
          <p:cNvPr id="4" name="椭圆 3"/>
          <p:cNvSpPr/>
          <p:nvPr/>
        </p:nvSpPr>
        <p:spPr>
          <a:xfrm>
            <a:off x="4833427" y="4120112"/>
            <a:ext cx="927208" cy="9272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p:txBody>
      </p:sp>
      <p:sp>
        <p:nvSpPr>
          <p:cNvPr id="5" name="椭圆 4"/>
          <p:cNvSpPr/>
          <p:nvPr/>
        </p:nvSpPr>
        <p:spPr>
          <a:xfrm>
            <a:off x="6453358" y="4120112"/>
            <a:ext cx="927208" cy="9272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4</a:t>
            </a:r>
            <a:endParaRPr lang="zh-CN" altLang="en-US" sz="2400" dirty="0">
              <a:latin typeface="微软雅黑" panose="020B0503020204020204" pitchFamily="34" charset="-122"/>
              <a:ea typeface="微软雅黑" panose="020B0503020204020204" pitchFamily="34" charset="-122"/>
            </a:endParaRPr>
          </a:p>
        </p:txBody>
      </p:sp>
      <p:sp>
        <p:nvSpPr>
          <p:cNvPr id="6" name="椭圆 5"/>
          <p:cNvSpPr/>
          <p:nvPr/>
        </p:nvSpPr>
        <p:spPr>
          <a:xfrm>
            <a:off x="6453358" y="2614439"/>
            <a:ext cx="927208" cy="9272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
        <p:nvSpPr>
          <p:cNvPr id="7" name="椭圆 6"/>
          <p:cNvSpPr/>
          <p:nvPr/>
        </p:nvSpPr>
        <p:spPr>
          <a:xfrm>
            <a:off x="4833427" y="2614439"/>
            <a:ext cx="301646" cy="301646"/>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7078920" y="2614439"/>
            <a:ext cx="301646" cy="301646"/>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椭圆 8"/>
          <p:cNvSpPr/>
          <p:nvPr/>
        </p:nvSpPr>
        <p:spPr>
          <a:xfrm>
            <a:off x="4833427" y="4743938"/>
            <a:ext cx="301646" cy="301646"/>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7078920" y="4743938"/>
            <a:ext cx="301646" cy="301646"/>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4968152" y="1934635"/>
            <a:ext cx="0" cy="5930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08152" y="1934634"/>
            <a:ext cx="3960000"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914400" y="2035974"/>
            <a:ext cx="3686768" cy="1031051"/>
          </a:xfrm>
          <a:prstGeom prst="rect">
            <a:avLst/>
          </a:prstGeom>
          <a:noFill/>
        </p:spPr>
        <p:txBody>
          <a:bodyPr wrap="square" rtlCol="0">
            <a:spAutoFit/>
          </a:bodyPr>
          <a:lstStyle/>
          <a:p>
            <a:pPr>
              <a:spcBef>
                <a:spcPts val="600"/>
              </a:spcBef>
            </a:pPr>
            <a:r>
              <a:rPr lang="zh-CN" altLang="en-US" sz="2000" b="1" dirty="0">
                <a:latin typeface="微软雅黑" panose="020B0503020204020204" pitchFamily="34" charset="-122"/>
                <a:ea typeface="微软雅黑" panose="020B0503020204020204" pitchFamily="34" charset="-122"/>
              </a:rPr>
              <a:t>在此输入</a:t>
            </a:r>
            <a:r>
              <a:rPr lang="zh-CN" altLang="en-US" sz="2000" b="1" dirty="0" smtClean="0">
                <a:latin typeface="微软雅黑" panose="020B0503020204020204" pitchFamily="34" charset="-122"/>
                <a:ea typeface="微软雅黑" panose="020B0503020204020204" pitchFamily="34" charset="-122"/>
              </a:rPr>
              <a:t>小标题</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此处输入与此小标题或图形相关的文字描述内容或数据分析。</a:t>
            </a:r>
          </a:p>
        </p:txBody>
      </p:sp>
      <p:cxnSp>
        <p:nvCxnSpPr>
          <p:cNvPr id="14" name="直接连接符 13"/>
          <p:cNvCxnSpPr/>
          <p:nvPr/>
        </p:nvCxnSpPr>
        <p:spPr>
          <a:xfrm flipH="1" flipV="1">
            <a:off x="7229743" y="1934635"/>
            <a:ext cx="0" cy="5930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29743" y="1934634"/>
            <a:ext cx="3960000"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502975" y="2035974"/>
            <a:ext cx="3686768" cy="1031051"/>
          </a:xfrm>
          <a:prstGeom prst="rect">
            <a:avLst/>
          </a:prstGeom>
          <a:noFill/>
        </p:spPr>
        <p:txBody>
          <a:bodyPr wrap="square" rtlCol="0">
            <a:spAutoFit/>
          </a:bodyPr>
          <a:lstStyle/>
          <a:p>
            <a:pPr>
              <a:spcBef>
                <a:spcPts val="600"/>
              </a:spcBef>
            </a:pPr>
            <a:r>
              <a:rPr lang="zh-CN" altLang="en-US" sz="2000" b="1" dirty="0">
                <a:latin typeface="微软雅黑" panose="020B0503020204020204" pitchFamily="34" charset="-122"/>
                <a:ea typeface="微软雅黑" panose="020B0503020204020204" pitchFamily="34" charset="-122"/>
              </a:rPr>
              <a:t>在此输入</a:t>
            </a:r>
            <a:r>
              <a:rPr lang="zh-CN" altLang="en-US" sz="2000" b="1" dirty="0" smtClean="0">
                <a:latin typeface="微软雅黑" panose="020B0503020204020204" pitchFamily="34" charset="-122"/>
                <a:ea typeface="微软雅黑" panose="020B0503020204020204" pitchFamily="34" charset="-122"/>
              </a:rPr>
              <a:t>小标题</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此处输入与此小标题或图形相关的文字描述内容或数据分析。</a:t>
            </a:r>
          </a:p>
        </p:txBody>
      </p:sp>
      <p:cxnSp>
        <p:nvCxnSpPr>
          <p:cNvPr id="17" name="直接连接符 16"/>
          <p:cNvCxnSpPr/>
          <p:nvPr/>
        </p:nvCxnSpPr>
        <p:spPr>
          <a:xfrm>
            <a:off x="4968152" y="5162181"/>
            <a:ext cx="0" cy="5930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1008152" y="5755276"/>
            <a:ext cx="3960000"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7229743" y="5162181"/>
            <a:ext cx="0" cy="5930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229743" y="5755276"/>
            <a:ext cx="3960000"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14400" y="4542626"/>
            <a:ext cx="3686768" cy="1031051"/>
          </a:xfrm>
          <a:prstGeom prst="rect">
            <a:avLst/>
          </a:prstGeom>
          <a:noFill/>
        </p:spPr>
        <p:txBody>
          <a:bodyPr wrap="square" rtlCol="0">
            <a:spAutoFit/>
          </a:bodyPr>
          <a:lstStyle/>
          <a:p>
            <a:pPr>
              <a:spcBef>
                <a:spcPts val="600"/>
              </a:spcBef>
            </a:pPr>
            <a:r>
              <a:rPr lang="zh-CN" altLang="en-US" sz="2000" b="1" dirty="0">
                <a:latin typeface="微软雅黑" panose="020B0503020204020204" pitchFamily="34" charset="-122"/>
                <a:ea typeface="微软雅黑" panose="020B0503020204020204" pitchFamily="34" charset="-122"/>
              </a:rPr>
              <a:t>在此输入</a:t>
            </a:r>
            <a:r>
              <a:rPr lang="zh-CN" altLang="en-US" sz="2000" b="1" dirty="0" smtClean="0">
                <a:latin typeface="微软雅黑" panose="020B0503020204020204" pitchFamily="34" charset="-122"/>
                <a:ea typeface="微软雅黑" panose="020B0503020204020204" pitchFamily="34" charset="-122"/>
              </a:rPr>
              <a:t>小标题</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此处输入与此小标题或图形相关的文字描述内容或数据分析。</a:t>
            </a:r>
          </a:p>
        </p:txBody>
      </p:sp>
      <p:sp>
        <p:nvSpPr>
          <p:cNvPr id="22" name="文本框 21"/>
          <p:cNvSpPr txBox="1"/>
          <p:nvPr/>
        </p:nvSpPr>
        <p:spPr>
          <a:xfrm>
            <a:off x="7502975" y="4542626"/>
            <a:ext cx="3686768" cy="1031051"/>
          </a:xfrm>
          <a:prstGeom prst="rect">
            <a:avLst/>
          </a:prstGeom>
          <a:noFill/>
        </p:spPr>
        <p:txBody>
          <a:bodyPr wrap="square" rtlCol="0">
            <a:spAutoFit/>
          </a:bodyPr>
          <a:lstStyle/>
          <a:p>
            <a:pPr>
              <a:spcBef>
                <a:spcPts val="600"/>
              </a:spcBef>
            </a:pPr>
            <a:r>
              <a:rPr lang="zh-CN" altLang="en-US" sz="2000" b="1" dirty="0">
                <a:latin typeface="微软雅黑" panose="020B0503020204020204" pitchFamily="34" charset="-122"/>
                <a:ea typeface="微软雅黑" panose="020B0503020204020204" pitchFamily="34" charset="-122"/>
              </a:rPr>
              <a:t>在此输入</a:t>
            </a:r>
            <a:r>
              <a:rPr lang="zh-CN" altLang="en-US" sz="2000" b="1" dirty="0" smtClean="0">
                <a:latin typeface="微软雅黑" panose="020B0503020204020204" pitchFamily="34" charset="-122"/>
                <a:ea typeface="微软雅黑" panose="020B0503020204020204" pitchFamily="34" charset="-122"/>
              </a:rPr>
              <a:t>小标题</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此处输入与此小标题或图形相关的文字描述内容或数据分析。</a:t>
            </a:r>
          </a:p>
        </p:txBody>
      </p:sp>
    </p:spTree>
    <p:extLst>
      <p:ext uri="{BB962C8B-B14F-4D97-AF65-F5344CB8AC3E}">
        <p14:creationId xmlns:p14="http://schemas.microsoft.com/office/powerpoint/2010/main" val="137358356"/>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31"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 calcmode="lin" valueType="num">
                                      <p:cBhvr>
                                        <p:cTn id="26" dur="500" fill="hold"/>
                                        <p:tgtEl>
                                          <p:spTgt spid="7"/>
                                        </p:tgtEl>
                                        <p:attrNameLst>
                                          <p:attrName>style.rotation</p:attrName>
                                        </p:attrNameLst>
                                      </p:cBhvr>
                                      <p:tavLst>
                                        <p:tav tm="0">
                                          <p:val>
                                            <p:fltVal val="90"/>
                                          </p:val>
                                        </p:tav>
                                        <p:tav tm="100000">
                                          <p:val>
                                            <p:fltVal val="0"/>
                                          </p:val>
                                        </p:tav>
                                      </p:tavLst>
                                    </p:anim>
                                    <p:animEffect transition="in" filter="fade">
                                      <p:cBhvr>
                                        <p:cTn id="27" dur="500"/>
                                        <p:tgtEl>
                                          <p:spTgt spid="7"/>
                                        </p:tgtEl>
                                      </p:cBhvr>
                                    </p:animEffect>
                                  </p:childTnLst>
                                </p:cTn>
                              </p:par>
                            </p:childTnLst>
                          </p:cTn>
                        </p:par>
                        <p:par>
                          <p:cTn id="28" fill="hold">
                            <p:stCondLst>
                              <p:cond delay="1000"/>
                            </p:stCondLst>
                            <p:childTnLst>
                              <p:par>
                                <p:cTn id="29" presetID="2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2500"/>
                            </p:stCondLst>
                            <p:childTnLst>
                              <p:par>
                                <p:cTn id="41" presetID="31"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 calcmode="lin" valueType="num">
                                      <p:cBhvr>
                                        <p:cTn id="45" dur="500" fill="hold"/>
                                        <p:tgtEl>
                                          <p:spTgt spid="8"/>
                                        </p:tgtEl>
                                        <p:attrNameLst>
                                          <p:attrName>style.rotation</p:attrName>
                                        </p:attrNameLst>
                                      </p:cBhvr>
                                      <p:tavLst>
                                        <p:tav tm="0">
                                          <p:val>
                                            <p:fltVal val="90"/>
                                          </p:val>
                                        </p:tav>
                                        <p:tav tm="100000">
                                          <p:val>
                                            <p:fltVal val="0"/>
                                          </p:val>
                                        </p:tav>
                                      </p:tavLst>
                                    </p:anim>
                                    <p:animEffect transition="in" filter="fade">
                                      <p:cBhvr>
                                        <p:cTn id="46" dur="500"/>
                                        <p:tgtEl>
                                          <p:spTgt spid="8"/>
                                        </p:tgtEl>
                                      </p:cBhvr>
                                    </p:animEffect>
                                  </p:childTnLst>
                                </p:cTn>
                              </p:par>
                            </p:childTnLst>
                          </p:cTn>
                        </p:par>
                        <p:par>
                          <p:cTn id="47" fill="hold">
                            <p:stCondLst>
                              <p:cond delay="3000"/>
                            </p:stCondLst>
                            <p:childTnLst>
                              <p:par>
                                <p:cTn id="48" presetID="22" presetClass="entr" presetSubtype="4"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par>
                          <p:cTn id="51" fill="hold">
                            <p:stCondLst>
                              <p:cond delay="3500"/>
                            </p:stCondLst>
                            <p:childTnLst>
                              <p:par>
                                <p:cTn id="52" presetID="22" presetClass="entr" presetSubtype="8"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par>
                          <p:cTn id="59" fill="hold">
                            <p:stCondLst>
                              <p:cond delay="4500"/>
                            </p:stCondLst>
                            <p:childTnLst>
                              <p:par>
                                <p:cTn id="60" presetID="31" presetClass="entr" presetSubtype="0"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fill="hold"/>
                                        <p:tgtEl>
                                          <p:spTgt spid="9"/>
                                        </p:tgtEl>
                                        <p:attrNameLst>
                                          <p:attrName>ppt_w</p:attrName>
                                        </p:attrNameLst>
                                      </p:cBhvr>
                                      <p:tavLst>
                                        <p:tav tm="0">
                                          <p:val>
                                            <p:fltVal val="0"/>
                                          </p:val>
                                        </p:tav>
                                        <p:tav tm="100000">
                                          <p:val>
                                            <p:strVal val="#ppt_w"/>
                                          </p:val>
                                        </p:tav>
                                      </p:tavLst>
                                    </p:anim>
                                    <p:anim calcmode="lin" valueType="num">
                                      <p:cBhvr>
                                        <p:cTn id="63" dur="500" fill="hold"/>
                                        <p:tgtEl>
                                          <p:spTgt spid="9"/>
                                        </p:tgtEl>
                                        <p:attrNameLst>
                                          <p:attrName>ppt_h</p:attrName>
                                        </p:attrNameLst>
                                      </p:cBhvr>
                                      <p:tavLst>
                                        <p:tav tm="0">
                                          <p:val>
                                            <p:fltVal val="0"/>
                                          </p:val>
                                        </p:tav>
                                        <p:tav tm="100000">
                                          <p:val>
                                            <p:strVal val="#ppt_h"/>
                                          </p:val>
                                        </p:tav>
                                      </p:tavLst>
                                    </p:anim>
                                    <p:anim calcmode="lin" valueType="num">
                                      <p:cBhvr>
                                        <p:cTn id="64" dur="500" fill="hold"/>
                                        <p:tgtEl>
                                          <p:spTgt spid="9"/>
                                        </p:tgtEl>
                                        <p:attrNameLst>
                                          <p:attrName>style.rotation</p:attrName>
                                        </p:attrNameLst>
                                      </p:cBhvr>
                                      <p:tavLst>
                                        <p:tav tm="0">
                                          <p:val>
                                            <p:fltVal val="90"/>
                                          </p:val>
                                        </p:tav>
                                        <p:tav tm="100000">
                                          <p:val>
                                            <p:fltVal val="0"/>
                                          </p:val>
                                        </p:tav>
                                      </p:tavLst>
                                    </p:anim>
                                    <p:animEffect transition="in" filter="fade">
                                      <p:cBhvr>
                                        <p:cTn id="65" dur="500"/>
                                        <p:tgtEl>
                                          <p:spTgt spid="9"/>
                                        </p:tgtEl>
                                      </p:cBhvr>
                                    </p:animEffect>
                                  </p:childTnLst>
                                </p:cTn>
                              </p:par>
                            </p:childTnLst>
                          </p:cTn>
                        </p:par>
                        <p:par>
                          <p:cTn id="66" fill="hold">
                            <p:stCondLst>
                              <p:cond delay="5000"/>
                            </p:stCondLst>
                            <p:childTnLst>
                              <p:par>
                                <p:cTn id="67" presetID="22" presetClass="entr" presetSubtype="1" fill="hold"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up)">
                                      <p:cBhvr>
                                        <p:cTn id="69" dur="500"/>
                                        <p:tgtEl>
                                          <p:spTgt spid="17"/>
                                        </p:tgtEl>
                                      </p:cBhvr>
                                    </p:animEffect>
                                  </p:childTnLst>
                                </p:cTn>
                              </p:par>
                            </p:childTnLst>
                          </p:cTn>
                        </p:par>
                        <p:par>
                          <p:cTn id="70" fill="hold">
                            <p:stCondLst>
                              <p:cond delay="5500"/>
                            </p:stCondLst>
                            <p:childTnLst>
                              <p:par>
                                <p:cTn id="71" presetID="22" presetClass="entr" presetSubtype="2"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right)">
                                      <p:cBhvr>
                                        <p:cTn id="73" dur="500"/>
                                        <p:tgtEl>
                                          <p:spTgt spid="18"/>
                                        </p:tgtEl>
                                      </p:cBhvr>
                                    </p:animEffect>
                                  </p:childTnLst>
                                </p:cTn>
                              </p:par>
                            </p:childTnLst>
                          </p:cTn>
                        </p:par>
                        <p:par>
                          <p:cTn id="74" fill="hold">
                            <p:stCondLst>
                              <p:cond delay="6000"/>
                            </p:stCondLst>
                            <p:childTnLst>
                              <p:par>
                                <p:cTn id="75" presetID="22" presetClass="entr" presetSubtype="8"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par>
                          <p:cTn id="78" fill="hold">
                            <p:stCondLst>
                              <p:cond delay="6500"/>
                            </p:stCondLst>
                            <p:childTnLst>
                              <p:par>
                                <p:cTn id="79" presetID="31" presetClass="entr" presetSubtype="0" fill="hold" grpId="0" nodeType="after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p:cTn id="81" dur="500" fill="hold"/>
                                        <p:tgtEl>
                                          <p:spTgt spid="10"/>
                                        </p:tgtEl>
                                        <p:attrNameLst>
                                          <p:attrName>ppt_w</p:attrName>
                                        </p:attrNameLst>
                                      </p:cBhvr>
                                      <p:tavLst>
                                        <p:tav tm="0">
                                          <p:val>
                                            <p:fltVal val="0"/>
                                          </p:val>
                                        </p:tav>
                                        <p:tav tm="100000">
                                          <p:val>
                                            <p:strVal val="#ppt_w"/>
                                          </p:val>
                                        </p:tav>
                                      </p:tavLst>
                                    </p:anim>
                                    <p:anim calcmode="lin" valueType="num">
                                      <p:cBhvr>
                                        <p:cTn id="82" dur="500" fill="hold"/>
                                        <p:tgtEl>
                                          <p:spTgt spid="10"/>
                                        </p:tgtEl>
                                        <p:attrNameLst>
                                          <p:attrName>ppt_h</p:attrName>
                                        </p:attrNameLst>
                                      </p:cBhvr>
                                      <p:tavLst>
                                        <p:tav tm="0">
                                          <p:val>
                                            <p:fltVal val="0"/>
                                          </p:val>
                                        </p:tav>
                                        <p:tav tm="100000">
                                          <p:val>
                                            <p:strVal val="#ppt_h"/>
                                          </p:val>
                                        </p:tav>
                                      </p:tavLst>
                                    </p:anim>
                                    <p:anim calcmode="lin" valueType="num">
                                      <p:cBhvr>
                                        <p:cTn id="83" dur="500" fill="hold"/>
                                        <p:tgtEl>
                                          <p:spTgt spid="10"/>
                                        </p:tgtEl>
                                        <p:attrNameLst>
                                          <p:attrName>style.rotation</p:attrName>
                                        </p:attrNameLst>
                                      </p:cBhvr>
                                      <p:tavLst>
                                        <p:tav tm="0">
                                          <p:val>
                                            <p:fltVal val="90"/>
                                          </p:val>
                                        </p:tav>
                                        <p:tav tm="100000">
                                          <p:val>
                                            <p:fltVal val="0"/>
                                          </p:val>
                                        </p:tav>
                                      </p:tavLst>
                                    </p:anim>
                                    <p:animEffect transition="in" filter="fade">
                                      <p:cBhvr>
                                        <p:cTn id="84" dur="500"/>
                                        <p:tgtEl>
                                          <p:spTgt spid="10"/>
                                        </p:tgtEl>
                                      </p:cBhvr>
                                    </p:animEffect>
                                  </p:childTnLst>
                                </p:cTn>
                              </p:par>
                            </p:childTnLst>
                          </p:cTn>
                        </p:par>
                        <p:par>
                          <p:cTn id="85" fill="hold">
                            <p:stCondLst>
                              <p:cond delay="7000"/>
                            </p:stCondLst>
                            <p:childTnLst>
                              <p:par>
                                <p:cTn id="86" presetID="22" presetClass="entr" presetSubtype="1" fill="hold" nodeType="after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up)">
                                      <p:cBhvr>
                                        <p:cTn id="88" dur="500"/>
                                        <p:tgtEl>
                                          <p:spTgt spid="19"/>
                                        </p:tgtEl>
                                      </p:cBhvr>
                                    </p:animEffect>
                                  </p:childTnLst>
                                </p:cTn>
                              </p:par>
                            </p:childTnLst>
                          </p:cTn>
                        </p:par>
                        <p:par>
                          <p:cTn id="89" fill="hold">
                            <p:stCondLst>
                              <p:cond delay="7500"/>
                            </p:stCondLst>
                            <p:childTnLst>
                              <p:par>
                                <p:cTn id="90" presetID="22" presetClass="entr" presetSubtype="8" fill="hold"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left)">
                                      <p:cBhvr>
                                        <p:cTn id="92" dur="500"/>
                                        <p:tgtEl>
                                          <p:spTgt spid="20"/>
                                        </p:tgtEl>
                                      </p:cBhvr>
                                    </p:animEffect>
                                  </p:childTnLst>
                                </p:cTn>
                              </p:par>
                            </p:childTnLst>
                          </p:cTn>
                        </p:par>
                        <p:par>
                          <p:cTn id="93" fill="hold">
                            <p:stCondLst>
                              <p:cond delay="8000"/>
                            </p:stCondLst>
                            <p:childTnLst>
                              <p:par>
                                <p:cTn id="94" presetID="22" presetClass="entr" presetSubtype="8"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wipe(left)">
                                      <p:cBhvr>
                                        <p:cTn id="9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3" grpId="0"/>
      <p:bldP spid="16"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团队介绍</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84" y="2279944"/>
            <a:ext cx="5235678" cy="3273060"/>
          </a:xfrm>
          <a:prstGeom prst="rect">
            <a:avLst/>
          </a:prstGeom>
        </p:spPr>
      </p:pic>
      <p:sp>
        <p:nvSpPr>
          <p:cNvPr id="4" name="矩形 3"/>
          <p:cNvSpPr/>
          <p:nvPr/>
        </p:nvSpPr>
        <p:spPr>
          <a:xfrm>
            <a:off x="550752" y="2279291"/>
            <a:ext cx="1385537" cy="1385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latin typeface="微软雅黑" panose="020B0503020204020204" pitchFamily="34" charset="-122"/>
                <a:ea typeface="微软雅黑" panose="020B0503020204020204" pitchFamily="34" charset="-122"/>
              </a:rPr>
              <a:t>专业</a:t>
            </a:r>
            <a:endParaRPr lang="en-US" altLang="zh-CN" sz="4000" dirty="0" smtClean="0">
              <a:latin typeface="微软雅黑" panose="020B0503020204020204" pitchFamily="34" charset="-122"/>
              <a:ea typeface="微软雅黑" panose="020B0503020204020204" pitchFamily="34" charset="-122"/>
            </a:endParaRPr>
          </a:p>
          <a:p>
            <a:pPr algn="ctr"/>
            <a:r>
              <a:rPr lang="en-US" altLang="zh-CN" sz="1400" dirty="0" smtClean="0">
                <a:latin typeface="微软雅黑" panose="020B0503020204020204" pitchFamily="34" charset="-122"/>
                <a:ea typeface="微软雅黑" panose="020B0503020204020204" pitchFamily="34" charset="-122"/>
              </a:rPr>
              <a:t>PROFESSION</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4940710" y="2279291"/>
            <a:ext cx="1385537" cy="13855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latin typeface="微软雅黑" panose="020B0503020204020204" pitchFamily="34" charset="-122"/>
                <a:ea typeface="微软雅黑" panose="020B0503020204020204" pitchFamily="34" charset="-122"/>
              </a:rPr>
              <a:t>激情</a:t>
            </a:r>
            <a:r>
              <a:rPr lang="en-US" altLang="zh-CN" sz="1400" dirty="0" smtClean="0">
                <a:latin typeface="微软雅黑" panose="020B0503020204020204" pitchFamily="34" charset="-122"/>
                <a:ea typeface="微软雅黑" panose="020B0503020204020204" pitchFamily="34" charset="-122"/>
              </a:rPr>
              <a:t>ENTHUSIASM</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2014071" y="2279291"/>
            <a:ext cx="1385537" cy="13855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latin typeface="微软雅黑" panose="020B0503020204020204" pitchFamily="34" charset="-122"/>
                <a:ea typeface="微软雅黑" panose="020B0503020204020204" pitchFamily="34" charset="-122"/>
              </a:rPr>
              <a:t>执行</a:t>
            </a:r>
            <a:r>
              <a:rPr lang="en-US" altLang="zh-CN" sz="1400" dirty="0" smtClean="0">
                <a:latin typeface="微软雅黑" panose="020B0503020204020204" pitchFamily="34" charset="-122"/>
                <a:ea typeface="微软雅黑" panose="020B0503020204020204" pitchFamily="34" charset="-122"/>
              </a:rPr>
              <a:t>ACTION</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3477390" y="2279291"/>
            <a:ext cx="1385537" cy="1385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梦想</a:t>
            </a:r>
            <a:endParaRPr lang="en-US" altLang="zh-CN" sz="4000" dirty="0">
              <a:latin typeface="微软雅黑" panose="020B0503020204020204" pitchFamily="34" charset="-122"/>
              <a:ea typeface="微软雅黑" panose="020B0503020204020204" pitchFamily="34" charset="-122"/>
            </a:endParaRPr>
          </a:p>
          <a:p>
            <a:pPr algn="ctr"/>
            <a:r>
              <a:rPr lang="en-US" altLang="zh-CN" sz="1400" dirty="0" smtClean="0">
                <a:latin typeface="微软雅黑" panose="020B0503020204020204" pitchFamily="34" charset="-122"/>
                <a:ea typeface="微软雅黑" panose="020B0503020204020204" pitchFamily="34" charset="-122"/>
              </a:rPr>
              <a:t>DREAM</a:t>
            </a:r>
            <a:endParaRPr lang="zh-CN" altLang="en-US" dirty="0"/>
          </a:p>
        </p:txBody>
      </p:sp>
      <p:sp>
        <p:nvSpPr>
          <p:cNvPr id="8" name="文本框 7"/>
          <p:cNvSpPr txBox="1"/>
          <p:nvPr/>
        </p:nvSpPr>
        <p:spPr>
          <a:xfrm>
            <a:off x="550751" y="3824979"/>
            <a:ext cx="5775495" cy="1823576"/>
          </a:xfrm>
          <a:prstGeom prst="rect">
            <a:avLst/>
          </a:prstGeom>
          <a:noFill/>
        </p:spPr>
        <p:txBody>
          <a:bodyPr wrap="square" rtlCol="0">
            <a:spAutoFit/>
          </a:bodyPr>
          <a:lstStyle/>
          <a:p>
            <a:pPr>
              <a:lnSpc>
                <a:spcPct val="125000"/>
              </a:lnSpc>
              <a:spcAft>
                <a:spcPts val="600"/>
              </a:spcAft>
            </a:pPr>
            <a:r>
              <a:rPr lang="zh-CN" altLang="en-US" dirty="0" smtClean="0">
                <a:latin typeface="微软雅黑" panose="020B0503020204020204" pitchFamily="34" charset="-122"/>
                <a:ea typeface="微软雅黑" panose="020B0503020204020204" pitchFamily="34" charset="-122"/>
              </a:rPr>
              <a:t>在此输入团队的介绍。团队的建立背景（为什么要组建团队、团队的意向和目标等）；团队</a:t>
            </a:r>
            <a:r>
              <a:rPr lang="zh-CN" altLang="en-US" dirty="0">
                <a:latin typeface="微软雅黑" panose="020B0503020204020204" pitchFamily="34" charset="-122"/>
                <a:ea typeface="微软雅黑" panose="020B0503020204020204" pitchFamily="34" charset="-122"/>
              </a:rPr>
              <a:t>定位（团队在企业中处于什么位置，由</a:t>
            </a:r>
            <a:r>
              <a:rPr lang="zh-CN" altLang="en-US" dirty="0" smtClean="0">
                <a:latin typeface="微软雅黑" panose="020B0503020204020204" pitchFamily="34" charset="-122"/>
                <a:ea typeface="微软雅黑" panose="020B0503020204020204" pitchFamily="34" charset="-122"/>
              </a:rPr>
              <a:t>谁选择</a:t>
            </a:r>
            <a:r>
              <a:rPr lang="zh-CN" altLang="en-US" dirty="0">
                <a:latin typeface="微软雅黑" panose="020B0503020204020204" pitchFamily="34" charset="-122"/>
                <a:ea typeface="微软雅黑" panose="020B0503020204020204" pitchFamily="34" charset="-122"/>
              </a:rPr>
              <a:t>和决定团队的成员，团队最终应对谁</a:t>
            </a:r>
            <a:r>
              <a:rPr lang="zh-CN" altLang="en-US" dirty="0" smtClean="0">
                <a:latin typeface="微软雅黑" panose="020B0503020204020204" pitchFamily="34" charset="-122"/>
                <a:ea typeface="微软雅黑" panose="020B0503020204020204" pitchFamily="34" charset="-122"/>
              </a:rPr>
              <a:t>负责）；团队人数和结构；团队之前合作的的案例以及取得的主要成就。</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1949318"/>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25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ppt_x</p:attrName>
                                        </p:attrNameLst>
                                      </p:cBhvr>
                                      <p:tavLst>
                                        <p:tav tm="0">
                                          <p:val>
                                            <p:fltVal val="0.5"/>
                                          </p:val>
                                        </p:tav>
                                        <p:tav tm="100000">
                                          <p:val>
                                            <p:strVal val="#ppt_x"/>
                                          </p:val>
                                        </p:tav>
                                      </p:tavLst>
                                    </p:anim>
                                    <p:anim calcmode="lin" valueType="num">
                                      <p:cBhvr>
                                        <p:cTn id="22" dur="500" fill="hold"/>
                                        <p:tgtEl>
                                          <p:spTgt spid="7"/>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75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 calcmode="lin" valueType="num">
                                      <p:cBhvr>
                                        <p:cTn id="27" dur="500" fill="hold"/>
                                        <p:tgtEl>
                                          <p:spTgt spid="5"/>
                                        </p:tgtEl>
                                        <p:attrNameLst>
                                          <p:attrName>ppt_x</p:attrName>
                                        </p:attrNameLst>
                                      </p:cBhvr>
                                      <p:tavLst>
                                        <p:tav tm="0">
                                          <p:val>
                                            <p:fltVal val="0.5"/>
                                          </p:val>
                                        </p:tav>
                                        <p:tav tm="100000">
                                          <p:val>
                                            <p:strVal val="#ppt_x"/>
                                          </p:val>
                                        </p:tav>
                                      </p:tavLst>
                                    </p:anim>
                                    <p:anim calcmode="lin" valueType="num">
                                      <p:cBhvr>
                                        <p:cTn id="28" dur="500" fill="hold"/>
                                        <p:tgtEl>
                                          <p:spTgt spid="5"/>
                                        </p:tgtEl>
                                        <p:attrNameLst>
                                          <p:attrName>ppt_y</p:attrName>
                                        </p:attrNameLst>
                                      </p:cBhvr>
                                      <p:tavLst>
                                        <p:tav tm="0">
                                          <p:val>
                                            <p:fltVal val="0.5"/>
                                          </p:val>
                                        </p:tav>
                                        <p:tav tm="100000">
                                          <p:val>
                                            <p:strVal val="#ppt_y"/>
                                          </p:val>
                                        </p:tav>
                                      </p:tavLst>
                                    </p:anim>
                                  </p:childTnLst>
                                </p:cTn>
                              </p:par>
                            </p:childTnLst>
                          </p:cTn>
                        </p:par>
                        <p:par>
                          <p:cTn id="29" fill="hold">
                            <p:stCondLst>
                              <p:cond delay="1250"/>
                            </p:stCondLst>
                            <p:childTnLst>
                              <p:par>
                                <p:cTn id="30" presetID="10" presetClass="entr" presetSubtype="0" fill="hold" grpId="0" nodeType="afterEffect">
                                  <p:stCondLst>
                                    <p:cond delay="0"/>
                                  </p:stCondLst>
                                  <p:iterate type="lt">
                                    <p:tmPct val="3000"/>
                                  </p:iterate>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3355"/>
                            </p:stCondLst>
                            <p:childTnLst>
                              <p:par>
                                <p:cTn id="34" presetID="23" presetClass="entr" presetSubtype="528"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 calcmode="lin" valueType="num">
                                      <p:cBhvr>
                                        <p:cTn id="38" dur="500" fill="hold"/>
                                        <p:tgtEl>
                                          <p:spTgt spid="3"/>
                                        </p:tgtEl>
                                        <p:attrNameLst>
                                          <p:attrName>ppt_x</p:attrName>
                                        </p:attrNameLst>
                                      </p:cBhvr>
                                      <p:tavLst>
                                        <p:tav tm="0">
                                          <p:val>
                                            <p:fltVal val="0.5"/>
                                          </p:val>
                                        </p:tav>
                                        <p:tav tm="100000">
                                          <p:val>
                                            <p:strVal val="#ppt_x"/>
                                          </p:val>
                                        </p:tav>
                                      </p:tavLst>
                                    </p:anim>
                                    <p:anim calcmode="lin" valueType="num">
                                      <p:cBhvr>
                                        <p:cTn id="3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企业荣誉</a:t>
            </a:r>
            <a:endParaRPr lang="zh-CN" altLang="en-US" dirty="0"/>
          </a:p>
        </p:txBody>
      </p:sp>
      <p:sp>
        <p:nvSpPr>
          <p:cNvPr id="3" name="任意多边形 2"/>
          <p:cNvSpPr/>
          <p:nvPr/>
        </p:nvSpPr>
        <p:spPr>
          <a:xfrm>
            <a:off x="4640577" y="2187801"/>
            <a:ext cx="1460310" cy="1460309"/>
          </a:xfrm>
          <a:custGeom>
            <a:avLst/>
            <a:gdLst>
              <a:gd name="connsiteX0" fmla="*/ 1098645 w 2197290"/>
              <a:gd name="connsiteY0" fmla="*/ 0 h 2197290"/>
              <a:gd name="connsiteX1" fmla="*/ 2197290 w 2197290"/>
              <a:gd name="connsiteY1" fmla="*/ 1098645 h 2197290"/>
              <a:gd name="connsiteX2" fmla="*/ 1104317 w 2197290"/>
              <a:gd name="connsiteY2" fmla="*/ 2084960 h 2197290"/>
              <a:gd name="connsiteX3" fmla="*/ 1098645 w 2197290"/>
              <a:gd name="connsiteY3" fmla="*/ 2197289 h 2197290"/>
              <a:gd name="connsiteX4" fmla="*/ 1098645 w 2197290"/>
              <a:gd name="connsiteY4" fmla="*/ 2197289 h 2197290"/>
              <a:gd name="connsiteX5" fmla="*/ 1098635 w 2197290"/>
              <a:gd name="connsiteY5" fmla="*/ 2197290 h 2197290"/>
              <a:gd name="connsiteX6" fmla="*/ 986315 w 2197290"/>
              <a:gd name="connsiteY6" fmla="*/ 2191618 h 2197290"/>
              <a:gd name="connsiteX7" fmla="*/ 0 w 2197290"/>
              <a:gd name="connsiteY7" fmla="*/ 1098645 h 2197290"/>
              <a:gd name="connsiteX8" fmla="*/ 1098645 w 2197290"/>
              <a:gd name="connsiteY8" fmla="*/ 0 h 21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290" h="2197290">
                <a:moveTo>
                  <a:pt x="1098645" y="0"/>
                </a:moveTo>
                <a:cubicBezTo>
                  <a:pt x="1705410" y="0"/>
                  <a:pt x="2197290" y="491880"/>
                  <a:pt x="2197290" y="1098645"/>
                </a:cubicBezTo>
                <a:cubicBezTo>
                  <a:pt x="1628448" y="1098645"/>
                  <a:pt x="1160579" y="1530962"/>
                  <a:pt x="1104317" y="2084960"/>
                </a:cubicBezTo>
                <a:lnTo>
                  <a:pt x="1098645" y="2197289"/>
                </a:lnTo>
                <a:lnTo>
                  <a:pt x="1098645" y="2197289"/>
                </a:lnTo>
                <a:lnTo>
                  <a:pt x="1098635" y="2197290"/>
                </a:lnTo>
                <a:lnTo>
                  <a:pt x="986315" y="2191618"/>
                </a:lnTo>
                <a:cubicBezTo>
                  <a:pt x="432316" y="2135356"/>
                  <a:pt x="0" y="1667487"/>
                  <a:pt x="0" y="1098645"/>
                </a:cubicBezTo>
                <a:cubicBezTo>
                  <a:pt x="0" y="491880"/>
                  <a:pt x="491880" y="0"/>
                  <a:pt x="10986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6100887" y="2187801"/>
            <a:ext cx="1460310" cy="1460309"/>
          </a:xfrm>
          <a:custGeom>
            <a:avLst/>
            <a:gdLst>
              <a:gd name="connsiteX0" fmla="*/ 1098645 w 2197290"/>
              <a:gd name="connsiteY0" fmla="*/ 0 h 2197290"/>
              <a:gd name="connsiteX1" fmla="*/ 2197290 w 2197290"/>
              <a:gd name="connsiteY1" fmla="*/ 1098645 h 2197290"/>
              <a:gd name="connsiteX2" fmla="*/ 1210975 w 2197290"/>
              <a:gd name="connsiteY2" fmla="*/ 2191618 h 2197290"/>
              <a:gd name="connsiteX3" fmla="*/ 1098655 w 2197290"/>
              <a:gd name="connsiteY3" fmla="*/ 2197290 h 2197290"/>
              <a:gd name="connsiteX4" fmla="*/ 1098645 w 2197290"/>
              <a:gd name="connsiteY4" fmla="*/ 2197289 h 2197290"/>
              <a:gd name="connsiteX5" fmla="*/ 1098645 w 2197290"/>
              <a:gd name="connsiteY5" fmla="*/ 2197289 h 2197290"/>
              <a:gd name="connsiteX6" fmla="*/ 1092973 w 2197290"/>
              <a:gd name="connsiteY6" fmla="*/ 2084960 h 2197290"/>
              <a:gd name="connsiteX7" fmla="*/ 0 w 2197290"/>
              <a:gd name="connsiteY7" fmla="*/ 1098645 h 2197290"/>
              <a:gd name="connsiteX8" fmla="*/ 1098645 w 2197290"/>
              <a:gd name="connsiteY8" fmla="*/ 0 h 21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290" h="2197290">
                <a:moveTo>
                  <a:pt x="1098645" y="0"/>
                </a:moveTo>
                <a:cubicBezTo>
                  <a:pt x="1705410" y="0"/>
                  <a:pt x="2197290" y="491880"/>
                  <a:pt x="2197290" y="1098645"/>
                </a:cubicBezTo>
                <a:cubicBezTo>
                  <a:pt x="2197290" y="1667487"/>
                  <a:pt x="1764974" y="2135356"/>
                  <a:pt x="1210975" y="2191618"/>
                </a:cubicBezTo>
                <a:lnTo>
                  <a:pt x="1098655" y="2197290"/>
                </a:lnTo>
                <a:lnTo>
                  <a:pt x="1098645" y="2197289"/>
                </a:lnTo>
                <a:lnTo>
                  <a:pt x="1098645" y="2197289"/>
                </a:lnTo>
                <a:lnTo>
                  <a:pt x="1092973" y="2084960"/>
                </a:lnTo>
                <a:cubicBezTo>
                  <a:pt x="1036711" y="1530962"/>
                  <a:pt x="568842" y="1098645"/>
                  <a:pt x="0" y="1098645"/>
                </a:cubicBezTo>
                <a:cubicBezTo>
                  <a:pt x="0" y="491880"/>
                  <a:pt x="491880" y="0"/>
                  <a:pt x="109864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640577" y="3648110"/>
            <a:ext cx="1460310" cy="1460309"/>
          </a:xfrm>
          <a:custGeom>
            <a:avLst/>
            <a:gdLst>
              <a:gd name="connsiteX0" fmla="*/ 1098635 w 2197290"/>
              <a:gd name="connsiteY0" fmla="*/ 0 h 2197289"/>
              <a:gd name="connsiteX1" fmla="*/ 1098645 w 2197290"/>
              <a:gd name="connsiteY1" fmla="*/ 0 h 2197289"/>
              <a:gd name="connsiteX2" fmla="*/ 2084960 w 2197290"/>
              <a:gd name="connsiteY2" fmla="*/ 1092973 h 2197289"/>
              <a:gd name="connsiteX3" fmla="*/ 2197290 w 2197290"/>
              <a:gd name="connsiteY3" fmla="*/ 1098645 h 2197289"/>
              <a:gd name="connsiteX4" fmla="*/ 2191618 w 2197290"/>
              <a:gd name="connsiteY4" fmla="*/ 1210974 h 2197289"/>
              <a:gd name="connsiteX5" fmla="*/ 1098645 w 2197290"/>
              <a:gd name="connsiteY5" fmla="*/ 2197289 h 2197289"/>
              <a:gd name="connsiteX6" fmla="*/ 0 w 2197290"/>
              <a:gd name="connsiteY6" fmla="*/ 1098644 h 2197289"/>
              <a:gd name="connsiteX7" fmla="*/ 986315 w 2197290"/>
              <a:gd name="connsiteY7" fmla="*/ 5671 h 2197289"/>
              <a:gd name="connsiteX8" fmla="*/ 1098635 w 2197290"/>
              <a:gd name="connsiteY8" fmla="*/ 0 h 219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290" h="2197289">
                <a:moveTo>
                  <a:pt x="1098635" y="0"/>
                </a:moveTo>
                <a:lnTo>
                  <a:pt x="1098645" y="0"/>
                </a:lnTo>
                <a:cubicBezTo>
                  <a:pt x="1098645" y="568842"/>
                  <a:pt x="1530961" y="1036711"/>
                  <a:pt x="2084960" y="1092973"/>
                </a:cubicBezTo>
                <a:lnTo>
                  <a:pt x="2197290" y="1098645"/>
                </a:lnTo>
                <a:lnTo>
                  <a:pt x="2191618" y="1210974"/>
                </a:lnTo>
                <a:cubicBezTo>
                  <a:pt x="2135356" y="1764973"/>
                  <a:pt x="1667487" y="2197289"/>
                  <a:pt x="1098645" y="2197289"/>
                </a:cubicBezTo>
                <a:cubicBezTo>
                  <a:pt x="491880" y="2197289"/>
                  <a:pt x="0" y="1705409"/>
                  <a:pt x="0" y="1098644"/>
                </a:cubicBezTo>
                <a:cubicBezTo>
                  <a:pt x="0" y="529802"/>
                  <a:pt x="432316" y="61933"/>
                  <a:pt x="986315" y="5671"/>
                </a:cubicBezTo>
                <a:lnTo>
                  <a:pt x="1098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6100887" y="3648110"/>
            <a:ext cx="1460310" cy="1460309"/>
          </a:xfrm>
          <a:custGeom>
            <a:avLst/>
            <a:gdLst>
              <a:gd name="connsiteX0" fmla="*/ 1098655 w 2197290"/>
              <a:gd name="connsiteY0" fmla="*/ 0 h 2197289"/>
              <a:gd name="connsiteX1" fmla="*/ 1210975 w 2197290"/>
              <a:gd name="connsiteY1" fmla="*/ 5671 h 2197289"/>
              <a:gd name="connsiteX2" fmla="*/ 2197290 w 2197290"/>
              <a:gd name="connsiteY2" fmla="*/ 1098644 h 2197289"/>
              <a:gd name="connsiteX3" fmla="*/ 1098645 w 2197290"/>
              <a:gd name="connsiteY3" fmla="*/ 2197289 h 2197289"/>
              <a:gd name="connsiteX4" fmla="*/ 5672 w 2197290"/>
              <a:gd name="connsiteY4" fmla="*/ 1210974 h 2197289"/>
              <a:gd name="connsiteX5" fmla="*/ 0 w 2197290"/>
              <a:gd name="connsiteY5" fmla="*/ 1098645 h 2197289"/>
              <a:gd name="connsiteX6" fmla="*/ 112330 w 2197290"/>
              <a:gd name="connsiteY6" fmla="*/ 1092973 h 2197289"/>
              <a:gd name="connsiteX7" fmla="*/ 1098645 w 2197290"/>
              <a:gd name="connsiteY7" fmla="*/ 0 h 2197289"/>
              <a:gd name="connsiteX8" fmla="*/ 1098655 w 2197290"/>
              <a:gd name="connsiteY8" fmla="*/ 0 h 219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290" h="2197289">
                <a:moveTo>
                  <a:pt x="1098655" y="0"/>
                </a:moveTo>
                <a:lnTo>
                  <a:pt x="1210975" y="5671"/>
                </a:lnTo>
                <a:cubicBezTo>
                  <a:pt x="1764974" y="61933"/>
                  <a:pt x="2197290" y="529802"/>
                  <a:pt x="2197290" y="1098644"/>
                </a:cubicBezTo>
                <a:cubicBezTo>
                  <a:pt x="2197290" y="1705409"/>
                  <a:pt x="1705410" y="2197289"/>
                  <a:pt x="1098645" y="2197289"/>
                </a:cubicBezTo>
                <a:cubicBezTo>
                  <a:pt x="529803" y="2197289"/>
                  <a:pt x="61934" y="1764973"/>
                  <a:pt x="5672" y="1210974"/>
                </a:cubicBezTo>
                <a:lnTo>
                  <a:pt x="0" y="1098645"/>
                </a:lnTo>
                <a:lnTo>
                  <a:pt x="112330" y="1092973"/>
                </a:lnTo>
                <a:cubicBezTo>
                  <a:pt x="666329" y="1036711"/>
                  <a:pt x="1098645" y="568842"/>
                  <a:pt x="1098645" y="0"/>
                </a:cubicBezTo>
                <a:lnTo>
                  <a:pt x="109865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a:spLocks noChangeAspect="1"/>
          </p:cNvSpPr>
          <p:nvPr/>
        </p:nvSpPr>
        <p:spPr>
          <a:xfrm>
            <a:off x="5185718" y="2456432"/>
            <a:ext cx="370029" cy="360000"/>
          </a:xfrm>
          <a:custGeom>
            <a:avLst/>
            <a:gdLst>
              <a:gd name="connsiteX0" fmla="*/ 3767944 w 4447469"/>
              <a:gd name="connsiteY0" fmla="*/ 676597 h 4326925"/>
              <a:gd name="connsiteX1" fmla="*/ 720511 w 4447469"/>
              <a:gd name="connsiteY1" fmla="*/ 2247891 h 4326925"/>
              <a:gd name="connsiteX2" fmla="*/ 2077102 w 4447469"/>
              <a:gd name="connsiteY2" fmla="*/ 2247891 h 4326925"/>
              <a:gd name="connsiteX3" fmla="*/ 2077102 w 4447469"/>
              <a:gd name="connsiteY3" fmla="*/ 2356224 h 4326925"/>
              <a:gd name="connsiteX4" fmla="*/ 2090753 w 4447469"/>
              <a:gd name="connsiteY4" fmla="*/ 2356224 h 4326925"/>
              <a:gd name="connsiteX5" fmla="*/ 2090753 w 4447469"/>
              <a:gd name="connsiteY5" fmla="*/ 3675247 h 4326925"/>
              <a:gd name="connsiteX6" fmla="*/ 4447469 w 4447469"/>
              <a:gd name="connsiteY6" fmla="*/ 0 h 4326925"/>
              <a:gd name="connsiteX7" fmla="*/ 4110337 w 4447469"/>
              <a:gd name="connsiteY7" fmla="*/ 649743 h 4326925"/>
              <a:gd name="connsiteX8" fmla="*/ 4112328 w 4447469"/>
              <a:gd name="connsiteY8" fmla="*/ 650857 h 4326925"/>
              <a:gd name="connsiteX9" fmla="*/ 4076792 w 4447469"/>
              <a:gd name="connsiteY9" fmla="*/ 714393 h 4326925"/>
              <a:gd name="connsiteX10" fmla="*/ 3988907 w 4447469"/>
              <a:gd name="connsiteY10" fmla="*/ 883769 h 4326925"/>
              <a:gd name="connsiteX11" fmla="*/ 3984514 w 4447469"/>
              <a:gd name="connsiteY11" fmla="*/ 879375 h 4326925"/>
              <a:gd name="connsiteX12" fmla="*/ 2056247 w 4447469"/>
              <a:gd name="connsiteY12" fmla="*/ 4326925 h 4326925"/>
              <a:gd name="connsiteX13" fmla="*/ 1815388 w 4447469"/>
              <a:gd name="connsiteY13" fmla="*/ 4192208 h 4326925"/>
              <a:gd name="connsiteX14" fmla="*/ 1802753 w 4447469"/>
              <a:gd name="connsiteY14" fmla="*/ 4192208 h 4326925"/>
              <a:gd name="connsiteX15" fmla="*/ 1802753 w 4447469"/>
              <a:gd name="connsiteY15" fmla="*/ 2535891 h 4326925"/>
              <a:gd name="connsiteX16" fmla="*/ 161952 w 4447469"/>
              <a:gd name="connsiteY16" fmla="*/ 2535891 h 4326925"/>
              <a:gd name="connsiteX17" fmla="*/ 131984 w 4447469"/>
              <a:gd name="connsiteY17" fmla="*/ 2551343 h 4326925"/>
              <a:gd name="connsiteX18" fmla="*/ 0 w 4447469"/>
              <a:gd name="connsiteY18" fmla="*/ 2295366 h 4326925"/>
              <a:gd name="connsiteX19" fmla="*/ 3743658 w 4447469"/>
              <a:gd name="connsiteY19" fmla="*/ 365089 h 4326925"/>
              <a:gd name="connsiteX20" fmla="*/ 3743697 w 4447469"/>
              <a:gd name="connsiteY20" fmla="*/ 365166 h 432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47469" h="4326925">
                <a:moveTo>
                  <a:pt x="3767944" y="676597"/>
                </a:moveTo>
                <a:lnTo>
                  <a:pt x="720511" y="2247891"/>
                </a:lnTo>
                <a:lnTo>
                  <a:pt x="2077102" y="2247891"/>
                </a:lnTo>
                <a:lnTo>
                  <a:pt x="2077102" y="2356224"/>
                </a:lnTo>
                <a:lnTo>
                  <a:pt x="2090753" y="2356224"/>
                </a:lnTo>
                <a:lnTo>
                  <a:pt x="2090753" y="3675247"/>
                </a:lnTo>
                <a:close/>
                <a:moveTo>
                  <a:pt x="4447469" y="0"/>
                </a:moveTo>
                <a:lnTo>
                  <a:pt x="4110337" y="649743"/>
                </a:lnTo>
                <a:lnTo>
                  <a:pt x="4112328" y="650857"/>
                </a:lnTo>
                <a:lnTo>
                  <a:pt x="4076792" y="714393"/>
                </a:lnTo>
                <a:lnTo>
                  <a:pt x="3988907" y="883769"/>
                </a:lnTo>
                <a:lnTo>
                  <a:pt x="3984514" y="879375"/>
                </a:lnTo>
                <a:lnTo>
                  <a:pt x="2056247" y="4326925"/>
                </a:lnTo>
                <a:lnTo>
                  <a:pt x="1815388" y="4192208"/>
                </a:lnTo>
                <a:lnTo>
                  <a:pt x="1802753" y="4192208"/>
                </a:lnTo>
                <a:lnTo>
                  <a:pt x="1802753" y="2535891"/>
                </a:lnTo>
                <a:lnTo>
                  <a:pt x="161952" y="2535891"/>
                </a:lnTo>
                <a:lnTo>
                  <a:pt x="131984" y="2551343"/>
                </a:lnTo>
                <a:lnTo>
                  <a:pt x="0" y="2295366"/>
                </a:lnTo>
                <a:lnTo>
                  <a:pt x="3743658" y="365089"/>
                </a:lnTo>
                <a:lnTo>
                  <a:pt x="3743697" y="3651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a:spLocks noChangeAspect="1"/>
          </p:cNvSpPr>
          <p:nvPr/>
        </p:nvSpPr>
        <p:spPr>
          <a:xfrm>
            <a:off x="6719123" y="4534437"/>
            <a:ext cx="223837" cy="360000"/>
          </a:xfrm>
          <a:custGeom>
            <a:avLst/>
            <a:gdLst>
              <a:gd name="connsiteX0" fmla="*/ 677901 w 2374831"/>
              <a:gd name="connsiteY0" fmla="*/ 3412116 h 3819479"/>
              <a:gd name="connsiteX1" fmla="*/ 1644059 w 2374831"/>
              <a:gd name="connsiteY1" fmla="*/ 3412116 h 3819479"/>
              <a:gd name="connsiteX2" fmla="*/ 1644059 w 2374831"/>
              <a:gd name="connsiteY2" fmla="*/ 3636403 h 3819479"/>
              <a:gd name="connsiteX3" fmla="*/ 1452135 w 2374831"/>
              <a:gd name="connsiteY3" fmla="*/ 3636403 h 3819479"/>
              <a:gd name="connsiteX4" fmla="*/ 1406366 w 2374831"/>
              <a:gd name="connsiteY4" fmla="*/ 3819479 h 3819479"/>
              <a:gd name="connsiteX5" fmla="*/ 904644 w 2374831"/>
              <a:gd name="connsiteY5" fmla="*/ 3819479 h 3819479"/>
              <a:gd name="connsiteX6" fmla="*/ 858875 w 2374831"/>
              <a:gd name="connsiteY6" fmla="*/ 3636403 h 3819479"/>
              <a:gd name="connsiteX7" fmla="*/ 677901 w 2374831"/>
              <a:gd name="connsiteY7" fmla="*/ 3636403 h 3819479"/>
              <a:gd name="connsiteX8" fmla="*/ 1210563 w 2374831"/>
              <a:gd name="connsiteY8" fmla="*/ 214813 h 3819479"/>
              <a:gd name="connsiteX9" fmla="*/ 234135 w 2374831"/>
              <a:gd name="connsiteY9" fmla="*/ 1200968 h 3819479"/>
              <a:gd name="connsiteX10" fmla="*/ 530439 w 2374831"/>
              <a:gd name="connsiteY10" fmla="*/ 2356594 h 3819479"/>
              <a:gd name="connsiteX11" fmla="*/ 629422 w 2374831"/>
              <a:gd name="connsiteY11" fmla="*/ 2455121 h 3819479"/>
              <a:gd name="connsiteX12" fmla="*/ 632955 w 2374831"/>
              <a:gd name="connsiteY12" fmla="*/ 2454082 h 3819479"/>
              <a:gd name="connsiteX13" fmla="*/ 634850 w 2374831"/>
              <a:gd name="connsiteY13" fmla="*/ 2460524 h 3819479"/>
              <a:gd name="connsiteX14" fmla="*/ 645415 w 2374831"/>
              <a:gd name="connsiteY14" fmla="*/ 2471041 h 3819479"/>
              <a:gd name="connsiteX15" fmla="*/ 640611 w 2374831"/>
              <a:gd name="connsiteY15" fmla="*/ 2480115 h 3819479"/>
              <a:gd name="connsiteX16" fmla="*/ 825141 w 2374831"/>
              <a:gd name="connsiteY16" fmla="*/ 3107541 h 3819479"/>
              <a:gd name="connsiteX17" fmla="*/ 1520487 w 2374831"/>
              <a:gd name="connsiteY17" fmla="*/ 3107541 h 3819479"/>
              <a:gd name="connsiteX18" fmla="*/ 1697625 w 2374831"/>
              <a:gd name="connsiteY18" fmla="*/ 2505248 h 3819479"/>
              <a:gd name="connsiteX19" fmla="*/ 1694714 w 2374831"/>
              <a:gd name="connsiteY19" fmla="*/ 2499211 h 3819479"/>
              <a:gd name="connsiteX20" fmla="*/ 1701121 w 2374831"/>
              <a:gd name="connsiteY20" fmla="*/ 2493362 h 3819479"/>
              <a:gd name="connsiteX21" fmla="*/ 1703057 w 2374831"/>
              <a:gd name="connsiteY21" fmla="*/ 2486779 h 3819479"/>
              <a:gd name="connsiteX22" fmla="*/ 1707047 w 2374831"/>
              <a:gd name="connsiteY22" fmla="*/ 2487952 h 3819479"/>
              <a:gd name="connsiteX23" fmla="*/ 1814604 w 2374831"/>
              <a:gd name="connsiteY23" fmla="*/ 2389768 h 3819479"/>
              <a:gd name="connsiteX24" fmla="*/ 2146142 w 2374831"/>
              <a:gd name="connsiteY24" fmla="*/ 1237621 h 3819479"/>
              <a:gd name="connsiteX25" fmla="*/ 1210563 w 2374831"/>
              <a:gd name="connsiteY25" fmla="*/ 214813 h 3819479"/>
              <a:gd name="connsiteX26" fmla="*/ 1214591 w 2374831"/>
              <a:gd name="connsiteY26" fmla="*/ 383 h 3819479"/>
              <a:gd name="connsiteX27" fmla="*/ 2356115 w 2374831"/>
              <a:gd name="connsiteY27" fmla="*/ 1191705 h 3819479"/>
              <a:gd name="connsiteX28" fmla="*/ 1940101 w 2374831"/>
              <a:gd name="connsiteY28" fmla="*/ 2566662 h 3819479"/>
              <a:gd name="connsiteX29" fmla="*/ 1858280 w 2374831"/>
              <a:gd name="connsiteY29" fmla="*/ 2636176 h 3819479"/>
              <a:gd name="connsiteX30" fmla="*/ 1662374 w 2374831"/>
              <a:gd name="connsiteY30" fmla="*/ 3302282 h 3819479"/>
              <a:gd name="connsiteX31" fmla="*/ 1642818 w 2374831"/>
              <a:gd name="connsiteY31" fmla="*/ 3296530 h 3819479"/>
              <a:gd name="connsiteX32" fmla="*/ 1642365 w 2374831"/>
              <a:gd name="connsiteY32" fmla="*/ 3298341 h 3819479"/>
              <a:gd name="connsiteX33" fmla="*/ 668645 w 2374831"/>
              <a:gd name="connsiteY33" fmla="*/ 3298341 h 3819479"/>
              <a:gd name="connsiteX34" fmla="*/ 620945 w 2374831"/>
              <a:gd name="connsiteY34" fmla="*/ 3107541 h 3819479"/>
              <a:gd name="connsiteX35" fmla="*/ 625980 w 2374831"/>
              <a:gd name="connsiteY35" fmla="*/ 3107541 h 3819479"/>
              <a:gd name="connsiteX36" fmla="*/ 477257 w 2374831"/>
              <a:gd name="connsiteY36" fmla="*/ 2601865 h 3819479"/>
              <a:gd name="connsiteX37" fmla="*/ 398351 w 2374831"/>
              <a:gd name="connsiteY37" fmla="*/ 2528795 h 3819479"/>
              <a:gd name="connsiteX38" fmla="*/ 25870 w 2374831"/>
              <a:gd name="connsiteY38" fmla="*/ 1147159 h 3819479"/>
              <a:gd name="connsiteX39" fmla="*/ 1214591 w 2374831"/>
              <a:gd name="connsiteY39" fmla="*/ 383 h 381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74831" h="3819479">
                <a:moveTo>
                  <a:pt x="677901" y="3412116"/>
                </a:moveTo>
                <a:lnTo>
                  <a:pt x="1644059" y="3412116"/>
                </a:lnTo>
                <a:lnTo>
                  <a:pt x="1644059" y="3636403"/>
                </a:lnTo>
                <a:lnTo>
                  <a:pt x="1452135" y="3636403"/>
                </a:lnTo>
                <a:lnTo>
                  <a:pt x="1406366" y="3819479"/>
                </a:lnTo>
                <a:lnTo>
                  <a:pt x="904644" y="3819479"/>
                </a:lnTo>
                <a:lnTo>
                  <a:pt x="858875" y="3636403"/>
                </a:lnTo>
                <a:lnTo>
                  <a:pt x="677901" y="3636403"/>
                </a:lnTo>
                <a:close/>
                <a:moveTo>
                  <a:pt x="1210563" y="214813"/>
                </a:moveTo>
                <a:cubicBezTo>
                  <a:pt x="739590" y="200611"/>
                  <a:pt x="328256" y="616042"/>
                  <a:pt x="234135" y="1200968"/>
                </a:cubicBezTo>
                <a:cubicBezTo>
                  <a:pt x="165163" y="1629602"/>
                  <a:pt x="280924" y="2067284"/>
                  <a:pt x="530439" y="2356594"/>
                </a:cubicBezTo>
                <a:lnTo>
                  <a:pt x="629422" y="2455121"/>
                </a:lnTo>
                <a:lnTo>
                  <a:pt x="632955" y="2454082"/>
                </a:lnTo>
                <a:lnTo>
                  <a:pt x="634850" y="2460524"/>
                </a:lnTo>
                <a:lnTo>
                  <a:pt x="645415" y="2471041"/>
                </a:lnTo>
                <a:lnTo>
                  <a:pt x="640611" y="2480115"/>
                </a:lnTo>
                <a:lnTo>
                  <a:pt x="825141" y="3107541"/>
                </a:lnTo>
                <a:lnTo>
                  <a:pt x="1520487" y="3107541"/>
                </a:lnTo>
                <a:lnTo>
                  <a:pt x="1697625" y="2505248"/>
                </a:lnTo>
                <a:lnTo>
                  <a:pt x="1694714" y="2499211"/>
                </a:lnTo>
                <a:lnTo>
                  <a:pt x="1701121" y="2493362"/>
                </a:lnTo>
                <a:lnTo>
                  <a:pt x="1703057" y="2486779"/>
                </a:lnTo>
                <a:lnTo>
                  <a:pt x="1707047" y="2487952"/>
                </a:lnTo>
                <a:lnTo>
                  <a:pt x="1814604" y="2389768"/>
                </a:lnTo>
                <a:cubicBezTo>
                  <a:pt x="2075917" y="2110708"/>
                  <a:pt x="2205489" y="1673395"/>
                  <a:pt x="2146142" y="1237621"/>
                </a:cubicBezTo>
                <a:cubicBezTo>
                  <a:pt x="2067107" y="657287"/>
                  <a:pt x="1675186" y="228824"/>
                  <a:pt x="1210563" y="214813"/>
                </a:cubicBezTo>
                <a:close/>
                <a:moveTo>
                  <a:pt x="1214591" y="383"/>
                </a:moveTo>
                <a:cubicBezTo>
                  <a:pt x="1779092" y="16134"/>
                  <a:pt x="2256408" y="514273"/>
                  <a:pt x="2356115" y="1191705"/>
                </a:cubicBezTo>
                <a:cubicBezTo>
                  <a:pt x="2432917" y="1713508"/>
                  <a:pt x="2269282" y="2238010"/>
                  <a:pt x="1940101" y="2566662"/>
                </a:cubicBezTo>
                <a:lnTo>
                  <a:pt x="1858280" y="2636176"/>
                </a:lnTo>
                <a:lnTo>
                  <a:pt x="1662374" y="3302282"/>
                </a:lnTo>
                <a:lnTo>
                  <a:pt x="1642818" y="3296530"/>
                </a:lnTo>
                <a:lnTo>
                  <a:pt x="1642365" y="3298341"/>
                </a:lnTo>
                <a:lnTo>
                  <a:pt x="668645" y="3298341"/>
                </a:lnTo>
                <a:lnTo>
                  <a:pt x="620945" y="3107541"/>
                </a:lnTo>
                <a:lnTo>
                  <a:pt x="625980" y="3107541"/>
                </a:lnTo>
                <a:lnTo>
                  <a:pt x="477257" y="2601865"/>
                </a:lnTo>
                <a:lnTo>
                  <a:pt x="398351" y="2528795"/>
                </a:lnTo>
                <a:cubicBezTo>
                  <a:pt x="83040" y="2187205"/>
                  <a:pt x="-63507" y="1661104"/>
                  <a:pt x="25870" y="1147159"/>
                </a:cubicBezTo>
                <a:cubicBezTo>
                  <a:pt x="144292" y="466195"/>
                  <a:pt x="643655" y="-15547"/>
                  <a:pt x="1214591" y="38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a:spLocks noChangeAspect="1"/>
          </p:cNvSpPr>
          <p:nvPr/>
        </p:nvSpPr>
        <p:spPr>
          <a:xfrm>
            <a:off x="6651042" y="2456432"/>
            <a:ext cx="360000" cy="360000"/>
          </a:xfrm>
          <a:custGeom>
            <a:avLst/>
            <a:gdLst>
              <a:gd name="connsiteX0" fmla="*/ 2880510 w 6121022"/>
              <a:gd name="connsiteY0" fmla="*/ 1007091 h 6121022"/>
              <a:gd name="connsiteX1" fmla="*/ 3240510 w 6121022"/>
              <a:gd name="connsiteY1" fmla="*/ 1007091 h 6121022"/>
              <a:gd name="connsiteX2" fmla="*/ 3240510 w 6121022"/>
              <a:gd name="connsiteY2" fmla="*/ 2880510 h 6121022"/>
              <a:gd name="connsiteX3" fmla="*/ 4517409 w 6121022"/>
              <a:gd name="connsiteY3" fmla="*/ 2880510 h 6121022"/>
              <a:gd name="connsiteX4" fmla="*/ 4517409 w 6121022"/>
              <a:gd name="connsiteY4" fmla="*/ 3240510 h 6121022"/>
              <a:gd name="connsiteX5" fmla="*/ 3240510 w 6121022"/>
              <a:gd name="connsiteY5" fmla="*/ 3240510 h 6121022"/>
              <a:gd name="connsiteX6" fmla="*/ 3240510 w 6121022"/>
              <a:gd name="connsiteY6" fmla="*/ 3245324 h 6121022"/>
              <a:gd name="connsiteX7" fmla="*/ 2880510 w 6121022"/>
              <a:gd name="connsiteY7" fmla="*/ 3245324 h 6121022"/>
              <a:gd name="connsiteX8" fmla="*/ 2880510 w 6121022"/>
              <a:gd name="connsiteY8" fmla="*/ 3240510 h 6121022"/>
              <a:gd name="connsiteX9" fmla="*/ 2880510 w 6121022"/>
              <a:gd name="connsiteY9" fmla="*/ 2880510 h 6121022"/>
              <a:gd name="connsiteX10" fmla="*/ 3060510 w 6121022"/>
              <a:gd name="connsiteY10" fmla="*/ 417638 h 6121022"/>
              <a:gd name="connsiteX11" fmla="*/ 417637 w 6121022"/>
              <a:gd name="connsiteY11" fmla="*/ 3060511 h 6121022"/>
              <a:gd name="connsiteX12" fmla="*/ 3060510 w 6121022"/>
              <a:gd name="connsiteY12" fmla="*/ 5703384 h 6121022"/>
              <a:gd name="connsiteX13" fmla="*/ 5703383 w 6121022"/>
              <a:gd name="connsiteY13" fmla="*/ 3060511 h 6121022"/>
              <a:gd name="connsiteX14" fmla="*/ 3060510 w 6121022"/>
              <a:gd name="connsiteY14" fmla="*/ 417638 h 6121022"/>
              <a:gd name="connsiteX15" fmla="*/ 3060511 w 6121022"/>
              <a:gd name="connsiteY15" fmla="*/ 0 h 6121022"/>
              <a:gd name="connsiteX16" fmla="*/ 6121022 w 6121022"/>
              <a:gd name="connsiteY16" fmla="*/ 3060511 h 6121022"/>
              <a:gd name="connsiteX17" fmla="*/ 3060511 w 6121022"/>
              <a:gd name="connsiteY17" fmla="*/ 6121022 h 6121022"/>
              <a:gd name="connsiteX18" fmla="*/ 0 w 6121022"/>
              <a:gd name="connsiteY18" fmla="*/ 3060511 h 6121022"/>
              <a:gd name="connsiteX19" fmla="*/ 3060511 w 6121022"/>
              <a:gd name="connsiteY19" fmla="*/ 0 h 612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1022" h="6121022">
                <a:moveTo>
                  <a:pt x="2880510" y="1007091"/>
                </a:moveTo>
                <a:lnTo>
                  <a:pt x="3240510" y="1007091"/>
                </a:lnTo>
                <a:lnTo>
                  <a:pt x="3240510" y="2880510"/>
                </a:lnTo>
                <a:lnTo>
                  <a:pt x="4517409" y="2880510"/>
                </a:lnTo>
                <a:lnTo>
                  <a:pt x="4517409" y="3240510"/>
                </a:lnTo>
                <a:lnTo>
                  <a:pt x="3240510" y="3240510"/>
                </a:lnTo>
                <a:lnTo>
                  <a:pt x="3240510" y="3245324"/>
                </a:lnTo>
                <a:lnTo>
                  <a:pt x="2880510" y="3245324"/>
                </a:lnTo>
                <a:lnTo>
                  <a:pt x="2880510" y="3240510"/>
                </a:lnTo>
                <a:lnTo>
                  <a:pt x="2880510" y="2880510"/>
                </a:lnTo>
                <a:close/>
                <a:moveTo>
                  <a:pt x="3060510" y="417638"/>
                </a:moveTo>
                <a:cubicBezTo>
                  <a:pt x="1600892" y="417638"/>
                  <a:pt x="417637" y="1600893"/>
                  <a:pt x="417637" y="3060511"/>
                </a:cubicBezTo>
                <a:cubicBezTo>
                  <a:pt x="417637" y="4520129"/>
                  <a:pt x="1600892" y="5703384"/>
                  <a:pt x="3060510" y="5703384"/>
                </a:cubicBezTo>
                <a:cubicBezTo>
                  <a:pt x="4520128" y="5703384"/>
                  <a:pt x="5703383" y="4520129"/>
                  <a:pt x="5703383" y="3060511"/>
                </a:cubicBezTo>
                <a:cubicBezTo>
                  <a:pt x="5703383" y="1600893"/>
                  <a:pt x="4520128" y="417638"/>
                  <a:pt x="3060510" y="417638"/>
                </a:cubicBezTo>
                <a:close/>
                <a:moveTo>
                  <a:pt x="3060511" y="0"/>
                </a:moveTo>
                <a:cubicBezTo>
                  <a:pt x="4750785" y="0"/>
                  <a:pt x="6121022" y="1370237"/>
                  <a:pt x="6121022" y="3060511"/>
                </a:cubicBezTo>
                <a:cubicBezTo>
                  <a:pt x="6121022" y="4750785"/>
                  <a:pt x="4750785" y="6121022"/>
                  <a:pt x="3060511" y="6121022"/>
                </a:cubicBezTo>
                <a:cubicBezTo>
                  <a:pt x="1370237" y="6121022"/>
                  <a:pt x="0" y="4750785"/>
                  <a:pt x="0" y="3060511"/>
                </a:cubicBezTo>
                <a:cubicBezTo>
                  <a:pt x="0" y="1370237"/>
                  <a:pt x="1370237" y="0"/>
                  <a:pt x="3060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5190732" y="4534437"/>
            <a:ext cx="360000" cy="360000"/>
          </a:xfrm>
          <a:custGeom>
            <a:avLst/>
            <a:gdLst>
              <a:gd name="connsiteX0" fmla="*/ 233325 w 327309"/>
              <a:gd name="connsiteY0" fmla="*/ 56528 h 327309"/>
              <a:gd name="connsiteX1" fmla="*/ 50285 w 327309"/>
              <a:gd name="connsiteY1" fmla="*/ 239568 h 327309"/>
              <a:gd name="connsiteX2" fmla="*/ 87741 w 327309"/>
              <a:gd name="connsiteY2" fmla="*/ 277025 h 327309"/>
              <a:gd name="connsiteX3" fmla="*/ 270781 w 327309"/>
              <a:gd name="connsiteY3" fmla="*/ 93985 h 327309"/>
              <a:gd name="connsiteX4" fmla="*/ 239171 w 327309"/>
              <a:gd name="connsiteY4" fmla="*/ 31038 h 327309"/>
              <a:gd name="connsiteX5" fmla="*/ 296272 w 327309"/>
              <a:gd name="connsiteY5" fmla="*/ 88139 h 327309"/>
              <a:gd name="connsiteX6" fmla="*/ 80982 w 327309"/>
              <a:gd name="connsiteY6" fmla="*/ 303429 h 327309"/>
              <a:gd name="connsiteX7" fmla="*/ 59606 w 327309"/>
              <a:gd name="connsiteY7" fmla="*/ 282053 h 327309"/>
              <a:gd name="connsiteX8" fmla="*/ 59606 w 327309"/>
              <a:gd name="connsiteY8" fmla="*/ 282053 h 327309"/>
              <a:gd name="connsiteX9" fmla="*/ 80982 w 327309"/>
              <a:gd name="connsiteY9" fmla="*/ 303429 h 327309"/>
              <a:gd name="connsiteX10" fmla="*/ 0 w 327309"/>
              <a:gd name="connsiteY10" fmla="*/ 327309 h 327309"/>
              <a:gd name="connsiteX11" fmla="*/ 23881 w 327309"/>
              <a:gd name="connsiteY11" fmla="*/ 246328 h 327309"/>
              <a:gd name="connsiteX12" fmla="*/ 38193 w 327309"/>
              <a:gd name="connsiteY12" fmla="*/ 260640 h 327309"/>
              <a:gd name="connsiteX13" fmla="*/ 38193 w 327309"/>
              <a:gd name="connsiteY13" fmla="*/ 260640 h 327309"/>
              <a:gd name="connsiteX14" fmla="*/ 23881 w 327309"/>
              <a:gd name="connsiteY14" fmla="*/ 246328 h 327309"/>
              <a:gd name="connsiteX15" fmla="*/ 278071 w 327309"/>
              <a:gd name="connsiteY15" fmla="*/ 63 h 327309"/>
              <a:gd name="connsiteX16" fmla="*/ 292270 w 327309"/>
              <a:gd name="connsiteY16" fmla="*/ 4998 h 327309"/>
              <a:gd name="connsiteX17" fmla="*/ 322311 w 327309"/>
              <a:gd name="connsiteY17" fmla="*/ 35039 h 327309"/>
              <a:gd name="connsiteX18" fmla="*/ 320026 w 327309"/>
              <a:gd name="connsiteY18" fmla="*/ 64385 h 327309"/>
              <a:gd name="connsiteX19" fmla="*/ 304210 w 327309"/>
              <a:gd name="connsiteY19" fmla="*/ 80200 h 327309"/>
              <a:gd name="connsiteX20" fmla="*/ 247109 w 327309"/>
              <a:gd name="connsiteY20" fmla="*/ 23099 h 327309"/>
              <a:gd name="connsiteX21" fmla="*/ 262925 w 327309"/>
              <a:gd name="connsiteY21" fmla="*/ 7284 h 327309"/>
              <a:gd name="connsiteX22" fmla="*/ 278071 w 327309"/>
              <a:gd name="connsiteY22" fmla="*/ 63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7309" h="327309">
                <a:moveTo>
                  <a:pt x="233325" y="56528"/>
                </a:moveTo>
                <a:lnTo>
                  <a:pt x="50285" y="239568"/>
                </a:lnTo>
                <a:lnTo>
                  <a:pt x="87741" y="277025"/>
                </a:lnTo>
                <a:lnTo>
                  <a:pt x="270781" y="93985"/>
                </a:lnTo>
                <a:close/>
                <a:moveTo>
                  <a:pt x="239171" y="31038"/>
                </a:moveTo>
                <a:lnTo>
                  <a:pt x="296272" y="88139"/>
                </a:lnTo>
                <a:lnTo>
                  <a:pt x="80982" y="303429"/>
                </a:lnTo>
                <a:lnTo>
                  <a:pt x="59606" y="282053"/>
                </a:lnTo>
                <a:lnTo>
                  <a:pt x="59606" y="282053"/>
                </a:lnTo>
                <a:lnTo>
                  <a:pt x="80982" y="303429"/>
                </a:lnTo>
                <a:lnTo>
                  <a:pt x="0" y="327309"/>
                </a:lnTo>
                <a:lnTo>
                  <a:pt x="23881" y="246328"/>
                </a:lnTo>
                <a:lnTo>
                  <a:pt x="38193" y="260640"/>
                </a:lnTo>
                <a:lnTo>
                  <a:pt x="38193" y="260640"/>
                </a:lnTo>
                <a:lnTo>
                  <a:pt x="23881" y="246328"/>
                </a:lnTo>
                <a:close/>
                <a:moveTo>
                  <a:pt x="278071" y="63"/>
                </a:moveTo>
                <a:cubicBezTo>
                  <a:pt x="283381" y="-350"/>
                  <a:pt x="288534" y="1262"/>
                  <a:pt x="292270" y="4998"/>
                </a:cubicBezTo>
                <a:lnTo>
                  <a:pt x="322311" y="35039"/>
                </a:lnTo>
                <a:cubicBezTo>
                  <a:pt x="329784" y="42512"/>
                  <a:pt x="328760" y="55650"/>
                  <a:pt x="320026" y="64385"/>
                </a:cubicBezTo>
                <a:cubicBezTo>
                  <a:pt x="314754" y="69657"/>
                  <a:pt x="309482" y="74928"/>
                  <a:pt x="304210" y="80200"/>
                </a:cubicBezTo>
                <a:lnTo>
                  <a:pt x="247109" y="23099"/>
                </a:lnTo>
                <a:lnTo>
                  <a:pt x="262925" y="7284"/>
                </a:lnTo>
                <a:cubicBezTo>
                  <a:pt x="267292" y="2917"/>
                  <a:pt x="272760" y="477"/>
                  <a:pt x="278071" y="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04350" y="3085063"/>
            <a:ext cx="746382" cy="400110"/>
          </a:xfrm>
          <a:prstGeom prst="rect">
            <a:avLst/>
          </a:prstGeom>
          <a:noFill/>
        </p:spPr>
        <p:txBody>
          <a:bodyPr wrap="square" rtlCol="0">
            <a:spAutoFit/>
          </a:body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804350" y="3781381"/>
            <a:ext cx="746382" cy="400110"/>
          </a:xfrm>
          <a:prstGeom prst="rect">
            <a:avLst/>
          </a:prstGeom>
          <a:noFill/>
        </p:spPr>
        <p:txBody>
          <a:bodyPr wrap="square" rtlCol="0">
            <a:spAutoFit/>
          </a:body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725947" y="3085063"/>
            <a:ext cx="746382" cy="400110"/>
          </a:xfrm>
          <a:prstGeom prst="rect">
            <a:avLst/>
          </a:prstGeom>
          <a:noFill/>
        </p:spPr>
        <p:txBody>
          <a:bodyPr wrap="square" rtlCol="0">
            <a:spAutoFit/>
          </a:body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725947" y="3781381"/>
            <a:ext cx="746382" cy="400110"/>
          </a:xfrm>
          <a:prstGeom prst="rect">
            <a:avLst/>
          </a:prstGeom>
          <a:noFill/>
        </p:spPr>
        <p:txBody>
          <a:bodyPr wrap="square" rtlCol="0">
            <a:spAutoFit/>
          </a:body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31593" y="2777287"/>
            <a:ext cx="4123970" cy="679801"/>
          </a:xfrm>
          <a:prstGeom prst="rect">
            <a:avLst/>
          </a:prstGeom>
          <a:noFill/>
        </p:spPr>
        <p:txBody>
          <a:bodyPr wrap="square" lIns="0" rIns="0" rtlCol="0">
            <a:spAutoFit/>
          </a:bodyPr>
          <a:lstStyle/>
          <a:p>
            <a:pPr algn="r">
              <a:lnSpc>
                <a:spcPct val="125000"/>
              </a:lnSpc>
            </a:pPr>
            <a:r>
              <a:rPr lang="zh-CN" altLang="en-US" sz="1600" dirty="0">
                <a:latin typeface="微软雅黑" panose="020B0503020204020204" pitchFamily="34" charset="-122"/>
                <a:ea typeface="微软雅黑" panose="020B0503020204020204" pitchFamily="34" charset="-122"/>
              </a:rPr>
              <a:t>点击此处输入与此小标题或图形相关的文字描述内容或数据分析。</a:t>
            </a:r>
          </a:p>
        </p:txBody>
      </p:sp>
      <p:sp>
        <p:nvSpPr>
          <p:cNvPr id="16" name="文本框 15"/>
          <p:cNvSpPr txBox="1"/>
          <p:nvPr/>
        </p:nvSpPr>
        <p:spPr>
          <a:xfrm>
            <a:off x="331592" y="2348662"/>
            <a:ext cx="4123971" cy="441916"/>
          </a:xfrm>
          <a:prstGeom prst="rect">
            <a:avLst/>
          </a:prstGeom>
          <a:noFill/>
        </p:spPr>
        <p:txBody>
          <a:bodyPr wrap="square" lIns="0" rIns="0" rtlCol="0">
            <a:spAutoFit/>
          </a:bodyPr>
          <a:lstStyle/>
          <a:p>
            <a:pPr algn="r">
              <a:lnSpc>
                <a:spcPct val="125000"/>
              </a:lnSpc>
            </a:pPr>
            <a:r>
              <a:rPr lang="zh-CN" altLang="en-US" sz="2000" b="1" dirty="0">
                <a:latin typeface="微软雅黑" panose="020B0503020204020204" pitchFamily="34" charset="-122"/>
                <a:ea typeface="微软雅黑" panose="020B0503020204020204" pitchFamily="34" charset="-122"/>
              </a:rPr>
              <a:t>在此输入小标题</a:t>
            </a:r>
          </a:p>
        </p:txBody>
      </p:sp>
      <p:sp>
        <p:nvSpPr>
          <p:cNvPr id="18" name="文本框 17"/>
          <p:cNvSpPr txBox="1"/>
          <p:nvPr/>
        </p:nvSpPr>
        <p:spPr>
          <a:xfrm>
            <a:off x="7602964" y="2777287"/>
            <a:ext cx="4385836" cy="679801"/>
          </a:xfrm>
          <a:prstGeom prst="rect">
            <a:avLst/>
          </a:prstGeom>
          <a:noFill/>
        </p:spPr>
        <p:txBody>
          <a:bodyPr wrap="square" lIns="0" rIns="0" rtlCol="0">
            <a:spAutoFit/>
          </a:bodyPr>
          <a:lstStyle/>
          <a:p>
            <a:pPr>
              <a:lnSpc>
                <a:spcPct val="125000"/>
              </a:lnSpc>
            </a:pPr>
            <a:r>
              <a:rPr lang="zh-CN" altLang="en-US" sz="1600" dirty="0">
                <a:latin typeface="微软雅黑" panose="020B0503020204020204" pitchFamily="34" charset="-122"/>
                <a:ea typeface="微软雅黑" panose="020B0503020204020204" pitchFamily="34" charset="-122"/>
              </a:rPr>
              <a:t>点击此处输入与此小标题或图形相关的文字描述内容或数据分析。</a:t>
            </a:r>
          </a:p>
        </p:txBody>
      </p:sp>
      <p:sp>
        <p:nvSpPr>
          <p:cNvPr id="19" name="文本框 18"/>
          <p:cNvSpPr txBox="1"/>
          <p:nvPr/>
        </p:nvSpPr>
        <p:spPr>
          <a:xfrm>
            <a:off x="7602964" y="2348662"/>
            <a:ext cx="4385838" cy="477054"/>
          </a:xfrm>
          <a:prstGeom prst="rect">
            <a:avLst/>
          </a:prstGeom>
          <a:noFill/>
        </p:spPr>
        <p:txBody>
          <a:bodyPr wrap="square" lIns="0" rIns="0" rtlCol="0">
            <a:spAutoFit/>
          </a:bodyPr>
          <a:lstStyle/>
          <a:p>
            <a:pPr>
              <a:lnSpc>
                <a:spcPct val="125000"/>
              </a:lnSpc>
            </a:pPr>
            <a:r>
              <a:rPr lang="zh-CN" altLang="en-US" sz="2000" b="1" dirty="0">
                <a:latin typeface="微软雅黑" panose="020B0503020204020204" pitchFamily="34" charset="-122"/>
                <a:ea typeface="微软雅黑" panose="020B0503020204020204" pitchFamily="34" charset="-122"/>
              </a:rPr>
              <a:t>在此输入小标题</a:t>
            </a:r>
          </a:p>
        </p:txBody>
      </p:sp>
      <p:sp>
        <p:nvSpPr>
          <p:cNvPr id="20" name="文本框 19"/>
          <p:cNvSpPr txBox="1"/>
          <p:nvPr/>
        </p:nvSpPr>
        <p:spPr>
          <a:xfrm>
            <a:off x="331593" y="4273076"/>
            <a:ext cx="4123970" cy="679801"/>
          </a:xfrm>
          <a:prstGeom prst="rect">
            <a:avLst/>
          </a:prstGeom>
          <a:noFill/>
        </p:spPr>
        <p:txBody>
          <a:bodyPr wrap="square" lIns="0" rIns="0" rtlCol="0">
            <a:spAutoFit/>
          </a:bodyPr>
          <a:lstStyle/>
          <a:p>
            <a:pPr algn="r">
              <a:lnSpc>
                <a:spcPct val="125000"/>
              </a:lnSpc>
            </a:pPr>
            <a:r>
              <a:rPr lang="zh-CN" altLang="en-US" sz="1600" dirty="0">
                <a:latin typeface="微软雅黑" panose="020B0503020204020204" pitchFamily="34" charset="-122"/>
                <a:ea typeface="微软雅黑" panose="020B0503020204020204" pitchFamily="34" charset="-122"/>
              </a:rPr>
              <a:t>点击此处输入与此小标题或图形相关的文字描述内容或数据分析。</a:t>
            </a:r>
          </a:p>
        </p:txBody>
      </p:sp>
      <p:sp>
        <p:nvSpPr>
          <p:cNvPr id="21" name="文本框 20"/>
          <p:cNvSpPr txBox="1"/>
          <p:nvPr/>
        </p:nvSpPr>
        <p:spPr>
          <a:xfrm>
            <a:off x="331592" y="3844451"/>
            <a:ext cx="4123971" cy="477054"/>
          </a:xfrm>
          <a:prstGeom prst="rect">
            <a:avLst/>
          </a:prstGeom>
          <a:noFill/>
        </p:spPr>
        <p:txBody>
          <a:bodyPr wrap="square" lIns="0" rIns="0" rtlCol="0">
            <a:spAutoFit/>
          </a:bodyPr>
          <a:lstStyle/>
          <a:p>
            <a:pPr algn="r">
              <a:lnSpc>
                <a:spcPct val="125000"/>
              </a:lnSpc>
            </a:pPr>
            <a:r>
              <a:rPr lang="zh-CN" altLang="en-US" sz="2000" b="1" dirty="0">
                <a:latin typeface="微软雅黑" panose="020B0503020204020204" pitchFamily="34" charset="-122"/>
                <a:ea typeface="微软雅黑" panose="020B0503020204020204" pitchFamily="34" charset="-122"/>
              </a:rPr>
              <a:t>在此输入小标题</a:t>
            </a:r>
          </a:p>
        </p:txBody>
      </p:sp>
      <p:sp>
        <p:nvSpPr>
          <p:cNvPr id="22" name="文本框 21"/>
          <p:cNvSpPr txBox="1"/>
          <p:nvPr/>
        </p:nvSpPr>
        <p:spPr>
          <a:xfrm>
            <a:off x="7602964" y="4273076"/>
            <a:ext cx="4385836" cy="679801"/>
          </a:xfrm>
          <a:prstGeom prst="rect">
            <a:avLst/>
          </a:prstGeom>
          <a:noFill/>
        </p:spPr>
        <p:txBody>
          <a:bodyPr wrap="square" lIns="0" rIns="0" rtlCol="0">
            <a:spAutoFit/>
          </a:bodyPr>
          <a:lstStyle/>
          <a:p>
            <a:pPr>
              <a:lnSpc>
                <a:spcPct val="125000"/>
              </a:lnSpc>
            </a:pPr>
            <a:r>
              <a:rPr lang="zh-CN" altLang="en-US" sz="1600" dirty="0">
                <a:latin typeface="微软雅黑" panose="020B0503020204020204" pitchFamily="34" charset="-122"/>
                <a:ea typeface="微软雅黑" panose="020B0503020204020204" pitchFamily="34" charset="-122"/>
              </a:rPr>
              <a:t>点击此处输入与此小标题或图形相关的文字描述内容或数据分析。</a:t>
            </a:r>
          </a:p>
        </p:txBody>
      </p:sp>
      <p:sp>
        <p:nvSpPr>
          <p:cNvPr id="23" name="文本框 22"/>
          <p:cNvSpPr txBox="1"/>
          <p:nvPr/>
        </p:nvSpPr>
        <p:spPr>
          <a:xfrm>
            <a:off x="7602964" y="3844451"/>
            <a:ext cx="4385838" cy="477054"/>
          </a:xfrm>
          <a:prstGeom prst="rect">
            <a:avLst/>
          </a:prstGeom>
          <a:noFill/>
        </p:spPr>
        <p:txBody>
          <a:bodyPr wrap="square" lIns="0" rIns="0" rtlCol="0">
            <a:spAutoFit/>
          </a:bodyPr>
          <a:lstStyle/>
          <a:p>
            <a:pPr>
              <a:lnSpc>
                <a:spcPct val="125000"/>
              </a:lnSpc>
            </a:pPr>
            <a:r>
              <a:rPr lang="zh-CN" altLang="en-US" sz="2000" b="1" dirty="0">
                <a:latin typeface="微软雅黑" panose="020B0503020204020204" pitchFamily="34" charset="-122"/>
                <a:ea typeface="微软雅黑" panose="020B0503020204020204" pitchFamily="34" charset="-122"/>
              </a:rPr>
              <a:t>在此输入小标题</a:t>
            </a:r>
          </a:p>
        </p:txBody>
      </p:sp>
      <p:sp>
        <p:nvSpPr>
          <p:cNvPr id="24" name="KSO_Shape"/>
          <p:cNvSpPr>
            <a:spLocks/>
          </p:cNvSpPr>
          <p:nvPr/>
        </p:nvSpPr>
        <p:spPr bwMode="auto">
          <a:xfrm>
            <a:off x="5781154" y="3279876"/>
            <a:ext cx="681233" cy="736468"/>
          </a:xfrm>
          <a:custGeom>
            <a:avLst/>
            <a:gdLst>
              <a:gd name="T0" fmla="*/ 660065 w 1938337"/>
              <a:gd name="T1" fmla="*/ 1785471 h 2097088"/>
              <a:gd name="T2" fmla="*/ 1074391 w 1938337"/>
              <a:gd name="T3" fmla="*/ 1807357 h 2097088"/>
              <a:gd name="T4" fmla="*/ 1090030 w 1938337"/>
              <a:gd name="T5" fmla="*/ 1648866 h 2097088"/>
              <a:gd name="T6" fmla="*/ 997074 w 1938337"/>
              <a:gd name="T7" fmla="*/ 1410363 h 2097088"/>
              <a:gd name="T8" fmla="*/ 740470 w 1938337"/>
              <a:gd name="T9" fmla="*/ 1441863 h 2097088"/>
              <a:gd name="T10" fmla="*/ 1158685 w 1938337"/>
              <a:gd name="T11" fmla="*/ 241681 h 2097088"/>
              <a:gd name="T12" fmla="*/ 1062016 w 1938337"/>
              <a:gd name="T13" fmla="*/ 582817 h 2097088"/>
              <a:gd name="T14" fmla="*/ 959576 w 1938337"/>
              <a:gd name="T15" fmla="*/ 747370 h 2097088"/>
              <a:gd name="T16" fmla="*/ 1009593 w 1938337"/>
              <a:gd name="T17" fmla="*/ 758196 h 2097088"/>
              <a:gd name="T18" fmla="*/ 1186819 w 1938337"/>
              <a:gd name="T19" fmla="*/ 425240 h 2097088"/>
              <a:gd name="T20" fmla="*/ 1208221 w 1938337"/>
              <a:gd name="T21" fmla="*/ 203430 h 2097088"/>
              <a:gd name="T22" fmla="*/ 1278919 w 1938337"/>
              <a:gd name="T23" fmla="*/ 476964 h 2097088"/>
              <a:gd name="T24" fmla="*/ 1150989 w 1938337"/>
              <a:gd name="T25" fmla="*/ 722592 h 2097088"/>
              <a:gd name="T26" fmla="*/ 1014162 w 1938337"/>
              <a:gd name="T27" fmla="*/ 909759 h 2097088"/>
              <a:gd name="T28" fmla="*/ 967751 w 1938337"/>
              <a:gd name="T29" fmla="*/ 1018980 h 2097088"/>
              <a:gd name="T30" fmla="*/ 942502 w 1938337"/>
              <a:gd name="T31" fmla="*/ 1340628 h 2097088"/>
              <a:gd name="T32" fmla="*/ 793651 w 1938337"/>
              <a:gd name="T33" fmla="*/ 1348326 h 2097088"/>
              <a:gd name="T34" fmla="*/ 816977 w 1938337"/>
              <a:gd name="T35" fmla="*/ 1049292 h 2097088"/>
              <a:gd name="T36" fmla="*/ 791487 w 1938337"/>
              <a:gd name="T37" fmla="*/ 975676 h 2097088"/>
              <a:gd name="T38" fmla="*/ 746519 w 1938337"/>
              <a:gd name="T39" fmla="*/ 909759 h 2097088"/>
              <a:gd name="T40" fmla="*/ 605604 w 1938337"/>
              <a:gd name="T41" fmla="*/ 718020 h 2097088"/>
              <a:gd name="T42" fmla="*/ 481762 w 1938337"/>
              <a:gd name="T43" fmla="*/ 476964 h 2097088"/>
              <a:gd name="T44" fmla="*/ 249769 w 1938337"/>
              <a:gd name="T45" fmla="*/ 79798 h 2097088"/>
              <a:gd name="T46" fmla="*/ 371772 w 1938337"/>
              <a:gd name="T47" fmla="*/ 184379 h 2097088"/>
              <a:gd name="T48" fmla="*/ 406596 w 1938337"/>
              <a:gd name="T49" fmla="*/ 324302 h 2097088"/>
              <a:gd name="T50" fmla="*/ 340070 w 1938337"/>
              <a:gd name="T51" fmla="*/ 315887 h 2097088"/>
              <a:gd name="T52" fmla="*/ 270423 w 1938337"/>
              <a:gd name="T53" fmla="*/ 183417 h 2097088"/>
              <a:gd name="T54" fmla="*/ 154905 w 1938337"/>
              <a:gd name="T55" fmla="*/ 160097 h 2097088"/>
              <a:gd name="T56" fmla="*/ 86699 w 1938337"/>
              <a:gd name="T57" fmla="*/ 247368 h 2097088"/>
              <a:gd name="T58" fmla="*/ 88140 w 1938337"/>
              <a:gd name="T59" fmla="*/ 389454 h 2097088"/>
              <a:gd name="T60" fmla="*/ 182524 w 1938337"/>
              <a:gd name="T61" fmla="*/ 522885 h 2097088"/>
              <a:gd name="T62" fmla="*/ 498577 w 1938337"/>
              <a:gd name="T63" fmla="*/ 686368 h 2097088"/>
              <a:gd name="T64" fmla="*/ 627064 w 1938337"/>
              <a:gd name="T65" fmla="*/ 797921 h 2097088"/>
              <a:gd name="T66" fmla="*/ 589359 w 1938337"/>
              <a:gd name="T67" fmla="*/ 895530 h 2097088"/>
              <a:gd name="T68" fmla="*/ 492814 w 1938337"/>
              <a:gd name="T69" fmla="*/ 916446 h 2097088"/>
              <a:gd name="T70" fmla="*/ 499057 w 1938337"/>
              <a:gd name="T71" fmla="*/ 846965 h 2097088"/>
              <a:gd name="T72" fmla="*/ 548771 w 1938337"/>
              <a:gd name="T73" fmla="*/ 804171 h 2097088"/>
              <a:gd name="T74" fmla="*/ 311251 w 1938337"/>
              <a:gd name="T75" fmla="*/ 700312 h 2097088"/>
              <a:gd name="T76" fmla="*/ 62683 w 1938337"/>
              <a:gd name="T77" fmla="*/ 508700 h 2097088"/>
              <a:gd name="T78" fmla="*/ 0 w 1938337"/>
              <a:gd name="T79" fmla="*/ 316127 h 2097088"/>
              <a:gd name="T80" fmla="*/ 51155 w 1938337"/>
              <a:gd name="T81" fmla="*/ 141104 h 2097088"/>
              <a:gd name="T82" fmla="*/ 183004 w 1938337"/>
              <a:gd name="T83" fmla="*/ 72345 h 2097088"/>
              <a:gd name="T84" fmla="*/ 1687503 w 1938337"/>
              <a:gd name="T85" fmla="*/ 115139 h 2097088"/>
              <a:gd name="T86" fmla="*/ 1761162 w 1938337"/>
              <a:gd name="T87" fmla="*/ 288719 h 2097088"/>
              <a:gd name="T88" fmla="*/ 1723130 w 1938337"/>
              <a:gd name="T89" fmla="*/ 471917 h 2097088"/>
              <a:gd name="T90" fmla="*/ 1567869 w 1938337"/>
              <a:gd name="T91" fmla="*/ 633476 h 2097088"/>
              <a:gd name="T92" fmla="*/ 1225813 w 1938337"/>
              <a:gd name="T93" fmla="*/ 785419 h 2097088"/>
              <a:gd name="T94" fmla="*/ 1227979 w 1938337"/>
              <a:gd name="T95" fmla="*/ 836387 h 2097088"/>
              <a:gd name="T96" fmla="*/ 1282863 w 1938337"/>
              <a:gd name="T97" fmla="*/ 893847 h 2097088"/>
              <a:gd name="T98" fmla="*/ 1204630 w 1938337"/>
              <a:gd name="T99" fmla="*/ 915003 h 2097088"/>
              <a:gd name="T100" fmla="*/ 1135064 w 1938337"/>
              <a:gd name="T101" fmla="*/ 835907 h 2097088"/>
              <a:gd name="T102" fmla="*/ 1184410 w 1938337"/>
              <a:gd name="T103" fmla="*/ 715458 h 2097088"/>
              <a:gd name="T104" fmla="*/ 1474712 w 1938337"/>
              <a:gd name="T105" fmla="*/ 596452 h 2097088"/>
              <a:gd name="T106" fmla="*/ 1659100 w 1938337"/>
              <a:gd name="T107" fmla="*/ 424074 h 2097088"/>
              <a:gd name="T108" fmla="*/ 1681004 w 1938337"/>
              <a:gd name="T109" fmla="*/ 274295 h 2097088"/>
              <a:gd name="T110" fmla="*/ 1601569 w 1938337"/>
              <a:gd name="T111" fmla="*/ 158654 h 2097088"/>
              <a:gd name="T112" fmla="*/ 1482896 w 1938337"/>
              <a:gd name="T113" fmla="*/ 191350 h 2097088"/>
              <a:gd name="T114" fmla="*/ 1415256 w 1938337"/>
              <a:gd name="T115" fmla="*/ 325743 h 2097088"/>
              <a:gd name="T116" fmla="*/ 1349299 w 1938337"/>
              <a:gd name="T117" fmla="*/ 313963 h 2097088"/>
              <a:gd name="T118" fmla="*/ 1407793 w 1938337"/>
              <a:gd name="T119" fmla="*/ 156971 h 2097088"/>
              <a:gd name="T120" fmla="*/ 1549333 w 1938337"/>
              <a:gd name="T121" fmla="*/ 72585 h 209708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38337" h="2097088">
                <a:moveTo>
                  <a:pt x="754655" y="1781504"/>
                </a:moveTo>
                <a:lnTo>
                  <a:pt x="755185" y="1787064"/>
                </a:lnTo>
                <a:lnTo>
                  <a:pt x="755185" y="1789976"/>
                </a:lnTo>
                <a:lnTo>
                  <a:pt x="754655" y="1793153"/>
                </a:lnTo>
                <a:lnTo>
                  <a:pt x="753861" y="1796065"/>
                </a:lnTo>
                <a:lnTo>
                  <a:pt x="753067" y="1798713"/>
                </a:lnTo>
                <a:lnTo>
                  <a:pt x="752009" y="1801360"/>
                </a:lnTo>
                <a:lnTo>
                  <a:pt x="750156" y="1803743"/>
                </a:lnTo>
                <a:lnTo>
                  <a:pt x="748568" y="1806391"/>
                </a:lnTo>
                <a:lnTo>
                  <a:pt x="746980" y="1808244"/>
                </a:lnTo>
                <a:lnTo>
                  <a:pt x="744598" y="1810362"/>
                </a:lnTo>
                <a:lnTo>
                  <a:pt x="742481" y="1812215"/>
                </a:lnTo>
                <a:lnTo>
                  <a:pt x="740099" y="1813804"/>
                </a:lnTo>
                <a:lnTo>
                  <a:pt x="737452" y="1815127"/>
                </a:lnTo>
                <a:lnTo>
                  <a:pt x="734805" y="1815922"/>
                </a:lnTo>
                <a:lnTo>
                  <a:pt x="731894" y="1816716"/>
                </a:lnTo>
                <a:lnTo>
                  <a:pt x="729247" y="1817245"/>
                </a:lnTo>
                <a:lnTo>
                  <a:pt x="726071" y="1817245"/>
                </a:lnTo>
                <a:lnTo>
                  <a:pt x="724483" y="1816981"/>
                </a:lnTo>
                <a:lnTo>
                  <a:pt x="724483" y="1965507"/>
                </a:lnTo>
                <a:lnTo>
                  <a:pt x="726071" y="1965507"/>
                </a:lnTo>
                <a:lnTo>
                  <a:pt x="729247" y="1965507"/>
                </a:lnTo>
                <a:lnTo>
                  <a:pt x="731894" y="1966036"/>
                </a:lnTo>
                <a:lnTo>
                  <a:pt x="734805" y="1966566"/>
                </a:lnTo>
                <a:lnTo>
                  <a:pt x="737452" y="1967625"/>
                </a:lnTo>
                <a:lnTo>
                  <a:pt x="740099" y="1969213"/>
                </a:lnTo>
                <a:lnTo>
                  <a:pt x="742481" y="1970537"/>
                </a:lnTo>
                <a:lnTo>
                  <a:pt x="744598" y="1972125"/>
                </a:lnTo>
                <a:lnTo>
                  <a:pt x="746980" y="1974243"/>
                </a:lnTo>
                <a:lnTo>
                  <a:pt x="748568" y="1976361"/>
                </a:lnTo>
                <a:lnTo>
                  <a:pt x="750156" y="1978744"/>
                </a:lnTo>
                <a:lnTo>
                  <a:pt x="752009" y="1981127"/>
                </a:lnTo>
                <a:lnTo>
                  <a:pt x="753067" y="1984039"/>
                </a:lnTo>
                <a:lnTo>
                  <a:pt x="753861" y="1986687"/>
                </a:lnTo>
                <a:lnTo>
                  <a:pt x="754655" y="1989599"/>
                </a:lnTo>
                <a:lnTo>
                  <a:pt x="755185" y="1992776"/>
                </a:lnTo>
                <a:lnTo>
                  <a:pt x="755185" y="1995688"/>
                </a:lnTo>
                <a:lnTo>
                  <a:pt x="755185" y="1996747"/>
                </a:lnTo>
                <a:lnTo>
                  <a:pt x="1181565" y="1996747"/>
                </a:lnTo>
                <a:lnTo>
                  <a:pt x="1181301" y="1995688"/>
                </a:lnTo>
                <a:lnTo>
                  <a:pt x="1181565" y="1992776"/>
                </a:lnTo>
                <a:lnTo>
                  <a:pt x="1181830" y="1989599"/>
                </a:lnTo>
                <a:lnTo>
                  <a:pt x="1182624" y="1986687"/>
                </a:lnTo>
                <a:lnTo>
                  <a:pt x="1183683" y="1984039"/>
                </a:lnTo>
                <a:lnTo>
                  <a:pt x="1184741" y="1981127"/>
                </a:lnTo>
                <a:lnTo>
                  <a:pt x="1186329" y="1978744"/>
                </a:lnTo>
                <a:lnTo>
                  <a:pt x="1187917" y="1976361"/>
                </a:lnTo>
                <a:lnTo>
                  <a:pt x="1189770" y="1974243"/>
                </a:lnTo>
                <a:lnTo>
                  <a:pt x="1191887" y="1972125"/>
                </a:lnTo>
                <a:lnTo>
                  <a:pt x="1194005" y="1970537"/>
                </a:lnTo>
                <a:lnTo>
                  <a:pt x="1196651" y="1969213"/>
                </a:lnTo>
                <a:lnTo>
                  <a:pt x="1199033" y="1967625"/>
                </a:lnTo>
                <a:lnTo>
                  <a:pt x="1201680" y="1966566"/>
                </a:lnTo>
                <a:lnTo>
                  <a:pt x="1204591" y="1966036"/>
                </a:lnTo>
                <a:lnTo>
                  <a:pt x="1207238" y="1965507"/>
                </a:lnTo>
                <a:lnTo>
                  <a:pt x="1210414" y="1965507"/>
                </a:lnTo>
                <a:lnTo>
                  <a:pt x="1212002" y="1965507"/>
                </a:lnTo>
                <a:lnTo>
                  <a:pt x="1212002" y="1816981"/>
                </a:lnTo>
                <a:lnTo>
                  <a:pt x="1210414" y="1817245"/>
                </a:lnTo>
                <a:lnTo>
                  <a:pt x="1207238" y="1817245"/>
                </a:lnTo>
                <a:lnTo>
                  <a:pt x="1204591" y="1816716"/>
                </a:lnTo>
                <a:lnTo>
                  <a:pt x="1201680" y="1815922"/>
                </a:lnTo>
                <a:lnTo>
                  <a:pt x="1199033" y="1815127"/>
                </a:lnTo>
                <a:lnTo>
                  <a:pt x="1196651" y="1813804"/>
                </a:lnTo>
                <a:lnTo>
                  <a:pt x="1194005" y="1812215"/>
                </a:lnTo>
                <a:lnTo>
                  <a:pt x="1191887" y="1810362"/>
                </a:lnTo>
                <a:lnTo>
                  <a:pt x="1189770" y="1808244"/>
                </a:lnTo>
                <a:lnTo>
                  <a:pt x="1187917" y="1806391"/>
                </a:lnTo>
                <a:lnTo>
                  <a:pt x="1186329" y="1803743"/>
                </a:lnTo>
                <a:lnTo>
                  <a:pt x="1184741" y="1801360"/>
                </a:lnTo>
                <a:lnTo>
                  <a:pt x="1183683" y="1798713"/>
                </a:lnTo>
                <a:lnTo>
                  <a:pt x="1182624" y="1796065"/>
                </a:lnTo>
                <a:lnTo>
                  <a:pt x="1181830" y="1793153"/>
                </a:lnTo>
                <a:lnTo>
                  <a:pt x="1181565" y="1789976"/>
                </a:lnTo>
                <a:lnTo>
                  <a:pt x="1181301" y="1787064"/>
                </a:lnTo>
                <a:lnTo>
                  <a:pt x="1182095" y="1781504"/>
                </a:lnTo>
                <a:lnTo>
                  <a:pt x="754655" y="1781504"/>
                </a:lnTo>
                <a:close/>
                <a:moveTo>
                  <a:pt x="555625" y="1681163"/>
                </a:moveTo>
                <a:lnTo>
                  <a:pt x="1381125" y="1681163"/>
                </a:lnTo>
                <a:lnTo>
                  <a:pt x="1381125" y="2097088"/>
                </a:lnTo>
                <a:lnTo>
                  <a:pt x="555625" y="2097088"/>
                </a:lnTo>
                <a:lnTo>
                  <a:pt x="555625" y="1681163"/>
                </a:lnTo>
                <a:close/>
                <a:moveTo>
                  <a:pt x="846057" y="1552575"/>
                </a:moveTo>
                <a:lnTo>
                  <a:pt x="1096781" y="1552575"/>
                </a:lnTo>
                <a:lnTo>
                  <a:pt x="1104997" y="1562178"/>
                </a:lnTo>
                <a:lnTo>
                  <a:pt x="1112683" y="1571246"/>
                </a:lnTo>
                <a:lnTo>
                  <a:pt x="1120634" y="1579515"/>
                </a:lnTo>
                <a:lnTo>
                  <a:pt x="1128320" y="1587517"/>
                </a:lnTo>
                <a:lnTo>
                  <a:pt x="1135741" y="1594986"/>
                </a:lnTo>
                <a:lnTo>
                  <a:pt x="1143162" y="1602188"/>
                </a:lnTo>
                <a:lnTo>
                  <a:pt x="1150583" y="1608856"/>
                </a:lnTo>
                <a:lnTo>
                  <a:pt x="1157474" y="1614991"/>
                </a:lnTo>
                <a:lnTo>
                  <a:pt x="1170726" y="1626461"/>
                </a:lnTo>
                <a:lnTo>
                  <a:pt x="1182917" y="1636063"/>
                </a:lnTo>
                <a:lnTo>
                  <a:pt x="1193784" y="1644065"/>
                </a:lnTo>
                <a:lnTo>
                  <a:pt x="1203325" y="1651000"/>
                </a:lnTo>
                <a:lnTo>
                  <a:pt x="738187" y="1651000"/>
                </a:lnTo>
                <a:lnTo>
                  <a:pt x="747993" y="1644065"/>
                </a:lnTo>
                <a:lnTo>
                  <a:pt x="759125" y="1635796"/>
                </a:lnTo>
                <a:lnTo>
                  <a:pt x="771582" y="1626194"/>
                </a:lnTo>
                <a:lnTo>
                  <a:pt x="785098" y="1614724"/>
                </a:lnTo>
                <a:lnTo>
                  <a:pt x="792254" y="1608589"/>
                </a:lnTo>
                <a:lnTo>
                  <a:pt x="799675" y="1601921"/>
                </a:lnTo>
                <a:lnTo>
                  <a:pt x="807096" y="1594986"/>
                </a:lnTo>
                <a:lnTo>
                  <a:pt x="814517" y="1587251"/>
                </a:lnTo>
                <a:lnTo>
                  <a:pt x="822468" y="1579249"/>
                </a:lnTo>
                <a:lnTo>
                  <a:pt x="830419" y="1570980"/>
                </a:lnTo>
                <a:lnTo>
                  <a:pt x="838106" y="1562178"/>
                </a:lnTo>
                <a:lnTo>
                  <a:pt x="846057" y="1552575"/>
                </a:lnTo>
                <a:close/>
                <a:moveTo>
                  <a:pt x="1307617" y="216793"/>
                </a:moveTo>
                <a:lnTo>
                  <a:pt x="1304708" y="217057"/>
                </a:lnTo>
                <a:lnTo>
                  <a:pt x="1301269" y="217587"/>
                </a:lnTo>
                <a:lnTo>
                  <a:pt x="1298095" y="218646"/>
                </a:lnTo>
                <a:lnTo>
                  <a:pt x="1295449" y="219971"/>
                </a:lnTo>
                <a:lnTo>
                  <a:pt x="1292540" y="221295"/>
                </a:lnTo>
                <a:lnTo>
                  <a:pt x="1289630" y="223149"/>
                </a:lnTo>
                <a:lnTo>
                  <a:pt x="1287514" y="225002"/>
                </a:lnTo>
                <a:lnTo>
                  <a:pt x="1285133" y="227121"/>
                </a:lnTo>
                <a:lnTo>
                  <a:pt x="1283017" y="229505"/>
                </a:lnTo>
                <a:lnTo>
                  <a:pt x="1281166" y="232153"/>
                </a:lnTo>
                <a:lnTo>
                  <a:pt x="1279578" y="234801"/>
                </a:lnTo>
                <a:lnTo>
                  <a:pt x="1278256" y="237714"/>
                </a:lnTo>
                <a:lnTo>
                  <a:pt x="1277462" y="240892"/>
                </a:lnTo>
                <a:lnTo>
                  <a:pt x="1276404" y="243805"/>
                </a:lnTo>
                <a:lnTo>
                  <a:pt x="1276140" y="247248"/>
                </a:lnTo>
                <a:lnTo>
                  <a:pt x="1274553" y="266051"/>
                </a:lnTo>
                <a:lnTo>
                  <a:pt x="1272965" y="284590"/>
                </a:lnTo>
                <a:lnTo>
                  <a:pt x="1270585" y="303128"/>
                </a:lnTo>
                <a:lnTo>
                  <a:pt x="1268204" y="321931"/>
                </a:lnTo>
                <a:lnTo>
                  <a:pt x="1265295" y="340470"/>
                </a:lnTo>
                <a:lnTo>
                  <a:pt x="1262385" y="359008"/>
                </a:lnTo>
                <a:lnTo>
                  <a:pt x="1258946" y="377546"/>
                </a:lnTo>
                <a:lnTo>
                  <a:pt x="1255243" y="396349"/>
                </a:lnTo>
                <a:lnTo>
                  <a:pt x="1251275" y="414888"/>
                </a:lnTo>
                <a:lnTo>
                  <a:pt x="1246778" y="433161"/>
                </a:lnTo>
                <a:lnTo>
                  <a:pt x="1242282" y="451435"/>
                </a:lnTo>
                <a:lnTo>
                  <a:pt x="1237256" y="469443"/>
                </a:lnTo>
                <a:lnTo>
                  <a:pt x="1231965" y="487187"/>
                </a:lnTo>
                <a:lnTo>
                  <a:pt x="1225882" y="505196"/>
                </a:lnTo>
                <a:lnTo>
                  <a:pt x="1220062" y="522940"/>
                </a:lnTo>
                <a:lnTo>
                  <a:pt x="1213714" y="540418"/>
                </a:lnTo>
                <a:lnTo>
                  <a:pt x="1206836" y="557897"/>
                </a:lnTo>
                <a:lnTo>
                  <a:pt x="1199959" y="575112"/>
                </a:lnTo>
                <a:lnTo>
                  <a:pt x="1192552" y="591796"/>
                </a:lnTo>
                <a:lnTo>
                  <a:pt x="1184617" y="608745"/>
                </a:lnTo>
                <a:lnTo>
                  <a:pt x="1176681" y="625430"/>
                </a:lnTo>
                <a:lnTo>
                  <a:pt x="1168217" y="641585"/>
                </a:lnTo>
                <a:lnTo>
                  <a:pt x="1159223" y="658004"/>
                </a:lnTo>
                <a:lnTo>
                  <a:pt x="1150230" y="673629"/>
                </a:lnTo>
                <a:lnTo>
                  <a:pt x="1140443" y="689255"/>
                </a:lnTo>
                <a:lnTo>
                  <a:pt x="1130391" y="704615"/>
                </a:lnTo>
                <a:lnTo>
                  <a:pt x="1120075" y="719445"/>
                </a:lnTo>
                <a:lnTo>
                  <a:pt x="1109494" y="734276"/>
                </a:lnTo>
                <a:lnTo>
                  <a:pt x="1098385" y="748842"/>
                </a:lnTo>
                <a:lnTo>
                  <a:pt x="1087010" y="762878"/>
                </a:lnTo>
                <a:lnTo>
                  <a:pt x="1075107" y="776650"/>
                </a:lnTo>
                <a:lnTo>
                  <a:pt x="1062939" y="789891"/>
                </a:lnTo>
                <a:lnTo>
                  <a:pt x="1060559" y="792275"/>
                </a:lnTo>
                <a:lnTo>
                  <a:pt x="1058971" y="795188"/>
                </a:lnTo>
                <a:lnTo>
                  <a:pt x="1057120" y="797836"/>
                </a:lnTo>
                <a:lnTo>
                  <a:pt x="1056062" y="801014"/>
                </a:lnTo>
                <a:lnTo>
                  <a:pt x="1055004" y="803927"/>
                </a:lnTo>
                <a:lnTo>
                  <a:pt x="1054475" y="806840"/>
                </a:lnTo>
                <a:lnTo>
                  <a:pt x="1054210" y="810283"/>
                </a:lnTo>
                <a:lnTo>
                  <a:pt x="1054210" y="813461"/>
                </a:lnTo>
                <a:lnTo>
                  <a:pt x="1054210" y="816374"/>
                </a:lnTo>
                <a:lnTo>
                  <a:pt x="1054739" y="819552"/>
                </a:lnTo>
                <a:lnTo>
                  <a:pt x="1055533" y="822730"/>
                </a:lnTo>
                <a:lnTo>
                  <a:pt x="1056591" y="825379"/>
                </a:lnTo>
                <a:lnTo>
                  <a:pt x="1058178" y="828292"/>
                </a:lnTo>
                <a:lnTo>
                  <a:pt x="1060030" y="831205"/>
                </a:lnTo>
                <a:lnTo>
                  <a:pt x="1061881" y="833588"/>
                </a:lnTo>
                <a:lnTo>
                  <a:pt x="1064262" y="836237"/>
                </a:lnTo>
                <a:lnTo>
                  <a:pt x="1066907" y="838355"/>
                </a:lnTo>
                <a:lnTo>
                  <a:pt x="1069552" y="840209"/>
                </a:lnTo>
                <a:lnTo>
                  <a:pt x="1072462" y="841798"/>
                </a:lnTo>
                <a:lnTo>
                  <a:pt x="1075107" y="842858"/>
                </a:lnTo>
                <a:lnTo>
                  <a:pt x="1078281" y="843917"/>
                </a:lnTo>
                <a:lnTo>
                  <a:pt x="1081455" y="844712"/>
                </a:lnTo>
                <a:lnTo>
                  <a:pt x="1084365" y="844976"/>
                </a:lnTo>
                <a:lnTo>
                  <a:pt x="1087539" y="845241"/>
                </a:lnTo>
                <a:lnTo>
                  <a:pt x="1090978" y="844976"/>
                </a:lnTo>
                <a:lnTo>
                  <a:pt x="1093888" y="844447"/>
                </a:lnTo>
                <a:lnTo>
                  <a:pt x="1096797" y="843387"/>
                </a:lnTo>
                <a:lnTo>
                  <a:pt x="1099972" y="842328"/>
                </a:lnTo>
                <a:lnTo>
                  <a:pt x="1102617" y="841004"/>
                </a:lnTo>
                <a:lnTo>
                  <a:pt x="1105526" y="838885"/>
                </a:lnTo>
                <a:lnTo>
                  <a:pt x="1108172" y="837031"/>
                </a:lnTo>
                <a:lnTo>
                  <a:pt x="1110552" y="834648"/>
                </a:lnTo>
                <a:lnTo>
                  <a:pt x="1124043" y="819817"/>
                </a:lnTo>
                <a:lnTo>
                  <a:pt x="1137004" y="804722"/>
                </a:lnTo>
                <a:lnTo>
                  <a:pt x="1149701" y="789097"/>
                </a:lnTo>
                <a:lnTo>
                  <a:pt x="1161604" y="773471"/>
                </a:lnTo>
                <a:lnTo>
                  <a:pt x="1173507" y="757581"/>
                </a:lnTo>
                <a:lnTo>
                  <a:pt x="1184617" y="740897"/>
                </a:lnTo>
                <a:lnTo>
                  <a:pt x="1195727" y="724213"/>
                </a:lnTo>
                <a:lnTo>
                  <a:pt x="1206043" y="707528"/>
                </a:lnTo>
                <a:lnTo>
                  <a:pt x="1216094" y="690049"/>
                </a:lnTo>
                <a:lnTo>
                  <a:pt x="1225617" y="672570"/>
                </a:lnTo>
                <a:lnTo>
                  <a:pt x="1234875" y="654826"/>
                </a:lnTo>
                <a:lnTo>
                  <a:pt x="1243604" y="637082"/>
                </a:lnTo>
                <a:lnTo>
                  <a:pt x="1252069" y="618809"/>
                </a:lnTo>
                <a:lnTo>
                  <a:pt x="1260269" y="600536"/>
                </a:lnTo>
                <a:lnTo>
                  <a:pt x="1267940" y="581997"/>
                </a:lnTo>
                <a:lnTo>
                  <a:pt x="1274817" y="563459"/>
                </a:lnTo>
                <a:lnTo>
                  <a:pt x="1281959" y="544656"/>
                </a:lnTo>
                <a:lnTo>
                  <a:pt x="1288307" y="525853"/>
                </a:lnTo>
                <a:lnTo>
                  <a:pt x="1294127" y="506785"/>
                </a:lnTo>
                <a:lnTo>
                  <a:pt x="1300211" y="487187"/>
                </a:lnTo>
                <a:lnTo>
                  <a:pt x="1305501" y="468119"/>
                </a:lnTo>
                <a:lnTo>
                  <a:pt x="1310262" y="448786"/>
                </a:lnTo>
                <a:lnTo>
                  <a:pt x="1315024" y="429188"/>
                </a:lnTo>
                <a:lnTo>
                  <a:pt x="1319256" y="409591"/>
                </a:lnTo>
                <a:lnTo>
                  <a:pt x="1323224" y="389993"/>
                </a:lnTo>
                <a:lnTo>
                  <a:pt x="1326662" y="370396"/>
                </a:lnTo>
                <a:lnTo>
                  <a:pt x="1330101" y="350798"/>
                </a:lnTo>
                <a:lnTo>
                  <a:pt x="1333011" y="330936"/>
                </a:lnTo>
                <a:lnTo>
                  <a:pt x="1335391" y="311338"/>
                </a:lnTo>
                <a:lnTo>
                  <a:pt x="1337772" y="291475"/>
                </a:lnTo>
                <a:lnTo>
                  <a:pt x="1339624" y="271613"/>
                </a:lnTo>
                <a:lnTo>
                  <a:pt x="1341475" y="252015"/>
                </a:lnTo>
                <a:lnTo>
                  <a:pt x="1341475" y="248572"/>
                </a:lnTo>
                <a:lnTo>
                  <a:pt x="1341211" y="245659"/>
                </a:lnTo>
                <a:lnTo>
                  <a:pt x="1340417" y="242216"/>
                </a:lnTo>
                <a:lnTo>
                  <a:pt x="1339624" y="239039"/>
                </a:lnTo>
                <a:lnTo>
                  <a:pt x="1338566" y="236390"/>
                </a:lnTo>
                <a:lnTo>
                  <a:pt x="1337243" y="233477"/>
                </a:lnTo>
                <a:lnTo>
                  <a:pt x="1335391" y="230829"/>
                </a:lnTo>
                <a:lnTo>
                  <a:pt x="1333540" y="228445"/>
                </a:lnTo>
                <a:lnTo>
                  <a:pt x="1331159" y="226062"/>
                </a:lnTo>
                <a:lnTo>
                  <a:pt x="1329043" y="223943"/>
                </a:lnTo>
                <a:lnTo>
                  <a:pt x="1326398" y="222089"/>
                </a:lnTo>
                <a:lnTo>
                  <a:pt x="1323753" y="220500"/>
                </a:lnTo>
                <a:lnTo>
                  <a:pt x="1320579" y="219176"/>
                </a:lnTo>
                <a:lnTo>
                  <a:pt x="1317669" y="218382"/>
                </a:lnTo>
                <a:lnTo>
                  <a:pt x="1314495" y="217322"/>
                </a:lnTo>
                <a:lnTo>
                  <a:pt x="1311056" y="217057"/>
                </a:lnTo>
                <a:lnTo>
                  <a:pt x="1307617" y="216793"/>
                </a:lnTo>
                <a:close/>
                <a:moveTo>
                  <a:pt x="442912" y="112713"/>
                </a:moveTo>
                <a:lnTo>
                  <a:pt x="1493837" y="112713"/>
                </a:lnTo>
                <a:lnTo>
                  <a:pt x="1485637" y="163826"/>
                </a:lnTo>
                <a:lnTo>
                  <a:pt x="1477172" y="211761"/>
                </a:lnTo>
                <a:lnTo>
                  <a:pt x="1468708" y="257312"/>
                </a:lnTo>
                <a:lnTo>
                  <a:pt x="1460508" y="299685"/>
                </a:lnTo>
                <a:lnTo>
                  <a:pt x="1452308" y="339145"/>
                </a:lnTo>
                <a:lnTo>
                  <a:pt x="1444372" y="375427"/>
                </a:lnTo>
                <a:lnTo>
                  <a:pt x="1436437" y="408532"/>
                </a:lnTo>
                <a:lnTo>
                  <a:pt x="1429559" y="438723"/>
                </a:lnTo>
                <a:lnTo>
                  <a:pt x="1422682" y="465471"/>
                </a:lnTo>
                <a:lnTo>
                  <a:pt x="1416598" y="488776"/>
                </a:lnTo>
                <a:lnTo>
                  <a:pt x="1411308" y="508638"/>
                </a:lnTo>
                <a:lnTo>
                  <a:pt x="1406811" y="525058"/>
                </a:lnTo>
                <a:lnTo>
                  <a:pt x="1399934" y="547304"/>
                </a:lnTo>
                <a:lnTo>
                  <a:pt x="1397817" y="554719"/>
                </a:lnTo>
                <a:lnTo>
                  <a:pt x="1394114" y="564518"/>
                </a:lnTo>
                <a:lnTo>
                  <a:pt x="1390146" y="574847"/>
                </a:lnTo>
                <a:lnTo>
                  <a:pt x="1385914" y="585440"/>
                </a:lnTo>
                <a:lnTo>
                  <a:pt x="1380888" y="596563"/>
                </a:lnTo>
                <a:lnTo>
                  <a:pt x="1375863" y="608216"/>
                </a:lnTo>
                <a:lnTo>
                  <a:pt x="1370308" y="620398"/>
                </a:lnTo>
                <a:lnTo>
                  <a:pt x="1364224" y="632580"/>
                </a:lnTo>
                <a:lnTo>
                  <a:pt x="1357875" y="645027"/>
                </a:lnTo>
                <a:lnTo>
                  <a:pt x="1351263" y="658004"/>
                </a:lnTo>
                <a:lnTo>
                  <a:pt x="1343856" y="671246"/>
                </a:lnTo>
                <a:lnTo>
                  <a:pt x="1336714" y="684488"/>
                </a:lnTo>
                <a:lnTo>
                  <a:pt x="1328779" y="698259"/>
                </a:lnTo>
                <a:lnTo>
                  <a:pt x="1320579" y="711501"/>
                </a:lnTo>
                <a:lnTo>
                  <a:pt x="1312379" y="725537"/>
                </a:lnTo>
                <a:lnTo>
                  <a:pt x="1303649" y="739573"/>
                </a:lnTo>
                <a:lnTo>
                  <a:pt x="1294656" y="753609"/>
                </a:lnTo>
                <a:lnTo>
                  <a:pt x="1285133" y="767645"/>
                </a:lnTo>
                <a:lnTo>
                  <a:pt x="1275875" y="781416"/>
                </a:lnTo>
                <a:lnTo>
                  <a:pt x="1266088" y="795453"/>
                </a:lnTo>
                <a:lnTo>
                  <a:pt x="1256036" y="809489"/>
                </a:lnTo>
                <a:lnTo>
                  <a:pt x="1245720" y="823260"/>
                </a:lnTo>
                <a:lnTo>
                  <a:pt x="1235140" y="836767"/>
                </a:lnTo>
                <a:lnTo>
                  <a:pt x="1224559" y="850273"/>
                </a:lnTo>
                <a:lnTo>
                  <a:pt x="1213714" y="863779"/>
                </a:lnTo>
                <a:lnTo>
                  <a:pt x="1202340" y="877021"/>
                </a:lnTo>
                <a:lnTo>
                  <a:pt x="1191230" y="889468"/>
                </a:lnTo>
                <a:lnTo>
                  <a:pt x="1179591" y="902180"/>
                </a:lnTo>
                <a:lnTo>
                  <a:pt x="1167952" y="914627"/>
                </a:lnTo>
                <a:lnTo>
                  <a:pt x="1156049" y="926280"/>
                </a:lnTo>
                <a:lnTo>
                  <a:pt x="1144146" y="937933"/>
                </a:lnTo>
                <a:lnTo>
                  <a:pt x="1132243" y="949056"/>
                </a:lnTo>
                <a:lnTo>
                  <a:pt x="1119810" y="959914"/>
                </a:lnTo>
                <a:lnTo>
                  <a:pt x="1119810" y="992753"/>
                </a:lnTo>
                <a:lnTo>
                  <a:pt x="1119810" y="993548"/>
                </a:lnTo>
                <a:lnTo>
                  <a:pt x="1119546" y="994872"/>
                </a:lnTo>
                <a:lnTo>
                  <a:pt x="1119546" y="995666"/>
                </a:lnTo>
                <a:lnTo>
                  <a:pt x="1119546" y="996196"/>
                </a:lnTo>
                <a:lnTo>
                  <a:pt x="1119281" y="995931"/>
                </a:lnTo>
                <a:lnTo>
                  <a:pt x="1117694" y="998579"/>
                </a:lnTo>
                <a:lnTo>
                  <a:pt x="1115578" y="1001493"/>
                </a:lnTo>
                <a:lnTo>
                  <a:pt x="1112668" y="1004671"/>
                </a:lnTo>
                <a:lnTo>
                  <a:pt x="1109230" y="1007849"/>
                </a:lnTo>
                <a:lnTo>
                  <a:pt x="1101294" y="1015529"/>
                </a:lnTo>
                <a:lnTo>
                  <a:pt x="1096797" y="1020031"/>
                </a:lnTo>
                <a:lnTo>
                  <a:pt x="1092301" y="1024798"/>
                </a:lnTo>
                <a:lnTo>
                  <a:pt x="1087804" y="1030095"/>
                </a:lnTo>
                <a:lnTo>
                  <a:pt x="1083307" y="1035921"/>
                </a:lnTo>
                <a:lnTo>
                  <a:pt x="1079075" y="1042807"/>
                </a:lnTo>
                <a:lnTo>
                  <a:pt x="1074843" y="1050222"/>
                </a:lnTo>
                <a:lnTo>
                  <a:pt x="1073255" y="1053930"/>
                </a:lnTo>
                <a:lnTo>
                  <a:pt x="1071668" y="1057902"/>
                </a:lnTo>
                <a:lnTo>
                  <a:pt x="1069817" y="1062404"/>
                </a:lnTo>
                <a:lnTo>
                  <a:pt x="1068230" y="1066906"/>
                </a:lnTo>
                <a:lnTo>
                  <a:pt x="1066907" y="1071673"/>
                </a:lnTo>
                <a:lnTo>
                  <a:pt x="1065584" y="1076440"/>
                </a:lnTo>
                <a:lnTo>
                  <a:pt x="1064526" y="1081737"/>
                </a:lnTo>
                <a:lnTo>
                  <a:pt x="1063733" y="1087298"/>
                </a:lnTo>
                <a:lnTo>
                  <a:pt x="1064526" y="1089152"/>
                </a:lnTo>
                <a:lnTo>
                  <a:pt x="1064262" y="1120932"/>
                </a:lnTo>
                <a:lnTo>
                  <a:pt x="1064262" y="1121727"/>
                </a:lnTo>
                <a:lnTo>
                  <a:pt x="1064526" y="1121727"/>
                </a:lnTo>
                <a:lnTo>
                  <a:pt x="1063468" y="1124640"/>
                </a:lnTo>
                <a:lnTo>
                  <a:pt x="1062675" y="1127023"/>
                </a:lnTo>
                <a:lnTo>
                  <a:pt x="1060823" y="1130466"/>
                </a:lnTo>
                <a:lnTo>
                  <a:pt x="1058707" y="1134704"/>
                </a:lnTo>
                <a:lnTo>
                  <a:pt x="1055268" y="1139735"/>
                </a:lnTo>
                <a:lnTo>
                  <a:pt x="1053681" y="1142119"/>
                </a:lnTo>
                <a:lnTo>
                  <a:pt x="1051829" y="1144238"/>
                </a:lnTo>
                <a:lnTo>
                  <a:pt x="1048655" y="1147945"/>
                </a:lnTo>
                <a:lnTo>
                  <a:pt x="1044952" y="1150858"/>
                </a:lnTo>
                <a:lnTo>
                  <a:pt x="1041513" y="1153242"/>
                </a:lnTo>
                <a:lnTo>
                  <a:pt x="1036488" y="1156420"/>
                </a:lnTo>
                <a:lnTo>
                  <a:pt x="1035165" y="1157214"/>
                </a:lnTo>
                <a:lnTo>
                  <a:pt x="1034107" y="1157744"/>
                </a:lnTo>
                <a:lnTo>
                  <a:pt x="1030933" y="1159333"/>
                </a:lnTo>
                <a:lnTo>
                  <a:pt x="1026436" y="1161187"/>
                </a:lnTo>
                <a:lnTo>
                  <a:pt x="1017971" y="1163570"/>
                </a:lnTo>
                <a:lnTo>
                  <a:pt x="1016120" y="1168337"/>
                </a:lnTo>
                <a:lnTo>
                  <a:pt x="1016120" y="1454092"/>
                </a:lnTo>
                <a:lnTo>
                  <a:pt x="1015855" y="1473160"/>
                </a:lnTo>
                <a:lnTo>
                  <a:pt x="1030404" y="1474749"/>
                </a:lnTo>
                <a:lnTo>
                  <a:pt x="1036752" y="1475808"/>
                </a:lnTo>
                <a:lnTo>
                  <a:pt x="1042571" y="1476868"/>
                </a:lnTo>
                <a:lnTo>
                  <a:pt x="1043365" y="1477133"/>
                </a:lnTo>
                <a:lnTo>
                  <a:pt x="1046275" y="1477662"/>
                </a:lnTo>
                <a:lnTo>
                  <a:pt x="1054210" y="1479516"/>
                </a:lnTo>
                <a:lnTo>
                  <a:pt x="1057120" y="1480840"/>
                </a:lnTo>
                <a:lnTo>
                  <a:pt x="1060030" y="1481635"/>
                </a:lnTo>
                <a:lnTo>
                  <a:pt x="1062410" y="1482959"/>
                </a:lnTo>
                <a:lnTo>
                  <a:pt x="1063733" y="1484018"/>
                </a:lnTo>
                <a:lnTo>
                  <a:pt x="1064791" y="1485342"/>
                </a:lnTo>
                <a:lnTo>
                  <a:pt x="1065055" y="1486667"/>
                </a:lnTo>
                <a:lnTo>
                  <a:pt x="1065320" y="1486667"/>
                </a:lnTo>
                <a:lnTo>
                  <a:pt x="1065320" y="1507588"/>
                </a:lnTo>
                <a:lnTo>
                  <a:pt x="1065320" y="1513944"/>
                </a:lnTo>
                <a:lnTo>
                  <a:pt x="1067436" y="1516063"/>
                </a:lnTo>
                <a:lnTo>
                  <a:pt x="871958" y="1516063"/>
                </a:lnTo>
                <a:lnTo>
                  <a:pt x="871958" y="1514739"/>
                </a:lnTo>
                <a:lnTo>
                  <a:pt x="871958" y="1507588"/>
                </a:lnTo>
                <a:lnTo>
                  <a:pt x="871958" y="1486667"/>
                </a:lnTo>
                <a:lnTo>
                  <a:pt x="872223" y="1486667"/>
                </a:lnTo>
                <a:lnTo>
                  <a:pt x="872487" y="1485607"/>
                </a:lnTo>
                <a:lnTo>
                  <a:pt x="873016" y="1484283"/>
                </a:lnTo>
                <a:lnTo>
                  <a:pt x="874074" y="1483489"/>
                </a:lnTo>
                <a:lnTo>
                  <a:pt x="875926" y="1482429"/>
                </a:lnTo>
                <a:lnTo>
                  <a:pt x="877778" y="1481635"/>
                </a:lnTo>
                <a:lnTo>
                  <a:pt x="880158" y="1480575"/>
                </a:lnTo>
                <a:lnTo>
                  <a:pt x="885978" y="1478722"/>
                </a:lnTo>
                <a:lnTo>
                  <a:pt x="892855" y="1477133"/>
                </a:lnTo>
                <a:lnTo>
                  <a:pt x="901319" y="1475808"/>
                </a:lnTo>
                <a:lnTo>
                  <a:pt x="910842" y="1474219"/>
                </a:lnTo>
                <a:lnTo>
                  <a:pt x="921423" y="1473160"/>
                </a:lnTo>
                <a:lnTo>
                  <a:pt x="921423" y="1454092"/>
                </a:lnTo>
                <a:lnTo>
                  <a:pt x="921423" y="1170721"/>
                </a:lnTo>
                <a:lnTo>
                  <a:pt x="920894" y="1170721"/>
                </a:lnTo>
                <a:lnTo>
                  <a:pt x="920894" y="1168602"/>
                </a:lnTo>
                <a:lnTo>
                  <a:pt x="920365" y="1167013"/>
                </a:lnTo>
                <a:lnTo>
                  <a:pt x="919836" y="1163835"/>
                </a:lnTo>
                <a:lnTo>
                  <a:pt x="913752" y="1161981"/>
                </a:lnTo>
                <a:lnTo>
                  <a:pt x="908197" y="1160128"/>
                </a:lnTo>
                <a:lnTo>
                  <a:pt x="902642" y="1157744"/>
                </a:lnTo>
                <a:lnTo>
                  <a:pt x="901849" y="1157214"/>
                </a:lnTo>
                <a:lnTo>
                  <a:pt x="900526" y="1156420"/>
                </a:lnTo>
                <a:lnTo>
                  <a:pt x="898674" y="1155096"/>
                </a:lnTo>
                <a:lnTo>
                  <a:pt x="895765" y="1153772"/>
                </a:lnTo>
                <a:lnTo>
                  <a:pt x="892590" y="1151653"/>
                </a:lnTo>
                <a:lnTo>
                  <a:pt x="889152" y="1148475"/>
                </a:lnTo>
                <a:lnTo>
                  <a:pt x="885449" y="1144502"/>
                </a:lnTo>
                <a:lnTo>
                  <a:pt x="881481" y="1139735"/>
                </a:lnTo>
                <a:lnTo>
                  <a:pt x="877778" y="1134439"/>
                </a:lnTo>
                <a:lnTo>
                  <a:pt x="876984" y="1133115"/>
                </a:lnTo>
                <a:lnTo>
                  <a:pt x="875397" y="1130201"/>
                </a:lnTo>
                <a:lnTo>
                  <a:pt x="874603" y="1129142"/>
                </a:lnTo>
                <a:lnTo>
                  <a:pt x="873545" y="1126759"/>
                </a:lnTo>
                <a:lnTo>
                  <a:pt x="873281" y="1125964"/>
                </a:lnTo>
                <a:lnTo>
                  <a:pt x="872752" y="1124110"/>
                </a:lnTo>
                <a:lnTo>
                  <a:pt x="872487" y="1124110"/>
                </a:lnTo>
                <a:lnTo>
                  <a:pt x="872487" y="1121992"/>
                </a:lnTo>
                <a:lnTo>
                  <a:pt x="872487" y="1121727"/>
                </a:lnTo>
                <a:lnTo>
                  <a:pt x="872487" y="1121197"/>
                </a:lnTo>
                <a:lnTo>
                  <a:pt x="872487" y="1120932"/>
                </a:lnTo>
                <a:lnTo>
                  <a:pt x="872487" y="1087034"/>
                </a:lnTo>
                <a:lnTo>
                  <a:pt x="872752" y="1087034"/>
                </a:lnTo>
                <a:lnTo>
                  <a:pt x="871694" y="1080413"/>
                </a:lnTo>
                <a:lnTo>
                  <a:pt x="870636" y="1074057"/>
                </a:lnTo>
                <a:lnTo>
                  <a:pt x="868784" y="1067966"/>
                </a:lnTo>
                <a:lnTo>
                  <a:pt x="866932" y="1062404"/>
                </a:lnTo>
                <a:lnTo>
                  <a:pt x="864816" y="1057108"/>
                </a:lnTo>
                <a:lnTo>
                  <a:pt x="862700" y="1052076"/>
                </a:lnTo>
                <a:lnTo>
                  <a:pt x="860319" y="1047574"/>
                </a:lnTo>
                <a:lnTo>
                  <a:pt x="857939" y="1043071"/>
                </a:lnTo>
                <a:lnTo>
                  <a:pt x="853707" y="1036980"/>
                </a:lnTo>
                <a:lnTo>
                  <a:pt x="853442" y="1035921"/>
                </a:lnTo>
                <a:lnTo>
                  <a:pt x="849474" y="1030889"/>
                </a:lnTo>
                <a:lnTo>
                  <a:pt x="848681" y="1029830"/>
                </a:lnTo>
                <a:lnTo>
                  <a:pt x="844977" y="1025328"/>
                </a:lnTo>
                <a:lnTo>
                  <a:pt x="844184" y="1024533"/>
                </a:lnTo>
                <a:lnTo>
                  <a:pt x="840216" y="1020296"/>
                </a:lnTo>
                <a:lnTo>
                  <a:pt x="839423" y="1019501"/>
                </a:lnTo>
                <a:lnTo>
                  <a:pt x="835719" y="1015794"/>
                </a:lnTo>
                <a:lnTo>
                  <a:pt x="834661" y="1014734"/>
                </a:lnTo>
                <a:lnTo>
                  <a:pt x="831487" y="1011556"/>
                </a:lnTo>
                <a:lnTo>
                  <a:pt x="827519" y="1008113"/>
                </a:lnTo>
                <a:lnTo>
                  <a:pt x="827255" y="1007849"/>
                </a:lnTo>
                <a:lnTo>
                  <a:pt x="823816" y="1004671"/>
                </a:lnTo>
                <a:lnTo>
                  <a:pt x="821171" y="1001493"/>
                </a:lnTo>
                <a:lnTo>
                  <a:pt x="818790" y="998579"/>
                </a:lnTo>
                <a:lnTo>
                  <a:pt x="817468" y="995931"/>
                </a:lnTo>
                <a:lnTo>
                  <a:pt x="817203" y="996196"/>
                </a:lnTo>
                <a:lnTo>
                  <a:pt x="816939" y="996196"/>
                </a:lnTo>
                <a:lnTo>
                  <a:pt x="816674" y="992753"/>
                </a:lnTo>
                <a:lnTo>
                  <a:pt x="816674" y="959649"/>
                </a:lnTo>
                <a:lnTo>
                  <a:pt x="807945" y="951969"/>
                </a:lnTo>
                <a:lnTo>
                  <a:pt x="798952" y="944024"/>
                </a:lnTo>
                <a:lnTo>
                  <a:pt x="790222" y="935549"/>
                </a:lnTo>
                <a:lnTo>
                  <a:pt x="781493" y="927339"/>
                </a:lnTo>
                <a:lnTo>
                  <a:pt x="772764" y="918865"/>
                </a:lnTo>
                <a:lnTo>
                  <a:pt x="762713" y="908007"/>
                </a:lnTo>
                <a:lnTo>
                  <a:pt x="754777" y="900062"/>
                </a:lnTo>
                <a:lnTo>
                  <a:pt x="747371" y="891587"/>
                </a:lnTo>
                <a:lnTo>
                  <a:pt x="736790" y="879934"/>
                </a:lnTo>
                <a:lnTo>
                  <a:pt x="722242" y="862985"/>
                </a:lnTo>
                <a:lnTo>
                  <a:pt x="712190" y="850803"/>
                </a:lnTo>
                <a:lnTo>
                  <a:pt x="697906" y="833059"/>
                </a:lnTo>
                <a:lnTo>
                  <a:pt x="688648" y="820612"/>
                </a:lnTo>
                <a:lnTo>
                  <a:pt x="674629" y="801809"/>
                </a:lnTo>
                <a:lnTo>
                  <a:pt x="666164" y="790421"/>
                </a:lnTo>
                <a:lnTo>
                  <a:pt x="652145" y="769764"/>
                </a:lnTo>
                <a:lnTo>
                  <a:pt x="644739" y="759435"/>
                </a:lnTo>
                <a:lnTo>
                  <a:pt x="636538" y="746723"/>
                </a:lnTo>
                <a:lnTo>
                  <a:pt x="628603" y="734011"/>
                </a:lnTo>
                <a:lnTo>
                  <a:pt x="625429" y="729244"/>
                </a:lnTo>
                <a:lnTo>
                  <a:pt x="615377" y="713089"/>
                </a:lnTo>
                <a:lnTo>
                  <a:pt x="605855" y="696670"/>
                </a:lnTo>
                <a:lnTo>
                  <a:pt x="596861" y="681045"/>
                </a:lnTo>
                <a:lnTo>
                  <a:pt x="588132" y="665420"/>
                </a:lnTo>
                <a:lnTo>
                  <a:pt x="589719" y="669127"/>
                </a:lnTo>
                <a:lnTo>
                  <a:pt x="574906" y="639996"/>
                </a:lnTo>
                <a:lnTo>
                  <a:pt x="569087" y="627813"/>
                </a:lnTo>
                <a:lnTo>
                  <a:pt x="563267" y="616425"/>
                </a:lnTo>
                <a:lnTo>
                  <a:pt x="558242" y="605038"/>
                </a:lnTo>
                <a:lnTo>
                  <a:pt x="553480" y="594180"/>
                </a:lnTo>
                <a:lnTo>
                  <a:pt x="548983" y="583321"/>
                </a:lnTo>
                <a:lnTo>
                  <a:pt x="545280" y="573258"/>
                </a:lnTo>
                <a:lnTo>
                  <a:pt x="541842" y="563724"/>
                </a:lnTo>
                <a:lnTo>
                  <a:pt x="538932" y="554719"/>
                </a:lnTo>
                <a:lnTo>
                  <a:pt x="536287" y="547304"/>
                </a:lnTo>
                <a:lnTo>
                  <a:pt x="529938" y="525058"/>
                </a:lnTo>
                <a:lnTo>
                  <a:pt x="525441" y="508638"/>
                </a:lnTo>
                <a:lnTo>
                  <a:pt x="520151" y="488776"/>
                </a:lnTo>
                <a:lnTo>
                  <a:pt x="514067" y="465471"/>
                </a:lnTo>
                <a:lnTo>
                  <a:pt x="507190" y="438723"/>
                </a:lnTo>
                <a:lnTo>
                  <a:pt x="500312" y="408532"/>
                </a:lnTo>
                <a:lnTo>
                  <a:pt x="492377" y="375427"/>
                </a:lnTo>
                <a:lnTo>
                  <a:pt x="484441" y="339145"/>
                </a:lnTo>
                <a:lnTo>
                  <a:pt x="476241" y="299685"/>
                </a:lnTo>
                <a:lnTo>
                  <a:pt x="467777" y="257312"/>
                </a:lnTo>
                <a:lnTo>
                  <a:pt x="459577" y="211761"/>
                </a:lnTo>
                <a:lnTo>
                  <a:pt x="451112" y="163826"/>
                </a:lnTo>
                <a:lnTo>
                  <a:pt x="442912" y="112713"/>
                </a:lnTo>
                <a:close/>
                <a:moveTo>
                  <a:pt x="208966" y="79375"/>
                </a:moveTo>
                <a:lnTo>
                  <a:pt x="216098" y="79375"/>
                </a:lnTo>
                <a:lnTo>
                  <a:pt x="224816" y="79375"/>
                </a:lnTo>
                <a:lnTo>
                  <a:pt x="233534" y="79904"/>
                </a:lnTo>
                <a:lnTo>
                  <a:pt x="242252" y="80698"/>
                </a:lnTo>
                <a:lnTo>
                  <a:pt x="250706" y="82286"/>
                </a:lnTo>
                <a:lnTo>
                  <a:pt x="258895" y="83874"/>
                </a:lnTo>
                <a:lnTo>
                  <a:pt x="266821" y="85462"/>
                </a:lnTo>
                <a:lnTo>
                  <a:pt x="274746" y="87844"/>
                </a:lnTo>
                <a:lnTo>
                  <a:pt x="282407" y="90226"/>
                </a:lnTo>
                <a:lnTo>
                  <a:pt x="289804" y="93137"/>
                </a:lnTo>
                <a:lnTo>
                  <a:pt x="297201" y="96313"/>
                </a:lnTo>
                <a:lnTo>
                  <a:pt x="304070" y="99489"/>
                </a:lnTo>
                <a:lnTo>
                  <a:pt x="311203" y="103194"/>
                </a:lnTo>
                <a:lnTo>
                  <a:pt x="318071" y="106900"/>
                </a:lnTo>
                <a:lnTo>
                  <a:pt x="324412" y="111134"/>
                </a:lnTo>
                <a:lnTo>
                  <a:pt x="330752" y="115369"/>
                </a:lnTo>
                <a:lnTo>
                  <a:pt x="336828" y="119603"/>
                </a:lnTo>
                <a:lnTo>
                  <a:pt x="342640" y="124102"/>
                </a:lnTo>
                <a:lnTo>
                  <a:pt x="348188" y="128866"/>
                </a:lnTo>
                <a:lnTo>
                  <a:pt x="353735" y="133630"/>
                </a:lnTo>
                <a:lnTo>
                  <a:pt x="359283" y="138659"/>
                </a:lnTo>
                <a:lnTo>
                  <a:pt x="364303" y="143687"/>
                </a:lnTo>
                <a:lnTo>
                  <a:pt x="369322" y="148716"/>
                </a:lnTo>
                <a:lnTo>
                  <a:pt x="374077" y="154009"/>
                </a:lnTo>
                <a:lnTo>
                  <a:pt x="378568" y="159567"/>
                </a:lnTo>
                <a:lnTo>
                  <a:pt x="387022" y="170153"/>
                </a:lnTo>
                <a:lnTo>
                  <a:pt x="394947" y="181004"/>
                </a:lnTo>
                <a:lnTo>
                  <a:pt x="402344" y="192119"/>
                </a:lnTo>
                <a:lnTo>
                  <a:pt x="408949" y="202971"/>
                </a:lnTo>
                <a:lnTo>
                  <a:pt x="415289" y="213821"/>
                </a:lnTo>
                <a:lnTo>
                  <a:pt x="420837" y="224672"/>
                </a:lnTo>
                <a:lnTo>
                  <a:pt x="425856" y="235259"/>
                </a:lnTo>
                <a:lnTo>
                  <a:pt x="430611" y="245316"/>
                </a:lnTo>
                <a:lnTo>
                  <a:pt x="434838" y="255637"/>
                </a:lnTo>
                <a:lnTo>
                  <a:pt x="438537" y="264900"/>
                </a:lnTo>
                <a:lnTo>
                  <a:pt x="441971" y="273899"/>
                </a:lnTo>
                <a:lnTo>
                  <a:pt x="444613" y="282103"/>
                </a:lnTo>
                <a:lnTo>
                  <a:pt x="449368" y="296924"/>
                </a:lnTo>
                <a:lnTo>
                  <a:pt x="452538" y="308304"/>
                </a:lnTo>
                <a:lnTo>
                  <a:pt x="454388" y="315980"/>
                </a:lnTo>
                <a:lnTo>
                  <a:pt x="455444" y="319420"/>
                </a:lnTo>
                <a:lnTo>
                  <a:pt x="455973" y="323655"/>
                </a:lnTo>
                <a:lnTo>
                  <a:pt x="456237" y="328154"/>
                </a:lnTo>
                <a:lnTo>
                  <a:pt x="456237" y="332653"/>
                </a:lnTo>
                <a:lnTo>
                  <a:pt x="455708" y="337152"/>
                </a:lnTo>
                <a:lnTo>
                  <a:pt x="454652" y="341387"/>
                </a:lnTo>
                <a:lnTo>
                  <a:pt x="453331" y="345621"/>
                </a:lnTo>
                <a:lnTo>
                  <a:pt x="451746" y="349591"/>
                </a:lnTo>
                <a:lnTo>
                  <a:pt x="449368" y="353296"/>
                </a:lnTo>
                <a:lnTo>
                  <a:pt x="447255" y="357002"/>
                </a:lnTo>
                <a:lnTo>
                  <a:pt x="444349" y="359913"/>
                </a:lnTo>
                <a:lnTo>
                  <a:pt x="441707" y="363089"/>
                </a:lnTo>
                <a:lnTo>
                  <a:pt x="438273" y="366000"/>
                </a:lnTo>
                <a:lnTo>
                  <a:pt x="434574" y="368117"/>
                </a:lnTo>
                <a:lnTo>
                  <a:pt x="430876" y="370234"/>
                </a:lnTo>
                <a:lnTo>
                  <a:pt x="426913" y="371822"/>
                </a:lnTo>
                <a:lnTo>
                  <a:pt x="422422" y="372881"/>
                </a:lnTo>
                <a:lnTo>
                  <a:pt x="418459" y="373675"/>
                </a:lnTo>
                <a:lnTo>
                  <a:pt x="414232" y="373940"/>
                </a:lnTo>
                <a:lnTo>
                  <a:pt x="409741" y="373940"/>
                </a:lnTo>
                <a:lnTo>
                  <a:pt x="405779" y="373410"/>
                </a:lnTo>
                <a:lnTo>
                  <a:pt x="401552" y="372352"/>
                </a:lnTo>
                <a:lnTo>
                  <a:pt x="397589" y="371028"/>
                </a:lnTo>
                <a:lnTo>
                  <a:pt x="393891" y="369176"/>
                </a:lnTo>
                <a:lnTo>
                  <a:pt x="390192" y="367059"/>
                </a:lnTo>
                <a:lnTo>
                  <a:pt x="387022" y="364412"/>
                </a:lnTo>
                <a:lnTo>
                  <a:pt x="383852" y="361765"/>
                </a:lnTo>
                <a:lnTo>
                  <a:pt x="380946" y="358589"/>
                </a:lnTo>
                <a:lnTo>
                  <a:pt x="378304" y="355149"/>
                </a:lnTo>
                <a:lnTo>
                  <a:pt x="375926" y="351708"/>
                </a:lnTo>
                <a:lnTo>
                  <a:pt x="374077" y="347739"/>
                </a:lnTo>
                <a:lnTo>
                  <a:pt x="372492" y="343504"/>
                </a:lnTo>
                <a:lnTo>
                  <a:pt x="371435" y="339005"/>
                </a:lnTo>
                <a:lnTo>
                  <a:pt x="371171" y="338476"/>
                </a:lnTo>
                <a:lnTo>
                  <a:pt x="370643" y="335299"/>
                </a:lnTo>
                <a:lnTo>
                  <a:pt x="367209" y="323390"/>
                </a:lnTo>
                <a:lnTo>
                  <a:pt x="364831" y="315186"/>
                </a:lnTo>
                <a:lnTo>
                  <a:pt x="361397" y="305393"/>
                </a:lnTo>
                <a:lnTo>
                  <a:pt x="357170" y="294542"/>
                </a:lnTo>
                <a:lnTo>
                  <a:pt x="352415" y="283162"/>
                </a:lnTo>
                <a:lnTo>
                  <a:pt x="346867" y="270988"/>
                </a:lnTo>
                <a:lnTo>
                  <a:pt x="340527" y="258549"/>
                </a:lnTo>
                <a:lnTo>
                  <a:pt x="337092" y="252462"/>
                </a:lnTo>
                <a:lnTo>
                  <a:pt x="333394" y="246374"/>
                </a:lnTo>
                <a:lnTo>
                  <a:pt x="329431" y="240023"/>
                </a:lnTo>
                <a:lnTo>
                  <a:pt x="325468" y="234200"/>
                </a:lnTo>
                <a:lnTo>
                  <a:pt x="321241" y="228378"/>
                </a:lnTo>
                <a:lnTo>
                  <a:pt x="316750" y="222555"/>
                </a:lnTo>
                <a:lnTo>
                  <a:pt x="312259" y="216997"/>
                </a:lnTo>
                <a:lnTo>
                  <a:pt x="307504" y="211704"/>
                </a:lnTo>
                <a:lnTo>
                  <a:pt x="302749" y="206676"/>
                </a:lnTo>
                <a:lnTo>
                  <a:pt x="297465" y="201912"/>
                </a:lnTo>
                <a:lnTo>
                  <a:pt x="292446" y="197148"/>
                </a:lnTo>
                <a:lnTo>
                  <a:pt x="286898" y="192913"/>
                </a:lnTo>
                <a:lnTo>
                  <a:pt x="279501" y="187885"/>
                </a:lnTo>
                <a:lnTo>
                  <a:pt x="271576" y="183386"/>
                </a:lnTo>
                <a:lnTo>
                  <a:pt x="267877" y="181004"/>
                </a:lnTo>
                <a:lnTo>
                  <a:pt x="263651" y="179151"/>
                </a:lnTo>
                <a:lnTo>
                  <a:pt x="259424" y="177299"/>
                </a:lnTo>
                <a:lnTo>
                  <a:pt x="255197" y="175711"/>
                </a:lnTo>
                <a:lnTo>
                  <a:pt x="250706" y="174387"/>
                </a:lnTo>
                <a:lnTo>
                  <a:pt x="246215" y="173329"/>
                </a:lnTo>
                <a:lnTo>
                  <a:pt x="241460" y="172006"/>
                </a:lnTo>
                <a:lnTo>
                  <a:pt x="236704" y="170947"/>
                </a:lnTo>
                <a:lnTo>
                  <a:pt x="231949" y="170418"/>
                </a:lnTo>
                <a:lnTo>
                  <a:pt x="226930" y="169888"/>
                </a:lnTo>
                <a:lnTo>
                  <a:pt x="221382" y="169624"/>
                </a:lnTo>
                <a:lnTo>
                  <a:pt x="216098" y="169359"/>
                </a:lnTo>
                <a:lnTo>
                  <a:pt x="206852" y="169624"/>
                </a:lnTo>
                <a:lnTo>
                  <a:pt x="197078" y="170682"/>
                </a:lnTo>
                <a:lnTo>
                  <a:pt x="187039" y="172270"/>
                </a:lnTo>
                <a:lnTo>
                  <a:pt x="175943" y="174652"/>
                </a:lnTo>
                <a:lnTo>
                  <a:pt x="170395" y="176240"/>
                </a:lnTo>
                <a:lnTo>
                  <a:pt x="165112" y="178357"/>
                </a:lnTo>
                <a:lnTo>
                  <a:pt x="160093" y="180475"/>
                </a:lnTo>
                <a:lnTo>
                  <a:pt x="155337" y="182856"/>
                </a:lnTo>
                <a:lnTo>
                  <a:pt x="150846" y="185503"/>
                </a:lnTo>
                <a:lnTo>
                  <a:pt x="146355" y="188679"/>
                </a:lnTo>
                <a:lnTo>
                  <a:pt x="142128" y="191855"/>
                </a:lnTo>
                <a:lnTo>
                  <a:pt x="137901" y="195295"/>
                </a:lnTo>
                <a:lnTo>
                  <a:pt x="133939" y="199001"/>
                </a:lnTo>
                <a:lnTo>
                  <a:pt x="129976" y="203235"/>
                </a:lnTo>
                <a:lnTo>
                  <a:pt x="126542" y="207470"/>
                </a:lnTo>
                <a:lnTo>
                  <a:pt x="122843" y="212234"/>
                </a:lnTo>
                <a:lnTo>
                  <a:pt x="119409" y="216997"/>
                </a:lnTo>
                <a:lnTo>
                  <a:pt x="115975" y="222291"/>
                </a:lnTo>
                <a:lnTo>
                  <a:pt x="113069" y="227584"/>
                </a:lnTo>
                <a:lnTo>
                  <a:pt x="109899" y="233406"/>
                </a:lnTo>
                <a:lnTo>
                  <a:pt x="106993" y="239493"/>
                </a:lnTo>
                <a:lnTo>
                  <a:pt x="104351" y="245580"/>
                </a:lnTo>
                <a:lnTo>
                  <a:pt x="101709" y="251932"/>
                </a:lnTo>
                <a:lnTo>
                  <a:pt x="99596" y="258549"/>
                </a:lnTo>
                <a:lnTo>
                  <a:pt x="97218" y="265430"/>
                </a:lnTo>
                <a:lnTo>
                  <a:pt x="95369" y="272311"/>
                </a:lnTo>
                <a:lnTo>
                  <a:pt x="93519" y="279721"/>
                </a:lnTo>
                <a:lnTo>
                  <a:pt x="91934" y="286867"/>
                </a:lnTo>
                <a:lnTo>
                  <a:pt x="90614" y="294278"/>
                </a:lnTo>
                <a:lnTo>
                  <a:pt x="89293" y="301953"/>
                </a:lnTo>
                <a:lnTo>
                  <a:pt x="88236" y="309363"/>
                </a:lnTo>
                <a:lnTo>
                  <a:pt x="87443" y="317038"/>
                </a:lnTo>
                <a:lnTo>
                  <a:pt x="86915" y="324713"/>
                </a:lnTo>
                <a:lnTo>
                  <a:pt x="86387" y="332388"/>
                </a:lnTo>
                <a:lnTo>
                  <a:pt x="86122" y="340063"/>
                </a:lnTo>
                <a:lnTo>
                  <a:pt x="86122" y="348003"/>
                </a:lnTo>
                <a:lnTo>
                  <a:pt x="86122" y="355678"/>
                </a:lnTo>
                <a:lnTo>
                  <a:pt x="86387" y="363618"/>
                </a:lnTo>
                <a:lnTo>
                  <a:pt x="86915" y="371558"/>
                </a:lnTo>
                <a:lnTo>
                  <a:pt x="87443" y="379497"/>
                </a:lnTo>
                <a:lnTo>
                  <a:pt x="88236" y="386908"/>
                </a:lnTo>
                <a:lnTo>
                  <a:pt x="89293" y="394318"/>
                </a:lnTo>
                <a:lnTo>
                  <a:pt x="90614" y="401729"/>
                </a:lnTo>
                <a:lnTo>
                  <a:pt x="91934" y="408874"/>
                </a:lnTo>
                <a:lnTo>
                  <a:pt x="93519" y="416020"/>
                </a:lnTo>
                <a:lnTo>
                  <a:pt x="95105" y="422372"/>
                </a:lnTo>
                <a:lnTo>
                  <a:pt x="96954" y="428724"/>
                </a:lnTo>
                <a:lnTo>
                  <a:pt x="99067" y="435076"/>
                </a:lnTo>
                <a:lnTo>
                  <a:pt x="100916" y="440898"/>
                </a:lnTo>
                <a:lnTo>
                  <a:pt x="103030" y="446456"/>
                </a:lnTo>
                <a:lnTo>
                  <a:pt x="105408" y="452014"/>
                </a:lnTo>
                <a:lnTo>
                  <a:pt x="107521" y="456778"/>
                </a:lnTo>
                <a:lnTo>
                  <a:pt x="112012" y="464982"/>
                </a:lnTo>
                <a:lnTo>
                  <a:pt x="116503" y="473186"/>
                </a:lnTo>
                <a:lnTo>
                  <a:pt x="121258" y="481391"/>
                </a:lnTo>
                <a:lnTo>
                  <a:pt x="126542" y="489331"/>
                </a:lnTo>
                <a:lnTo>
                  <a:pt x="131561" y="497006"/>
                </a:lnTo>
                <a:lnTo>
                  <a:pt x="137109" y="504945"/>
                </a:lnTo>
                <a:lnTo>
                  <a:pt x="142657" y="512620"/>
                </a:lnTo>
                <a:lnTo>
                  <a:pt x="148204" y="519766"/>
                </a:lnTo>
                <a:lnTo>
                  <a:pt x="154545" y="527441"/>
                </a:lnTo>
                <a:lnTo>
                  <a:pt x="160357" y="534587"/>
                </a:lnTo>
                <a:lnTo>
                  <a:pt x="166697" y="541733"/>
                </a:lnTo>
                <a:lnTo>
                  <a:pt x="173301" y="548614"/>
                </a:lnTo>
                <a:lnTo>
                  <a:pt x="179906" y="555495"/>
                </a:lnTo>
                <a:lnTo>
                  <a:pt x="186775" y="562376"/>
                </a:lnTo>
                <a:lnTo>
                  <a:pt x="193643" y="568993"/>
                </a:lnTo>
                <a:lnTo>
                  <a:pt x="200776" y="575609"/>
                </a:lnTo>
                <a:lnTo>
                  <a:pt x="207909" y="581696"/>
                </a:lnTo>
                <a:lnTo>
                  <a:pt x="215306" y="588048"/>
                </a:lnTo>
                <a:lnTo>
                  <a:pt x="230364" y="600222"/>
                </a:lnTo>
                <a:lnTo>
                  <a:pt x="246215" y="612132"/>
                </a:lnTo>
                <a:lnTo>
                  <a:pt x="261801" y="623248"/>
                </a:lnTo>
                <a:lnTo>
                  <a:pt x="278180" y="634098"/>
                </a:lnTo>
                <a:lnTo>
                  <a:pt x="294559" y="644420"/>
                </a:lnTo>
                <a:lnTo>
                  <a:pt x="311467" y="654477"/>
                </a:lnTo>
                <a:lnTo>
                  <a:pt x="328374" y="663740"/>
                </a:lnTo>
                <a:lnTo>
                  <a:pt x="345546" y="673003"/>
                </a:lnTo>
                <a:lnTo>
                  <a:pt x="362453" y="681472"/>
                </a:lnTo>
                <a:lnTo>
                  <a:pt x="379361" y="689677"/>
                </a:lnTo>
                <a:lnTo>
                  <a:pt x="396532" y="697352"/>
                </a:lnTo>
                <a:lnTo>
                  <a:pt x="412911" y="705027"/>
                </a:lnTo>
                <a:lnTo>
                  <a:pt x="429819" y="711643"/>
                </a:lnTo>
                <a:lnTo>
                  <a:pt x="446198" y="718525"/>
                </a:lnTo>
                <a:lnTo>
                  <a:pt x="462049" y="724612"/>
                </a:lnTo>
                <a:lnTo>
                  <a:pt x="477899" y="730963"/>
                </a:lnTo>
                <a:lnTo>
                  <a:pt x="492958" y="736257"/>
                </a:lnTo>
                <a:lnTo>
                  <a:pt x="521753" y="746578"/>
                </a:lnTo>
                <a:lnTo>
                  <a:pt x="548435" y="755577"/>
                </a:lnTo>
                <a:lnTo>
                  <a:pt x="572211" y="763516"/>
                </a:lnTo>
                <a:lnTo>
                  <a:pt x="595987" y="771456"/>
                </a:lnTo>
                <a:lnTo>
                  <a:pt x="606290" y="775161"/>
                </a:lnTo>
                <a:lnTo>
                  <a:pt x="615536" y="778602"/>
                </a:lnTo>
                <a:lnTo>
                  <a:pt x="624783" y="782572"/>
                </a:lnTo>
                <a:lnTo>
                  <a:pt x="629274" y="784954"/>
                </a:lnTo>
                <a:lnTo>
                  <a:pt x="634029" y="787600"/>
                </a:lnTo>
                <a:lnTo>
                  <a:pt x="640633" y="792099"/>
                </a:lnTo>
                <a:lnTo>
                  <a:pt x="646974" y="796863"/>
                </a:lnTo>
                <a:lnTo>
                  <a:pt x="652786" y="802156"/>
                </a:lnTo>
                <a:lnTo>
                  <a:pt x="658069" y="807714"/>
                </a:lnTo>
                <a:lnTo>
                  <a:pt x="663088" y="813801"/>
                </a:lnTo>
                <a:lnTo>
                  <a:pt x="667579" y="819888"/>
                </a:lnTo>
                <a:lnTo>
                  <a:pt x="671806" y="826240"/>
                </a:lnTo>
                <a:lnTo>
                  <a:pt x="675505" y="833121"/>
                </a:lnTo>
                <a:lnTo>
                  <a:pt x="679203" y="840003"/>
                </a:lnTo>
                <a:lnTo>
                  <a:pt x="681845" y="847413"/>
                </a:lnTo>
                <a:lnTo>
                  <a:pt x="684487" y="854823"/>
                </a:lnTo>
                <a:lnTo>
                  <a:pt x="686600" y="862498"/>
                </a:lnTo>
                <a:lnTo>
                  <a:pt x="688450" y="870174"/>
                </a:lnTo>
                <a:lnTo>
                  <a:pt x="689770" y="878378"/>
                </a:lnTo>
                <a:lnTo>
                  <a:pt x="690299" y="886318"/>
                </a:lnTo>
                <a:lnTo>
                  <a:pt x="690563" y="894522"/>
                </a:lnTo>
                <a:lnTo>
                  <a:pt x="690563" y="899551"/>
                </a:lnTo>
                <a:lnTo>
                  <a:pt x="690299" y="904844"/>
                </a:lnTo>
                <a:lnTo>
                  <a:pt x="689770" y="909872"/>
                </a:lnTo>
                <a:lnTo>
                  <a:pt x="688978" y="915165"/>
                </a:lnTo>
                <a:lnTo>
                  <a:pt x="688185" y="920194"/>
                </a:lnTo>
                <a:lnTo>
                  <a:pt x="686865" y="925487"/>
                </a:lnTo>
                <a:lnTo>
                  <a:pt x="685279" y="930516"/>
                </a:lnTo>
                <a:lnTo>
                  <a:pt x="683694" y="935544"/>
                </a:lnTo>
                <a:lnTo>
                  <a:pt x="681581" y="941102"/>
                </a:lnTo>
                <a:lnTo>
                  <a:pt x="679467" y="945866"/>
                </a:lnTo>
                <a:lnTo>
                  <a:pt x="677090" y="950894"/>
                </a:lnTo>
                <a:lnTo>
                  <a:pt x="674448" y="955658"/>
                </a:lnTo>
                <a:lnTo>
                  <a:pt x="671278" y="960422"/>
                </a:lnTo>
                <a:lnTo>
                  <a:pt x="668108" y="965186"/>
                </a:lnTo>
                <a:lnTo>
                  <a:pt x="664409" y="969685"/>
                </a:lnTo>
                <a:lnTo>
                  <a:pt x="660975" y="973920"/>
                </a:lnTo>
                <a:lnTo>
                  <a:pt x="657012" y="978154"/>
                </a:lnTo>
                <a:lnTo>
                  <a:pt x="652786" y="982389"/>
                </a:lnTo>
                <a:lnTo>
                  <a:pt x="648295" y="985829"/>
                </a:lnTo>
                <a:lnTo>
                  <a:pt x="643539" y="989534"/>
                </a:lnTo>
                <a:lnTo>
                  <a:pt x="638784" y="992975"/>
                </a:lnTo>
                <a:lnTo>
                  <a:pt x="633765" y="996415"/>
                </a:lnTo>
                <a:lnTo>
                  <a:pt x="628745" y="999327"/>
                </a:lnTo>
                <a:lnTo>
                  <a:pt x="623198" y="1002238"/>
                </a:lnTo>
                <a:lnTo>
                  <a:pt x="617650" y="1004620"/>
                </a:lnTo>
                <a:lnTo>
                  <a:pt x="611838" y="1007266"/>
                </a:lnTo>
                <a:lnTo>
                  <a:pt x="606026" y="1009119"/>
                </a:lnTo>
                <a:lnTo>
                  <a:pt x="599950" y="1011501"/>
                </a:lnTo>
                <a:lnTo>
                  <a:pt x="593610" y="1013089"/>
                </a:lnTo>
                <a:lnTo>
                  <a:pt x="587005" y="1014942"/>
                </a:lnTo>
                <a:lnTo>
                  <a:pt x="580665" y="1016000"/>
                </a:lnTo>
                <a:lnTo>
                  <a:pt x="574060" y="1017323"/>
                </a:lnTo>
                <a:lnTo>
                  <a:pt x="569834" y="1017588"/>
                </a:lnTo>
                <a:lnTo>
                  <a:pt x="565343" y="1017588"/>
                </a:lnTo>
                <a:lnTo>
                  <a:pt x="561116" y="1017059"/>
                </a:lnTo>
                <a:lnTo>
                  <a:pt x="556889" y="1016265"/>
                </a:lnTo>
                <a:lnTo>
                  <a:pt x="552926" y="1015206"/>
                </a:lnTo>
                <a:lnTo>
                  <a:pt x="549228" y="1013354"/>
                </a:lnTo>
                <a:lnTo>
                  <a:pt x="545529" y="1011236"/>
                </a:lnTo>
                <a:lnTo>
                  <a:pt x="542095" y="1008854"/>
                </a:lnTo>
                <a:lnTo>
                  <a:pt x="538925" y="1006208"/>
                </a:lnTo>
                <a:lnTo>
                  <a:pt x="535755" y="1003032"/>
                </a:lnTo>
                <a:lnTo>
                  <a:pt x="533377" y="999591"/>
                </a:lnTo>
                <a:lnTo>
                  <a:pt x="530999" y="996415"/>
                </a:lnTo>
                <a:lnTo>
                  <a:pt x="528886" y="992446"/>
                </a:lnTo>
                <a:lnTo>
                  <a:pt x="527301" y="988211"/>
                </a:lnTo>
                <a:lnTo>
                  <a:pt x="525980" y="983977"/>
                </a:lnTo>
                <a:lnTo>
                  <a:pt x="525187" y="979477"/>
                </a:lnTo>
                <a:lnTo>
                  <a:pt x="524659" y="974713"/>
                </a:lnTo>
                <a:lnTo>
                  <a:pt x="524659" y="970214"/>
                </a:lnTo>
                <a:lnTo>
                  <a:pt x="525187" y="965980"/>
                </a:lnTo>
                <a:lnTo>
                  <a:pt x="525980" y="961481"/>
                </a:lnTo>
                <a:lnTo>
                  <a:pt x="527037" y="957246"/>
                </a:lnTo>
                <a:lnTo>
                  <a:pt x="528886" y="953276"/>
                </a:lnTo>
                <a:lnTo>
                  <a:pt x="530735" y="949306"/>
                </a:lnTo>
                <a:lnTo>
                  <a:pt x="533113" y="946130"/>
                </a:lnTo>
                <a:lnTo>
                  <a:pt x="535490" y="942690"/>
                </a:lnTo>
                <a:lnTo>
                  <a:pt x="538660" y="939514"/>
                </a:lnTo>
                <a:lnTo>
                  <a:pt x="541831" y="936867"/>
                </a:lnTo>
                <a:lnTo>
                  <a:pt x="545001" y="934221"/>
                </a:lnTo>
                <a:lnTo>
                  <a:pt x="548963" y="932368"/>
                </a:lnTo>
                <a:lnTo>
                  <a:pt x="552926" y="930251"/>
                </a:lnTo>
                <a:lnTo>
                  <a:pt x="556889" y="929192"/>
                </a:lnTo>
                <a:lnTo>
                  <a:pt x="561380" y="928134"/>
                </a:lnTo>
                <a:lnTo>
                  <a:pt x="569041" y="926546"/>
                </a:lnTo>
                <a:lnTo>
                  <a:pt x="575646" y="924958"/>
                </a:lnTo>
                <a:lnTo>
                  <a:pt x="581457" y="923105"/>
                </a:lnTo>
                <a:lnTo>
                  <a:pt x="586213" y="920723"/>
                </a:lnTo>
                <a:lnTo>
                  <a:pt x="590440" y="918606"/>
                </a:lnTo>
                <a:lnTo>
                  <a:pt x="593610" y="916224"/>
                </a:lnTo>
                <a:lnTo>
                  <a:pt x="596516" y="914107"/>
                </a:lnTo>
                <a:lnTo>
                  <a:pt x="598365" y="911990"/>
                </a:lnTo>
                <a:lnTo>
                  <a:pt x="599950" y="910137"/>
                </a:lnTo>
                <a:lnTo>
                  <a:pt x="601535" y="908020"/>
                </a:lnTo>
                <a:lnTo>
                  <a:pt x="602328" y="906167"/>
                </a:lnTo>
                <a:lnTo>
                  <a:pt x="603120" y="904050"/>
                </a:lnTo>
                <a:lnTo>
                  <a:pt x="603913" y="901932"/>
                </a:lnTo>
                <a:lnTo>
                  <a:pt x="604177" y="899551"/>
                </a:lnTo>
                <a:lnTo>
                  <a:pt x="604441" y="897169"/>
                </a:lnTo>
                <a:lnTo>
                  <a:pt x="604705" y="894522"/>
                </a:lnTo>
                <a:lnTo>
                  <a:pt x="604441" y="890023"/>
                </a:lnTo>
                <a:lnTo>
                  <a:pt x="603648" y="885259"/>
                </a:lnTo>
                <a:lnTo>
                  <a:pt x="602063" y="880760"/>
                </a:lnTo>
                <a:lnTo>
                  <a:pt x="599950" y="876261"/>
                </a:lnTo>
                <a:lnTo>
                  <a:pt x="597837" y="872555"/>
                </a:lnTo>
                <a:lnTo>
                  <a:pt x="595195" y="869380"/>
                </a:lnTo>
                <a:lnTo>
                  <a:pt x="593081" y="866998"/>
                </a:lnTo>
                <a:lnTo>
                  <a:pt x="590704" y="865410"/>
                </a:lnTo>
                <a:lnTo>
                  <a:pt x="590175" y="865145"/>
                </a:lnTo>
                <a:lnTo>
                  <a:pt x="587798" y="864086"/>
                </a:lnTo>
                <a:lnTo>
                  <a:pt x="577231" y="859852"/>
                </a:lnTo>
                <a:lnTo>
                  <a:pt x="561908" y="854559"/>
                </a:lnTo>
                <a:lnTo>
                  <a:pt x="542887" y="848207"/>
                </a:lnTo>
                <a:lnTo>
                  <a:pt x="520696" y="840796"/>
                </a:lnTo>
                <a:lnTo>
                  <a:pt x="495599" y="832327"/>
                </a:lnTo>
                <a:lnTo>
                  <a:pt x="468125" y="822800"/>
                </a:lnTo>
                <a:lnTo>
                  <a:pt x="438801" y="811684"/>
                </a:lnTo>
                <a:lnTo>
                  <a:pt x="423479" y="805862"/>
                </a:lnTo>
                <a:lnTo>
                  <a:pt x="407628" y="799774"/>
                </a:lnTo>
                <a:lnTo>
                  <a:pt x="391777" y="792893"/>
                </a:lnTo>
                <a:lnTo>
                  <a:pt x="375398" y="786012"/>
                </a:lnTo>
                <a:lnTo>
                  <a:pt x="358755" y="778602"/>
                </a:lnTo>
                <a:lnTo>
                  <a:pt x="342376" y="770927"/>
                </a:lnTo>
                <a:lnTo>
                  <a:pt x="325468" y="762987"/>
                </a:lnTo>
                <a:lnTo>
                  <a:pt x="308297" y="754253"/>
                </a:lnTo>
                <a:lnTo>
                  <a:pt x="291653" y="745255"/>
                </a:lnTo>
                <a:lnTo>
                  <a:pt x="274482" y="735992"/>
                </a:lnTo>
                <a:lnTo>
                  <a:pt x="257574" y="725670"/>
                </a:lnTo>
                <a:lnTo>
                  <a:pt x="240667" y="715613"/>
                </a:lnTo>
                <a:lnTo>
                  <a:pt x="224024" y="704762"/>
                </a:lnTo>
                <a:lnTo>
                  <a:pt x="207380" y="693382"/>
                </a:lnTo>
                <a:lnTo>
                  <a:pt x="191001" y="681472"/>
                </a:lnTo>
                <a:lnTo>
                  <a:pt x="174887" y="669033"/>
                </a:lnTo>
                <a:lnTo>
                  <a:pt x="164319" y="660564"/>
                </a:lnTo>
                <a:lnTo>
                  <a:pt x="154016" y="651566"/>
                </a:lnTo>
                <a:lnTo>
                  <a:pt x="143449" y="642568"/>
                </a:lnTo>
                <a:lnTo>
                  <a:pt x="133410" y="633305"/>
                </a:lnTo>
                <a:lnTo>
                  <a:pt x="123636" y="623512"/>
                </a:lnTo>
                <a:lnTo>
                  <a:pt x="113861" y="613720"/>
                </a:lnTo>
                <a:lnTo>
                  <a:pt x="104351" y="603663"/>
                </a:lnTo>
                <a:lnTo>
                  <a:pt x="95105" y="593076"/>
                </a:lnTo>
                <a:lnTo>
                  <a:pt x="86122" y="582225"/>
                </a:lnTo>
                <a:lnTo>
                  <a:pt x="77405" y="571374"/>
                </a:lnTo>
                <a:lnTo>
                  <a:pt x="68951" y="559994"/>
                </a:lnTo>
                <a:lnTo>
                  <a:pt x="60761" y="548349"/>
                </a:lnTo>
                <a:lnTo>
                  <a:pt x="52836" y="536440"/>
                </a:lnTo>
                <a:lnTo>
                  <a:pt x="45439" y="524001"/>
                </a:lnTo>
                <a:lnTo>
                  <a:pt x="38306" y="511562"/>
                </a:lnTo>
                <a:lnTo>
                  <a:pt x="31702" y="498594"/>
                </a:lnTo>
                <a:lnTo>
                  <a:pt x="27739" y="490389"/>
                </a:lnTo>
                <a:lnTo>
                  <a:pt x="24041" y="482185"/>
                </a:lnTo>
                <a:lnTo>
                  <a:pt x="20606" y="473451"/>
                </a:lnTo>
                <a:lnTo>
                  <a:pt x="17700" y="464717"/>
                </a:lnTo>
                <a:lnTo>
                  <a:pt x="14794" y="455719"/>
                </a:lnTo>
                <a:lnTo>
                  <a:pt x="12417" y="446456"/>
                </a:lnTo>
                <a:lnTo>
                  <a:pt x="10039" y="437193"/>
                </a:lnTo>
                <a:lnTo>
                  <a:pt x="7926" y="427665"/>
                </a:lnTo>
                <a:lnTo>
                  <a:pt x="6076" y="418137"/>
                </a:lnTo>
                <a:lnTo>
                  <a:pt x="4491" y="408345"/>
                </a:lnTo>
                <a:lnTo>
                  <a:pt x="3170" y="398553"/>
                </a:lnTo>
                <a:lnTo>
                  <a:pt x="1850" y="388761"/>
                </a:lnTo>
                <a:lnTo>
                  <a:pt x="1057" y="378439"/>
                </a:lnTo>
                <a:lnTo>
                  <a:pt x="529" y="368382"/>
                </a:lnTo>
                <a:lnTo>
                  <a:pt x="264" y="358060"/>
                </a:lnTo>
                <a:lnTo>
                  <a:pt x="0" y="348003"/>
                </a:lnTo>
                <a:lnTo>
                  <a:pt x="264" y="332653"/>
                </a:lnTo>
                <a:lnTo>
                  <a:pt x="1057" y="317832"/>
                </a:lnTo>
                <a:lnTo>
                  <a:pt x="2378" y="302747"/>
                </a:lnTo>
                <a:lnTo>
                  <a:pt x="4491" y="287926"/>
                </a:lnTo>
                <a:lnTo>
                  <a:pt x="6869" y="272840"/>
                </a:lnTo>
                <a:lnTo>
                  <a:pt x="10039" y="258019"/>
                </a:lnTo>
                <a:lnTo>
                  <a:pt x="11888" y="250874"/>
                </a:lnTo>
                <a:lnTo>
                  <a:pt x="14002" y="243463"/>
                </a:lnTo>
                <a:lnTo>
                  <a:pt x="15851" y="236053"/>
                </a:lnTo>
                <a:lnTo>
                  <a:pt x="18493" y="228907"/>
                </a:lnTo>
                <a:lnTo>
                  <a:pt x="20606" y="221761"/>
                </a:lnTo>
                <a:lnTo>
                  <a:pt x="23512" y="214880"/>
                </a:lnTo>
                <a:lnTo>
                  <a:pt x="26418" y="207734"/>
                </a:lnTo>
                <a:lnTo>
                  <a:pt x="29324" y="200853"/>
                </a:lnTo>
                <a:lnTo>
                  <a:pt x="32494" y="193972"/>
                </a:lnTo>
                <a:lnTo>
                  <a:pt x="36193" y="187356"/>
                </a:lnTo>
                <a:lnTo>
                  <a:pt x="39363" y="180475"/>
                </a:lnTo>
                <a:lnTo>
                  <a:pt x="43326" y="174123"/>
                </a:lnTo>
                <a:lnTo>
                  <a:pt x="47552" y="167506"/>
                </a:lnTo>
                <a:lnTo>
                  <a:pt x="51779" y="161155"/>
                </a:lnTo>
                <a:lnTo>
                  <a:pt x="56270" y="155332"/>
                </a:lnTo>
                <a:lnTo>
                  <a:pt x="60761" y="148980"/>
                </a:lnTo>
                <a:lnTo>
                  <a:pt x="65781" y="143422"/>
                </a:lnTo>
                <a:lnTo>
                  <a:pt x="70800" y="137865"/>
                </a:lnTo>
                <a:lnTo>
                  <a:pt x="76348" y="132307"/>
                </a:lnTo>
                <a:lnTo>
                  <a:pt x="81896" y="126749"/>
                </a:lnTo>
                <a:lnTo>
                  <a:pt x="89557" y="120397"/>
                </a:lnTo>
                <a:lnTo>
                  <a:pt x="98011" y="114045"/>
                </a:lnTo>
                <a:lnTo>
                  <a:pt x="106728" y="108223"/>
                </a:lnTo>
                <a:lnTo>
                  <a:pt x="115710" y="102930"/>
                </a:lnTo>
                <a:lnTo>
                  <a:pt x="124957" y="98166"/>
                </a:lnTo>
                <a:lnTo>
                  <a:pt x="134731" y="93931"/>
                </a:lnTo>
                <a:lnTo>
                  <a:pt x="139751" y="92079"/>
                </a:lnTo>
                <a:lnTo>
                  <a:pt x="145034" y="90226"/>
                </a:lnTo>
                <a:lnTo>
                  <a:pt x="150318" y="88638"/>
                </a:lnTo>
                <a:lnTo>
                  <a:pt x="155601" y="87315"/>
                </a:lnTo>
                <a:lnTo>
                  <a:pt x="163527" y="85198"/>
                </a:lnTo>
                <a:lnTo>
                  <a:pt x="170924" y="83874"/>
                </a:lnTo>
                <a:lnTo>
                  <a:pt x="178849" y="82551"/>
                </a:lnTo>
                <a:lnTo>
                  <a:pt x="186510" y="81228"/>
                </a:lnTo>
                <a:lnTo>
                  <a:pt x="193907" y="80434"/>
                </a:lnTo>
                <a:lnTo>
                  <a:pt x="201304" y="79640"/>
                </a:lnTo>
                <a:lnTo>
                  <a:pt x="208966" y="79375"/>
                </a:lnTo>
                <a:close/>
                <a:moveTo>
                  <a:pt x="1713004" y="79375"/>
                </a:moveTo>
                <a:lnTo>
                  <a:pt x="1722007" y="79375"/>
                </a:lnTo>
                <a:lnTo>
                  <a:pt x="1729156" y="79375"/>
                </a:lnTo>
                <a:lnTo>
                  <a:pt x="1736570" y="79640"/>
                </a:lnTo>
                <a:lnTo>
                  <a:pt x="1743984" y="80434"/>
                </a:lnTo>
                <a:lnTo>
                  <a:pt x="1751398" y="81228"/>
                </a:lnTo>
                <a:lnTo>
                  <a:pt x="1759077" y="82551"/>
                </a:lnTo>
                <a:lnTo>
                  <a:pt x="1767021" y="83874"/>
                </a:lnTo>
                <a:lnTo>
                  <a:pt x="1774699" y="85198"/>
                </a:lnTo>
                <a:lnTo>
                  <a:pt x="1782643" y="87315"/>
                </a:lnTo>
                <a:lnTo>
                  <a:pt x="1787674" y="88638"/>
                </a:lnTo>
                <a:lnTo>
                  <a:pt x="1792970" y="90226"/>
                </a:lnTo>
                <a:lnTo>
                  <a:pt x="1798001" y="92079"/>
                </a:lnTo>
                <a:lnTo>
                  <a:pt x="1803031" y="93931"/>
                </a:lnTo>
                <a:lnTo>
                  <a:pt x="1813093" y="98166"/>
                </a:lnTo>
                <a:lnTo>
                  <a:pt x="1822626" y="102930"/>
                </a:lnTo>
                <a:lnTo>
                  <a:pt x="1831628" y="108223"/>
                </a:lnTo>
                <a:lnTo>
                  <a:pt x="1840366" y="114045"/>
                </a:lnTo>
                <a:lnTo>
                  <a:pt x="1848310" y="120397"/>
                </a:lnTo>
                <a:lnTo>
                  <a:pt x="1856253" y="126749"/>
                </a:lnTo>
                <a:lnTo>
                  <a:pt x="1863667" y="134159"/>
                </a:lnTo>
                <a:lnTo>
                  <a:pt x="1870817" y="141570"/>
                </a:lnTo>
                <a:lnTo>
                  <a:pt x="1877436" y="148980"/>
                </a:lnTo>
                <a:lnTo>
                  <a:pt x="1883526" y="157185"/>
                </a:lnTo>
                <a:lnTo>
                  <a:pt x="1889352" y="165389"/>
                </a:lnTo>
                <a:lnTo>
                  <a:pt x="1894912" y="174123"/>
                </a:lnTo>
                <a:lnTo>
                  <a:pt x="1899943" y="182856"/>
                </a:lnTo>
                <a:lnTo>
                  <a:pt x="1904709" y="191855"/>
                </a:lnTo>
                <a:lnTo>
                  <a:pt x="1908946" y="200853"/>
                </a:lnTo>
                <a:lnTo>
                  <a:pt x="1913182" y="210116"/>
                </a:lnTo>
                <a:lnTo>
                  <a:pt x="1916625" y="219379"/>
                </a:lnTo>
                <a:lnTo>
                  <a:pt x="1920067" y="228907"/>
                </a:lnTo>
                <a:lnTo>
                  <a:pt x="1923244" y="238435"/>
                </a:lnTo>
                <a:lnTo>
                  <a:pt x="1925627" y="248227"/>
                </a:lnTo>
                <a:lnTo>
                  <a:pt x="1928275" y="258019"/>
                </a:lnTo>
                <a:lnTo>
                  <a:pt x="1930393" y="267812"/>
                </a:lnTo>
                <a:lnTo>
                  <a:pt x="1932512" y="277604"/>
                </a:lnTo>
                <a:lnTo>
                  <a:pt x="1933836" y="287926"/>
                </a:lnTo>
                <a:lnTo>
                  <a:pt x="1935160" y="297983"/>
                </a:lnTo>
                <a:lnTo>
                  <a:pt x="1936483" y="307775"/>
                </a:lnTo>
                <a:lnTo>
                  <a:pt x="1937278" y="317832"/>
                </a:lnTo>
                <a:lnTo>
                  <a:pt x="1937807" y="327889"/>
                </a:lnTo>
                <a:lnTo>
                  <a:pt x="1938337" y="337946"/>
                </a:lnTo>
                <a:lnTo>
                  <a:pt x="1938337" y="348003"/>
                </a:lnTo>
                <a:lnTo>
                  <a:pt x="1938337" y="358060"/>
                </a:lnTo>
                <a:lnTo>
                  <a:pt x="1937807" y="368382"/>
                </a:lnTo>
                <a:lnTo>
                  <a:pt x="1937278" y="378439"/>
                </a:lnTo>
                <a:lnTo>
                  <a:pt x="1936483" y="388760"/>
                </a:lnTo>
                <a:lnTo>
                  <a:pt x="1935160" y="398553"/>
                </a:lnTo>
                <a:lnTo>
                  <a:pt x="1933836" y="408345"/>
                </a:lnTo>
                <a:lnTo>
                  <a:pt x="1932512" y="418137"/>
                </a:lnTo>
                <a:lnTo>
                  <a:pt x="1930393" y="427665"/>
                </a:lnTo>
                <a:lnTo>
                  <a:pt x="1928540" y="437193"/>
                </a:lnTo>
                <a:lnTo>
                  <a:pt x="1925892" y="446456"/>
                </a:lnTo>
                <a:lnTo>
                  <a:pt x="1923509" y="455719"/>
                </a:lnTo>
                <a:lnTo>
                  <a:pt x="1920596" y="464717"/>
                </a:lnTo>
                <a:lnTo>
                  <a:pt x="1917684" y="473451"/>
                </a:lnTo>
                <a:lnTo>
                  <a:pt x="1914241" y="482185"/>
                </a:lnTo>
                <a:lnTo>
                  <a:pt x="1910535" y="490389"/>
                </a:lnTo>
                <a:lnTo>
                  <a:pt x="1906563" y="498593"/>
                </a:lnTo>
                <a:lnTo>
                  <a:pt x="1901267" y="509180"/>
                </a:lnTo>
                <a:lnTo>
                  <a:pt x="1895442" y="519502"/>
                </a:lnTo>
                <a:lnTo>
                  <a:pt x="1889352" y="529823"/>
                </a:lnTo>
                <a:lnTo>
                  <a:pt x="1883262" y="539616"/>
                </a:lnTo>
                <a:lnTo>
                  <a:pt x="1876907" y="549143"/>
                </a:lnTo>
                <a:lnTo>
                  <a:pt x="1870287" y="558671"/>
                </a:lnTo>
                <a:lnTo>
                  <a:pt x="1863403" y="567934"/>
                </a:lnTo>
                <a:lnTo>
                  <a:pt x="1856253" y="576932"/>
                </a:lnTo>
                <a:lnTo>
                  <a:pt x="1849369" y="585931"/>
                </a:lnTo>
                <a:lnTo>
                  <a:pt x="1841955" y="594664"/>
                </a:lnTo>
                <a:lnTo>
                  <a:pt x="1834276" y="603133"/>
                </a:lnTo>
                <a:lnTo>
                  <a:pt x="1826597" y="611338"/>
                </a:lnTo>
                <a:lnTo>
                  <a:pt x="1818654" y="619542"/>
                </a:lnTo>
                <a:lnTo>
                  <a:pt x="1810710" y="627482"/>
                </a:lnTo>
                <a:lnTo>
                  <a:pt x="1802502" y="635422"/>
                </a:lnTo>
                <a:lnTo>
                  <a:pt x="1794294" y="642832"/>
                </a:lnTo>
                <a:lnTo>
                  <a:pt x="1786085" y="650243"/>
                </a:lnTo>
                <a:lnTo>
                  <a:pt x="1777612" y="657653"/>
                </a:lnTo>
                <a:lnTo>
                  <a:pt x="1768874" y="664534"/>
                </a:lnTo>
                <a:lnTo>
                  <a:pt x="1760136" y="671680"/>
                </a:lnTo>
                <a:lnTo>
                  <a:pt x="1751398" y="678296"/>
                </a:lnTo>
                <a:lnTo>
                  <a:pt x="1742660" y="684648"/>
                </a:lnTo>
                <a:lnTo>
                  <a:pt x="1724655" y="697352"/>
                </a:lnTo>
                <a:lnTo>
                  <a:pt x="1706385" y="709526"/>
                </a:lnTo>
                <a:lnTo>
                  <a:pt x="1688114" y="720906"/>
                </a:lnTo>
                <a:lnTo>
                  <a:pt x="1669844" y="732022"/>
                </a:lnTo>
                <a:lnTo>
                  <a:pt x="1651309" y="742344"/>
                </a:lnTo>
                <a:lnTo>
                  <a:pt x="1632774" y="752136"/>
                </a:lnTo>
                <a:lnTo>
                  <a:pt x="1614504" y="761664"/>
                </a:lnTo>
                <a:lnTo>
                  <a:pt x="1596234" y="770397"/>
                </a:lnTo>
                <a:lnTo>
                  <a:pt x="1577964" y="778866"/>
                </a:lnTo>
                <a:lnTo>
                  <a:pt x="1559958" y="786806"/>
                </a:lnTo>
                <a:lnTo>
                  <a:pt x="1542217" y="794217"/>
                </a:lnTo>
                <a:lnTo>
                  <a:pt x="1525271" y="801362"/>
                </a:lnTo>
                <a:lnTo>
                  <a:pt x="1508060" y="807979"/>
                </a:lnTo>
                <a:lnTo>
                  <a:pt x="1491379" y="814331"/>
                </a:lnTo>
                <a:lnTo>
                  <a:pt x="1475756" y="820153"/>
                </a:lnTo>
                <a:lnTo>
                  <a:pt x="1445306" y="830739"/>
                </a:lnTo>
                <a:lnTo>
                  <a:pt x="1417768" y="840532"/>
                </a:lnTo>
                <a:lnTo>
                  <a:pt x="1393673" y="848207"/>
                </a:lnTo>
                <a:lnTo>
                  <a:pt x="1370636" y="856147"/>
                </a:lnTo>
                <a:lnTo>
                  <a:pt x="1361369" y="859323"/>
                </a:lnTo>
                <a:lnTo>
                  <a:pt x="1353955" y="861969"/>
                </a:lnTo>
                <a:lnTo>
                  <a:pt x="1348394" y="864616"/>
                </a:lnTo>
                <a:lnTo>
                  <a:pt x="1346276" y="865674"/>
                </a:lnTo>
                <a:lnTo>
                  <a:pt x="1343893" y="866998"/>
                </a:lnTo>
                <a:lnTo>
                  <a:pt x="1341775" y="869380"/>
                </a:lnTo>
                <a:lnTo>
                  <a:pt x="1339127" y="872555"/>
                </a:lnTo>
                <a:lnTo>
                  <a:pt x="1337009" y="876261"/>
                </a:lnTo>
                <a:lnTo>
                  <a:pt x="1334890" y="880760"/>
                </a:lnTo>
                <a:lnTo>
                  <a:pt x="1333566" y="885259"/>
                </a:lnTo>
                <a:lnTo>
                  <a:pt x="1332507" y="890023"/>
                </a:lnTo>
                <a:lnTo>
                  <a:pt x="1332242" y="894522"/>
                </a:lnTo>
                <a:lnTo>
                  <a:pt x="1332507" y="897169"/>
                </a:lnTo>
                <a:lnTo>
                  <a:pt x="1332772" y="899551"/>
                </a:lnTo>
                <a:lnTo>
                  <a:pt x="1333302" y="901932"/>
                </a:lnTo>
                <a:lnTo>
                  <a:pt x="1333831" y="904050"/>
                </a:lnTo>
                <a:lnTo>
                  <a:pt x="1334625" y="906167"/>
                </a:lnTo>
                <a:lnTo>
                  <a:pt x="1335685" y="908020"/>
                </a:lnTo>
                <a:lnTo>
                  <a:pt x="1337273" y="910137"/>
                </a:lnTo>
                <a:lnTo>
                  <a:pt x="1338597" y="911990"/>
                </a:lnTo>
                <a:lnTo>
                  <a:pt x="1340716" y="914107"/>
                </a:lnTo>
                <a:lnTo>
                  <a:pt x="1343363" y="916224"/>
                </a:lnTo>
                <a:lnTo>
                  <a:pt x="1346806" y="918606"/>
                </a:lnTo>
                <a:lnTo>
                  <a:pt x="1350777" y="920723"/>
                </a:lnTo>
                <a:lnTo>
                  <a:pt x="1355544" y="923105"/>
                </a:lnTo>
                <a:lnTo>
                  <a:pt x="1361369" y="924958"/>
                </a:lnTo>
                <a:lnTo>
                  <a:pt x="1367988" y="926546"/>
                </a:lnTo>
                <a:lnTo>
                  <a:pt x="1375932" y="928134"/>
                </a:lnTo>
                <a:lnTo>
                  <a:pt x="1380169" y="929192"/>
                </a:lnTo>
                <a:lnTo>
                  <a:pt x="1384405" y="930251"/>
                </a:lnTo>
                <a:lnTo>
                  <a:pt x="1388377" y="932368"/>
                </a:lnTo>
                <a:lnTo>
                  <a:pt x="1392084" y="934221"/>
                </a:lnTo>
                <a:lnTo>
                  <a:pt x="1395261" y="936867"/>
                </a:lnTo>
                <a:lnTo>
                  <a:pt x="1398704" y="939514"/>
                </a:lnTo>
                <a:lnTo>
                  <a:pt x="1401616" y="942690"/>
                </a:lnTo>
                <a:lnTo>
                  <a:pt x="1403999" y="946130"/>
                </a:lnTo>
                <a:lnTo>
                  <a:pt x="1406382" y="949306"/>
                </a:lnTo>
                <a:lnTo>
                  <a:pt x="1408236" y="953276"/>
                </a:lnTo>
                <a:lnTo>
                  <a:pt x="1410089" y="957246"/>
                </a:lnTo>
                <a:lnTo>
                  <a:pt x="1411149" y="961481"/>
                </a:lnTo>
                <a:lnTo>
                  <a:pt x="1411943" y="965980"/>
                </a:lnTo>
                <a:lnTo>
                  <a:pt x="1412472" y="970214"/>
                </a:lnTo>
                <a:lnTo>
                  <a:pt x="1412472" y="974713"/>
                </a:lnTo>
                <a:lnTo>
                  <a:pt x="1411943" y="979477"/>
                </a:lnTo>
                <a:lnTo>
                  <a:pt x="1411149" y="983977"/>
                </a:lnTo>
                <a:lnTo>
                  <a:pt x="1410089" y="988211"/>
                </a:lnTo>
                <a:lnTo>
                  <a:pt x="1408236" y="992446"/>
                </a:lnTo>
                <a:lnTo>
                  <a:pt x="1406382" y="996415"/>
                </a:lnTo>
                <a:lnTo>
                  <a:pt x="1403735" y="999591"/>
                </a:lnTo>
                <a:lnTo>
                  <a:pt x="1401351" y="1003032"/>
                </a:lnTo>
                <a:lnTo>
                  <a:pt x="1398439" y="1006208"/>
                </a:lnTo>
                <a:lnTo>
                  <a:pt x="1394997" y="1008854"/>
                </a:lnTo>
                <a:lnTo>
                  <a:pt x="1391819" y="1011236"/>
                </a:lnTo>
                <a:lnTo>
                  <a:pt x="1388112" y="1013354"/>
                </a:lnTo>
                <a:lnTo>
                  <a:pt x="1384140" y="1015206"/>
                </a:lnTo>
                <a:lnTo>
                  <a:pt x="1380169" y="1016265"/>
                </a:lnTo>
                <a:lnTo>
                  <a:pt x="1375932" y="1017059"/>
                </a:lnTo>
                <a:lnTo>
                  <a:pt x="1371695" y="1017588"/>
                </a:lnTo>
                <a:lnTo>
                  <a:pt x="1367459" y="1017588"/>
                </a:lnTo>
                <a:lnTo>
                  <a:pt x="1362958" y="1017323"/>
                </a:lnTo>
                <a:lnTo>
                  <a:pt x="1356338" y="1016000"/>
                </a:lnTo>
                <a:lnTo>
                  <a:pt x="1349718" y="1014942"/>
                </a:lnTo>
                <a:lnTo>
                  <a:pt x="1343363" y="1013089"/>
                </a:lnTo>
                <a:lnTo>
                  <a:pt x="1337273" y="1011501"/>
                </a:lnTo>
                <a:lnTo>
                  <a:pt x="1330918" y="1009119"/>
                </a:lnTo>
                <a:lnTo>
                  <a:pt x="1325093" y="1007266"/>
                </a:lnTo>
                <a:lnTo>
                  <a:pt x="1319533" y="1004620"/>
                </a:lnTo>
                <a:lnTo>
                  <a:pt x="1313972" y="1002238"/>
                </a:lnTo>
                <a:lnTo>
                  <a:pt x="1308147" y="999327"/>
                </a:lnTo>
                <a:lnTo>
                  <a:pt x="1303116" y="996415"/>
                </a:lnTo>
                <a:lnTo>
                  <a:pt x="1298085" y="992975"/>
                </a:lnTo>
                <a:lnTo>
                  <a:pt x="1293319" y="989534"/>
                </a:lnTo>
                <a:lnTo>
                  <a:pt x="1288553" y="985829"/>
                </a:lnTo>
                <a:lnTo>
                  <a:pt x="1284316" y="982389"/>
                </a:lnTo>
                <a:lnTo>
                  <a:pt x="1280080" y="978154"/>
                </a:lnTo>
                <a:lnTo>
                  <a:pt x="1276108" y="973920"/>
                </a:lnTo>
                <a:lnTo>
                  <a:pt x="1272136" y="969685"/>
                </a:lnTo>
                <a:lnTo>
                  <a:pt x="1268959" y="965186"/>
                </a:lnTo>
                <a:lnTo>
                  <a:pt x="1265516" y="960422"/>
                </a:lnTo>
                <a:lnTo>
                  <a:pt x="1262604" y="955658"/>
                </a:lnTo>
                <a:lnTo>
                  <a:pt x="1259956" y="950894"/>
                </a:lnTo>
                <a:lnTo>
                  <a:pt x="1257308" y="945866"/>
                </a:lnTo>
                <a:lnTo>
                  <a:pt x="1255190" y="941102"/>
                </a:lnTo>
                <a:lnTo>
                  <a:pt x="1253071" y="935544"/>
                </a:lnTo>
                <a:lnTo>
                  <a:pt x="1251483" y="930516"/>
                </a:lnTo>
                <a:lnTo>
                  <a:pt x="1250159" y="925487"/>
                </a:lnTo>
                <a:lnTo>
                  <a:pt x="1248570" y="920194"/>
                </a:lnTo>
                <a:lnTo>
                  <a:pt x="1247776" y="915165"/>
                </a:lnTo>
                <a:lnTo>
                  <a:pt x="1246981" y="909872"/>
                </a:lnTo>
                <a:lnTo>
                  <a:pt x="1246452" y="904844"/>
                </a:lnTo>
                <a:lnTo>
                  <a:pt x="1246187" y="899551"/>
                </a:lnTo>
                <a:lnTo>
                  <a:pt x="1246187" y="894522"/>
                </a:lnTo>
                <a:lnTo>
                  <a:pt x="1246452" y="886318"/>
                </a:lnTo>
                <a:lnTo>
                  <a:pt x="1247246" y="878378"/>
                </a:lnTo>
                <a:lnTo>
                  <a:pt x="1248305" y="870174"/>
                </a:lnTo>
                <a:lnTo>
                  <a:pt x="1250159" y="862498"/>
                </a:lnTo>
                <a:lnTo>
                  <a:pt x="1252277" y="854823"/>
                </a:lnTo>
                <a:lnTo>
                  <a:pt x="1254925" y="847413"/>
                </a:lnTo>
                <a:lnTo>
                  <a:pt x="1257838" y="840003"/>
                </a:lnTo>
                <a:lnTo>
                  <a:pt x="1261280" y="833121"/>
                </a:lnTo>
                <a:lnTo>
                  <a:pt x="1264987" y="826240"/>
                </a:lnTo>
                <a:lnTo>
                  <a:pt x="1269223" y="819888"/>
                </a:lnTo>
                <a:lnTo>
                  <a:pt x="1273990" y="813801"/>
                </a:lnTo>
                <a:lnTo>
                  <a:pt x="1278756" y="807714"/>
                </a:lnTo>
                <a:lnTo>
                  <a:pt x="1284051" y="802156"/>
                </a:lnTo>
                <a:lnTo>
                  <a:pt x="1289877" y="796863"/>
                </a:lnTo>
                <a:lnTo>
                  <a:pt x="1296232" y="792099"/>
                </a:lnTo>
                <a:lnTo>
                  <a:pt x="1302851" y="787600"/>
                </a:lnTo>
                <a:lnTo>
                  <a:pt x="1306558" y="785748"/>
                </a:lnTo>
                <a:lnTo>
                  <a:pt x="1310000" y="783630"/>
                </a:lnTo>
                <a:lnTo>
                  <a:pt x="1316620" y="780454"/>
                </a:lnTo>
                <a:lnTo>
                  <a:pt x="1324034" y="777808"/>
                </a:lnTo>
                <a:lnTo>
                  <a:pt x="1331448" y="774897"/>
                </a:lnTo>
                <a:lnTo>
                  <a:pt x="1348394" y="768809"/>
                </a:lnTo>
                <a:lnTo>
                  <a:pt x="1367988" y="762193"/>
                </a:lnTo>
                <a:lnTo>
                  <a:pt x="1390230" y="755047"/>
                </a:lnTo>
                <a:lnTo>
                  <a:pt x="1414856" y="746578"/>
                </a:lnTo>
                <a:lnTo>
                  <a:pt x="1441069" y="737580"/>
                </a:lnTo>
                <a:lnTo>
                  <a:pt x="1469137" y="727258"/>
                </a:lnTo>
                <a:lnTo>
                  <a:pt x="1483965" y="721700"/>
                </a:lnTo>
                <a:lnTo>
                  <a:pt x="1498528" y="715613"/>
                </a:lnTo>
                <a:lnTo>
                  <a:pt x="1513621" y="709526"/>
                </a:lnTo>
                <a:lnTo>
                  <a:pt x="1528978" y="702645"/>
                </a:lnTo>
                <a:lnTo>
                  <a:pt x="1544336" y="696028"/>
                </a:lnTo>
                <a:lnTo>
                  <a:pt x="1559958" y="688618"/>
                </a:lnTo>
                <a:lnTo>
                  <a:pt x="1575581" y="681472"/>
                </a:lnTo>
                <a:lnTo>
                  <a:pt x="1591203" y="673532"/>
                </a:lnTo>
                <a:lnTo>
                  <a:pt x="1606825" y="665063"/>
                </a:lnTo>
                <a:lnTo>
                  <a:pt x="1622183" y="656594"/>
                </a:lnTo>
                <a:lnTo>
                  <a:pt x="1637540" y="647596"/>
                </a:lnTo>
                <a:lnTo>
                  <a:pt x="1652898" y="638333"/>
                </a:lnTo>
                <a:lnTo>
                  <a:pt x="1667726" y="628541"/>
                </a:lnTo>
                <a:lnTo>
                  <a:pt x="1682554" y="618748"/>
                </a:lnTo>
                <a:lnTo>
                  <a:pt x="1696852" y="608162"/>
                </a:lnTo>
                <a:lnTo>
                  <a:pt x="1711151" y="597311"/>
                </a:lnTo>
                <a:lnTo>
                  <a:pt x="1720154" y="589901"/>
                </a:lnTo>
                <a:lnTo>
                  <a:pt x="1729421" y="582225"/>
                </a:lnTo>
                <a:lnTo>
                  <a:pt x="1738159" y="574286"/>
                </a:lnTo>
                <a:lnTo>
                  <a:pt x="1746897" y="566611"/>
                </a:lnTo>
                <a:lnTo>
                  <a:pt x="1755370" y="558406"/>
                </a:lnTo>
                <a:lnTo>
                  <a:pt x="1763578" y="549937"/>
                </a:lnTo>
                <a:lnTo>
                  <a:pt x="1771522" y="541468"/>
                </a:lnTo>
                <a:lnTo>
                  <a:pt x="1778936" y="532734"/>
                </a:lnTo>
                <a:lnTo>
                  <a:pt x="1786615" y="523736"/>
                </a:lnTo>
                <a:lnTo>
                  <a:pt x="1793499" y="514738"/>
                </a:lnTo>
                <a:lnTo>
                  <a:pt x="1800648" y="505475"/>
                </a:lnTo>
                <a:lnTo>
                  <a:pt x="1807003" y="496212"/>
                </a:lnTo>
                <a:lnTo>
                  <a:pt x="1813623" y="486684"/>
                </a:lnTo>
                <a:lnTo>
                  <a:pt x="1819448" y="476892"/>
                </a:lnTo>
                <a:lnTo>
                  <a:pt x="1825009" y="466835"/>
                </a:lnTo>
                <a:lnTo>
                  <a:pt x="1830304" y="456778"/>
                </a:lnTo>
                <a:lnTo>
                  <a:pt x="1832952" y="452014"/>
                </a:lnTo>
                <a:lnTo>
                  <a:pt x="1835335" y="446456"/>
                </a:lnTo>
                <a:lnTo>
                  <a:pt x="1837189" y="440898"/>
                </a:lnTo>
                <a:lnTo>
                  <a:pt x="1839307" y="435076"/>
                </a:lnTo>
                <a:lnTo>
                  <a:pt x="1841161" y="428724"/>
                </a:lnTo>
                <a:lnTo>
                  <a:pt x="1843014" y="422372"/>
                </a:lnTo>
                <a:lnTo>
                  <a:pt x="1844868" y="416020"/>
                </a:lnTo>
                <a:lnTo>
                  <a:pt x="1846192" y="408874"/>
                </a:lnTo>
                <a:lnTo>
                  <a:pt x="1847515" y="401729"/>
                </a:lnTo>
                <a:lnTo>
                  <a:pt x="1848575" y="394318"/>
                </a:lnTo>
                <a:lnTo>
                  <a:pt x="1849899" y="386908"/>
                </a:lnTo>
                <a:lnTo>
                  <a:pt x="1850693" y="379497"/>
                </a:lnTo>
                <a:lnTo>
                  <a:pt x="1851487" y="371558"/>
                </a:lnTo>
                <a:lnTo>
                  <a:pt x="1851752" y="363618"/>
                </a:lnTo>
                <a:lnTo>
                  <a:pt x="1852017" y="355678"/>
                </a:lnTo>
                <a:lnTo>
                  <a:pt x="1852282" y="348003"/>
                </a:lnTo>
                <a:lnTo>
                  <a:pt x="1852017" y="336093"/>
                </a:lnTo>
                <a:lnTo>
                  <a:pt x="1851487" y="324713"/>
                </a:lnTo>
                <a:lnTo>
                  <a:pt x="1850428" y="313068"/>
                </a:lnTo>
                <a:lnTo>
                  <a:pt x="1849104" y="301953"/>
                </a:lnTo>
                <a:lnTo>
                  <a:pt x="1846986" y="290572"/>
                </a:lnTo>
                <a:lnTo>
                  <a:pt x="1844603" y="279721"/>
                </a:lnTo>
                <a:lnTo>
                  <a:pt x="1841955" y="269135"/>
                </a:lnTo>
                <a:lnTo>
                  <a:pt x="1838513" y="258549"/>
                </a:lnTo>
                <a:lnTo>
                  <a:pt x="1835335" y="248756"/>
                </a:lnTo>
                <a:lnTo>
                  <a:pt x="1831364" y="239493"/>
                </a:lnTo>
                <a:lnTo>
                  <a:pt x="1826862" y="230495"/>
                </a:lnTo>
                <a:lnTo>
                  <a:pt x="1822361" y="222290"/>
                </a:lnTo>
                <a:lnTo>
                  <a:pt x="1817330" y="214615"/>
                </a:lnTo>
                <a:lnTo>
                  <a:pt x="1811769" y="207470"/>
                </a:lnTo>
                <a:lnTo>
                  <a:pt x="1806209" y="201118"/>
                </a:lnTo>
                <a:lnTo>
                  <a:pt x="1803031" y="198207"/>
                </a:lnTo>
                <a:lnTo>
                  <a:pt x="1800384" y="195295"/>
                </a:lnTo>
                <a:lnTo>
                  <a:pt x="1796147" y="191855"/>
                </a:lnTo>
                <a:lnTo>
                  <a:pt x="1791646" y="188679"/>
                </a:lnTo>
                <a:lnTo>
                  <a:pt x="1787409" y="185503"/>
                </a:lnTo>
                <a:lnTo>
                  <a:pt x="1782643" y="182856"/>
                </a:lnTo>
                <a:lnTo>
                  <a:pt x="1777877" y="180474"/>
                </a:lnTo>
                <a:lnTo>
                  <a:pt x="1772846" y="178357"/>
                </a:lnTo>
                <a:lnTo>
                  <a:pt x="1767550" y="176240"/>
                </a:lnTo>
                <a:lnTo>
                  <a:pt x="1761725" y="174652"/>
                </a:lnTo>
                <a:lnTo>
                  <a:pt x="1751133" y="172270"/>
                </a:lnTo>
                <a:lnTo>
                  <a:pt x="1740807" y="170682"/>
                </a:lnTo>
                <a:lnTo>
                  <a:pt x="1731010" y="169623"/>
                </a:lnTo>
                <a:lnTo>
                  <a:pt x="1722007" y="169359"/>
                </a:lnTo>
                <a:lnTo>
                  <a:pt x="1716711" y="169623"/>
                </a:lnTo>
                <a:lnTo>
                  <a:pt x="1711151" y="169888"/>
                </a:lnTo>
                <a:lnTo>
                  <a:pt x="1706120" y="170417"/>
                </a:lnTo>
                <a:lnTo>
                  <a:pt x="1701354" y="170947"/>
                </a:lnTo>
                <a:lnTo>
                  <a:pt x="1696588" y="171741"/>
                </a:lnTo>
                <a:lnTo>
                  <a:pt x="1692086" y="172799"/>
                </a:lnTo>
                <a:lnTo>
                  <a:pt x="1687585" y="174387"/>
                </a:lnTo>
                <a:lnTo>
                  <a:pt x="1683084" y="175711"/>
                </a:lnTo>
                <a:lnTo>
                  <a:pt x="1678847" y="177034"/>
                </a:lnTo>
                <a:lnTo>
                  <a:pt x="1674610" y="178886"/>
                </a:lnTo>
                <a:lnTo>
                  <a:pt x="1670903" y="180739"/>
                </a:lnTo>
                <a:lnTo>
                  <a:pt x="1666932" y="182856"/>
                </a:lnTo>
                <a:lnTo>
                  <a:pt x="1659253" y="187356"/>
                </a:lnTo>
                <a:lnTo>
                  <a:pt x="1651574" y="192384"/>
                </a:lnTo>
                <a:lnTo>
                  <a:pt x="1644690" y="197942"/>
                </a:lnTo>
                <a:lnTo>
                  <a:pt x="1637805" y="203764"/>
                </a:lnTo>
                <a:lnTo>
                  <a:pt x="1631185" y="210645"/>
                </a:lnTo>
                <a:lnTo>
                  <a:pt x="1625095" y="217262"/>
                </a:lnTo>
                <a:lnTo>
                  <a:pt x="1619005" y="224937"/>
                </a:lnTo>
                <a:lnTo>
                  <a:pt x="1613445" y="232612"/>
                </a:lnTo>
                <a:lnTo>
                  <a:pt x="1608149" y="240287"/>
                </a:lnTo>
                <a:lnTo>
                  <a:pt x="1603118" y="248227"/>
                </a:lnTo>
                <a:lnTo>
                  <a:pt x="1598352" y="256431"/>
                </a:lnTo>
                <a:lnTo>
                  <a:pt x="1594115" y="264636"/>
                </a:lnTo>
                <a:lnTo>
                  <a:pt x="1589879" y="272575"/>
                </a:lnTo>
                <a:lnTo>
                  <a:pt x="1586172" y="280515"/>
                </a:lnTo>
                <a:lnTo>
                  <a:pt x="1582730" y="288455"/>
                </a:lnTo>
                <a:lnTo>
                  <a:pt x="1580082" y="295601"/>
                </a:lnTo>
                <a:lnTo>
                  <a:pt x="1574786" y="309628"/>
                </a:lnTo>
                <a:lnTo>
                  <a:pt x="1571079" y="321537"/>
                </a:lnTo>
                <a:lnTo>
                  <a:pt x="1568167" y="330800"/>
                </a:lnTo>
                <a:lnTo>
                  <a:pt x="1566578" y="336623"/>
                </a:lnTo>
                <a:lnTo>
                  <a:pt x="1566313" y="339005"/>
                </a:lnTo>
                <a:lnTo>
                  <a:pt x="1564724" y="343504"/>
                </a:lnTo>
                <a:lnTo>
                  <a:pt x="1563400" y="347738"/>
                </a:lnTo>
                <a:lnTo>
                  <a:pt x="1561547" y="351708"/>
                </a:lnTo>
                <a:lnTo>
                  <a:pt x="1559164" y="355149"/>
                </a:lnTo>
                <a:lnTo>
                  <a:pt x="1556781" y="358589"/>
                </a:lnTo>
                <a:lnTo>
                  <a:pt x="1553603" y="361765"/>
                </a:lnTo>
                <a:lnTo>
                  <a:pt x="1550426" y="364412"/>
                </a:lnTo>
                <a:lnTo>
                  <a:pt x="1547248" y="367058"/>
                </a:lnTo>
                <a:lnTo>
                  <a:pt x="1543806" y="369176"/>
                </a:lnTo>
                <a:lnTo>
                  <a:pt x="1539834" y="371028"/>
                </a:lnTo>
                <a:lnTo>
                  <a:pt x="1535863" y="372352"/>
                </a:lnTo>
                <a:lnTo>
                  <a:pt x="1531891" y="373410"/>
                </a:lnTo>
                <a:lnTo>
                  <a:pt x="1527654" y="373940"/>
                </a:lnTo>
                <a:lnTo>
                  <a:pt x="1523418" y="373940"/>
                </a:lnTo>
                <a:lnTo>
                  <a:pt x="1518916" y="373675"/>
                </a:lnTo>
                <a:lnTo>
                  <a:pt x="1514680" y="372881"/>
                </a:lnTo>
                <a:lnTo>
                  <a:pt x="1510708" y="371822"/>
                </a:lnTo>
                <a:lnTo>
                  <a:pt x="1506736" y="370234"/>
                </a:lnTo>
                <a:lnTo>
                  <a:pt x="1502764" y="368117"/>
                </a:lnTo>
                <a:lnTo>
                  <a:pt x="1499057" y="366000"/>
                </a:lnTo>
                <a:lnTo>
                  <a:pt x="1495880" y="363089"/>
                </a:lnTo>
                <a:lnTo>
                  <a:pt x="1492967" y="359913"/>
                </a:lnTo>
                <a:lnTo>
                  <a:pt x="1490055" y="357001"/>
                </a:lnTo>
                <a:lnTo>
                  <a:pt x="1487936" y="353296"/>
                </a:lnTo>
                <a:lnTo>
                  <a:pt x="1485818" y="349591"/>
                </a:lnTo>
                <a:lnTo>
                  <a:pt x="1484229" y="345621"/>
                </a:lnTo>
                <a:lnTo>
                  <a:pt x="1482641" y="341387"/>
                </a:lnTo>
                <a:lnTo>
                  <a:pt x="1481582" y="337152"/>
                </a:lnTo>
                <a:lnTo>
                  <a:pt x="1481052" y="332653"/>
                </a:lnTo>
                <a:lnTo>
                  <a:pt x="1481052" y="328154"/>
                </a:lnTo>
                <a:lnTo>
                  <a:pt x="1481317" y="323654"/>
                </a:lnTo>
                <a:lnTo>
                  <a:pt x="1482111" y="319420"/>
                </a:lnTo>
                <a:lnTo>
                  <a:pt x="1483700" y="312539"/>
                </a:lnTo>
                <a:lnTo>
                  <a:pt x="1485553" y="305922"/>
                </a:lnTo>
                <a:lnTo>
                  <a:pt x="1488201" y="296924"/>
                </a:lnTo>
                <a:lnTo>
                  <a:pt x="1491379" y="286073"/>
                </a:lnTo>
                <a:lnTo>
                  <a:pt x="1495615" y="273899"/>
                </a:lnTo>
                <a:lnTo>
                  <a:pt x="1500646" y="260401"/>
                </a:lnTo>
                <a:lnTo>
                  <a:pt x="1507001" y="245316"/>
                </a:lnTo>
                <a:lnTo>
                  <a:pt x="1513885" y="229966"/>
                </a:lnTo>
                <a:lnTo>
                  <a:pt x="1517857" y="222026"/>
                </a:lnTo>
                <a:lnTo>
                  <a:pt x="1522094" y="213821"/>
                </a:lnTo>
                <a:lnTo>
                  <a:pt x="1526860" y="205882"/>
                </a:lnTo>
                <a:lnTo>
                  <a:pt x="1531626" y="197677"/>
                </a:lnTo>
                <a:lnTo>
                  <a:pt x="1536922" y="189208"/>
                </a:lnTo>
                <a:lnTo>
                  <a:pt x="1542747" y="181004"/>
                </a:lnTo>
                <a:lnTo>
                  <a:pt x="1548572" y="172799"/>
                </a:lnTo>
                <a:lnTo>
                  <a:pt x="1554662" y="164860"/>
                </a:lnTo>
                <a:lnTo>
                  <a:pt x="1561547" y="156655"/>
                </a:lnTo>
                <a:lnTo>
                  <a:pt x="1568431" y="148715"/>
                </a:lnTo>
                <a:lnTo>
                  <a:pt x="1575845" y="141305"/>
                </a:lnTo>
                <a:lnTo>
                  <a:pt x="1583789" y="133630"/>
                </a:lnTo>
                <a:lnTo>
                  <a:pt x="1591997" y="126484"/>
                </a:lnTo>
                <a:lnTo>
                  <a:pt x="1600735" y="119603"/>
                </a:lnTo>
                <a:lnTo>
                  <a:pt x="1607090" y="115369"/>
                </a:lnTo>
                <a:lnTo>
                  <a:pt x="1613180" y="111134"/>
                </a:lnTo>
                <a:lnTo>
                  <a:pt x="1619535" y="106899"/>
                </a:lnTo>
                <a:lnTo>
                  <a:pt x="1626419" y="103194"/>
                </a:lnTo>
                <a:lnTo>
                  <a:pt x="1633304" y="99489"/>
                </a:lnTo>
                <a:lnTo>
                  <a:pt x="1640453" y="96313"/>
                </a:lnTo>
                <a:lnTo>
                  <a:pt x="1647867" y="93137"/>
                </a:lnTo>
                <a:lnTo>
                  <a:pt x="1655281" y="90226"/>
                </a:lnTo>
                <a:lnTo>
                  <a:pt x="1663225" y="87844"/>
                </a:lnTo>
                <a:lnTo>
                  <a:pt x="1671168" y="85462"/>
                </a:lnTo>
                <a:lnTo>
                  <a:pt x="1678847" y="83874"/>
                </a:lnTo>
                <a:lnTo>
                  <a:pt x="1687320" y="82286"/>
                </a:lnTo>
                <a:lnTo>
                  <a:pt x="1695793" y="80698"/>
                </a:lnTo>
                <a:lnTo>
                  <a:pt x="1704266" y="79904"/>
                </a:lnTo>
                <a:lnTo>
                  <a:pt x="1713004" y="79375"/>
                </a:lnTo>
                <a:close/>
                <a:moveTo>
                  <a:pt x="409575" y="0"/>
                </a:moveTo>
                <a:lnTo>
                  <a:pt x="1528763" y="0"/>
                </a:lnTo>
                <a:lnTo>
                  <a:pt x="1528763" y="95250"/>
                </a:lnTo>
                <a:lnTo>
                  <a:pt x="409575" y="95250"/>
                </a:lnTo>
                <a:lnTo>
                  <a:pt x="409575" y="0"/>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extLst>
      <p:ext uri="{BB962C8B-B14F-4D97-AF65-F5344CB8AC3E}">
        <p14:creationId xmlns:p14="http://schemas.microsoft.com/office/powerpoint/2010/main" val="2716917255"/>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750"/>
                                        <p:tgtEl>
                                          <p:spTgt spid="24"/>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75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75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iterate type="lt">
                                    <p:tmPct val="10000"/>
                                  </p:iterate>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300"/>
                            </p:stCondLst>
                            <p:childTnLst>
                              <p:par>
                                <p:cTn id="23" presetID="10" presetClass="entr" presetSubtype="0" fill="hold" grpId="0" nodeType="afterEffect">
                                  <p:stCondLst>
                                    <p:cond delay="0"/>
                                  </p:stCondLst>
                                  <p:iterate type="lt">
                                    <p:tmPct val="10000"/>
                                  </p:iterate>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4200"/>
                            </p:stCondLst>
                            <p:childTnLst>
                              <p:par>
                                <p:cTn id="27" presetID="10"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75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750"/>
                                        <p:tgtEl>
                                          <p:spTgt spid="13"/>
                                        </p:tgtEl>
                                      </p:cBhvr>
                                    </p:animEffect>
                                  </p:childTnLst>
                                </p:cTn>
                              </p:par>
                            </p:childTnLst>
                          </p:cTn>
                        </p:par>
                        <p:par>
                          <p:cTn id="36" fill="hold">
                            <p:stCondLst>
                              <p:cond delay="4950"/>
                            </p:stCondLst>
                            <p:childTnLst>
                              <p:par>
                                <p:cTn id="37" presetID="10" presetClass="entr" presetSubtype="0" fill="hold" grpId="0" nodeType="afterEffect">
                                  <p:stCondLst>
                                    <p:cond delay="0"/>
                                  </p:stCondLst>
                                  <p:iterate type="lt">
                                    <p:tmPct val="10000"/>
                                  </p:iterate>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5750"/>
                            </p:stCondLst>
                            <p:childTnLst>
                              <p:par>
                                <p:cTn id="41" presetID="10" presetClass="entr" presetSubtype="0" fill="hold" grpId="0" nodeType="afterEffect">
                                  <p:stCondLst>
                                    <p:cond delay="0"/>
                                  </p:stCondLst>
                                  <p:iterate type="lt">
                                    <p:tmPct val="10000"/>
                                  </p:iterate>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7650"/>
                            </p:stCondLst>
                            <p:childTnLst>
                              <p:par>
                                <p:cTn id="45" presetID="10" presetClass="entr" presetSubtype="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75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75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750"/>
                                        <p:tgtEl>
                                          <p:spTgt spid="12"/>
                                        </p:tgtEl>
                                      </p:cBhvr>
                                    </p:animEffect>
                                  </p:childTnLst>
                                </p:cTn>
                              </p:par>
                            </p:childTnLst>
                          </p:cTn>
                        </p:par>
                        <p:par>
                          <p:cTn id="54" fill="hold">
                            <p:stCondLst>
                              <p:cond delay="8400"/>
                            </p:stCondLst>
                            <p:childTnLst>
                              <p:par>
                                <p:cTn id="55" presetID="10" presetClass="entr" presetSubtype="0" fill="hold" grpId="0" nodeType="afterEffect">
                                  <p:stCondLst>
                                    <p:cond delay="0"/>
                                  </p:stCondLst>
                                  <p:iterate type="lt">
                                    <p:tmPct val="10000"/>
                                  </p:iterate>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par>
                          <p:cTn id="58" fill="hold">
                            <p:stCondLst>
                              <p:cond delay="9200"/>
                            </p:stCondLst>
                            <p:childTnLst>
                              <p:par>
                                <p:cTn id="59" presetID="10" presetClass="entr" presetSubtype="0" fill="hold" grpId="0" nodeType="afterEffect">
                                  <p:stCondLst>
                                    <p:cond delay="0"/>
                                  </p:stCondLst>
                                  <p:iterate type="lt">
                                    <p:tmPct val="10000"/>
                                  </p:iterate>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par>
                          <p:cTn id="62" fill="hold">
                            <p:stCondLst>
                              <p:cond delay="11100"/>
                            </p:stCondLst>
                            <p:childTnLst>
                              <p:par>
                                <p:cTn id="63" presetID="10" presetClass="entr" presetSubtype="0" fill="hold" grpId="0" nodeType="after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750"/>
                                        <p:tgtEl>
                                          <p:spTgt spid="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750"/>
                                        <p:tgtEl>
                                          <p:spTgt spid="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750"/>
                                        <p:tgtEl>
                                          <p:spTgt spid="14"/>
                                        </p:tgtEl>
                                      </p:cBhvr>
                                    </p:animEffect>
                                  </p:childTnLst>
                                </p:cTn>
                              </p:par>
                            </p:childTnLst>
                          </p:cTn>
                        </p:par>
                        <p:par>
                          <p:cTn id="72" fill="hold">
                            <p:stCondLst>
                              <p:cond delay="11850"/>
                            </p:stCondLst>
                            <p:childTnLst>
                              <p:par>
                                <p:cTn id="73" presetID="10" presetClass="entr" presetSubtype="0" fill="hold" grpId="0" nodeType="afterEffect">
                                  <p:stCondLst>
                                    <p:cond delay="0"/>
                                  </p:stCondLst>
                                  <p:iterate type="lt">
                                    <p:tmPct val="10000"/>
                                  </p:iterate>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par>
                          <p:cTn id="76" fill="hold">
                            <p:stCondLst>
                              <p:cond delay="12650"/>
                            </p:stCondLst>
                            <p:childTnLst>
                              <p:par>
                                <p:cTn id="77" presetID="10" presetClass="entr" presetSubtype="0" fill="hold" grpId="0" nodeType="afterEffect">
                                  <p:stCondLst>
                                    <p:cond delay="0"/>
                                  </p:stCondLst>
                                  <p:iterate type="lt">
                                    <p:tmPct val="10000"/>
                                  </p:iterate>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8" grpId="0"/>
      <p:bldP spid="19" grpId="0"/>
      <p:bldP spid="20" grpId="0"/>
      <p:bldP spid="21" grpId="0"/>
      <p:bldP spid="22" grpId="0"/>
      <p:bldP spid="23"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企业责任</a:t>
            </a:r>
          </a:p>
        </p:txBody>
      </p:sp>
      <p:sp>
        <p:nvSpPr>
          <p:cNvPr id="3" name="文本占位符 2"/>
          <p:cNvSpPr>
            <a:spLocks noGrp="1"/>
          </p:cNvSpPr>
          <p:nvPr>
            <p:ph type="body" sz="quarter" idx="11"/>
          </p:nvPr>
        </p:nvSpPr>
        <p:spPr/>
        <p:txBody>
          <a:bodyPr/>
          <a:lstStyle/>
          <a:p>
            <a:r>
              <a:rPr lang="zh-CN" altLang="en-US" dirty="0"/>
              <a:t>企业使命</a:t>
            </a:r>
          </a:p>
        </p:txBody>
      </p:sp>
      <p:sp>
        <p:nvSpPr>
          <p:cNvPr id="4" name="文本占位符 3"/>
          <p:cNvSpPr>
            <a:spLocks noGrp="1"/>
          </p:cNvSpPr>
          <p:nvPr>
            <p:ph type="body" sz="quarter" idx="12"/>
          </p:nvPr>
        </p:nvSpPr>
        <p:spPr/>
        <p:txBody>
          <a:bodyPr/>
          <a:lstStyle/>
          <a:p>
            <a:r>
              <a:rPr lang="zh-CN" altLang="en-US" dirty="0"/>
              <a:t>经营方针</a:t>
            </a:r>
          </a:p>
        </p:txBody>
      </p:sp>
      <p:sp>
        <p:nvSpPr>
          <p:cNvPr id="6" name="文本占位符 5"/>
          <p:cNvSpPr>
            <a:spLocks noGrp="1"/>
          </p:cNvSpPr>
          <p:nvPr>
            <p:ph type="body" sz="quarter" idx="13"/>
          </p:nvPr>
        </p:nvSpPr>
        <p:spPr/>
        <p:txBody>
          <a:bodyPr/>
          <a:lstStyle/>
          <a:p>
            <a:r>
              <a:rPr lang="zh-CN" altLang="en-US" dirty="0"/>
              <a:t>经营理念</a:t>
            </a:r>
          </a:p>
        </p:txBody>
      </p:sp>
      <p:sp>
        <p:nvSpPr>
          <p:cNvPr id="7" name="文本占位符 6"/>
          <p:cNvSpPr>
            <a:spLocks noGrp="1"/>
          </p:cNvSpPr>
          <p:nvPr>
            <p:ph type="body" sz="quarter" idx="14"/>
          </p:nvPr>
        </p:nvSpPr>
        <p:spPr/>
        <p:txBody>
          <a:bodyPr/>
          <a:lstStyle/>
          <a:p>
            <a:r>
              <a:rPr lang="zh-CN" altLang="en-US" dirty="0">
                <a:cs typeface="+mn-ea"/>
                <a:sym typeface="+mn-lt"/>
              </a:rPr>
              <a:t>企业文化</a:t>
            </a:r>
          </a:p>
        </p:txBody>
      </p:sp>
      <p:sp>
        <p:nvSpPr>
          <p:cNvPr id="8" name="文本占位符 7"/>
          <p:cNvSpPr>
            <a:spLocks noGrp="1"/>
          </p:cNvSpPr>
          <p:nvPr>
            <p:ph type="body" sz="quarter" idx="15"/>
          </p:nvPr>
        </p:nvSpPr>
        <p:spPr/>
        <p:txBody>
          <a:bodyPr/>
          <a:lstStyle/>
          <a:p>
            <a:r>
              <a:rPr lang="en-US" altLang="zh-CN" dirty="0">
                <a:latin typeface="+mn-ea"/>
                <a:cs typeface="+mn-ea"/>
                <a:sym typeface="+mn-lt"/>
              </a:rPr>
              <a:t>COMPANY CULTRUE</a:t>
            </a:r>
            <a:endParaRPr lang="zh-CN" altLang="en-US" dirty="0">
              <a:latin typeface="+mn-ea"/>
              <a:cs typeface="+mn-ea"/>
              <a:sym typeface="+mn-lt"/>
            </a:endParaRPr>
          </a:p>
        </p:txBody>
      </p:sp>
    </p:spTree>
    <p:extLst>
      <p:ext uri="{BB962C8B-B14F-4D97-AF65-F5344CB8AC3E}">
        <p14:creationId xmlns:p14="http://schemas.microsoft.com/office/powerpoint/2010/main" val="1147786636"/>
      </p:ext>
    </p:extLst>
  </p:cSld>
  <p:clrMapOvr>
    <a:masterClrMapping/>
  </p:clrMapOvr>
  <p:transition spd="slow" advTm="200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企业责任</a:t>
            </a:r>
          </a:p>
        </p:txBody>
      </p:sp>
      <p:sp>
        <p:nvSpPr>
          <p:cNvPr id="19" name="矩形 18"/>
          <p:cNvSpPr/>
          <p:nvPr/>
        </p:nvSpPr>
        <p:spPr>
          <a:xfrm>
            <a:off x="839753" y="1701738"/>
            <a:ext cx="3302758" cy="814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在此输入小标题</a:t>
            </a:r>
            <a:endParaRPr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839754" y="2910019"/>
            <a:ext cx="3302758" cy="1200329"/>
          </a:xfrm>
          <a:prstGeom prst="rect">
            <a:avLst/>
          </a:prstGeom>
          <a:noFill/>
        </p:spPr>
        <p:txBody>
          <a:bodyPr wrap="square" rtlCol="0">
            <a:spAutoFit/>
          </a:bodyPr>
          <a:lstStyle/>
          <a:p>
            <a:pPr>
              <a:spcBef>
                <a:spcPts val="600"/>
              </a:spcBef>
            </a:pPr>
            <a:r>
              <a:rPr lang="zh-CN" altLang="en-US" dirty="0">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a:t>
            </a:r>
            <a:endParaRPr lang="en-US" altLang="zh-CN" dirty="0" smtClean="0">
              <a:latin typeface="微软雅黑" panose="020B0503020204020204" pitchFamily="34" charset="-122"/>
              <a:ea typeface="微软雅黑" panose="020B0503020204020204" pitchFamily="34" charset="-122"/>
            </a:endParaRPr>
          </a:p>
        </p:txBody>
      </p:sp>
      <p:sp>
        <p:nvSpPr>
          <p:cNvPr id="21" name="文本框 20"/>
          <p:cNvSpPr txBox="1"/>
          <p:nvPr/>
        </p:nvSpPr>
        <p:spPr>
          <a:xfrm>
            <a:off x="839754" y="4696239"/>
            <a:ext cx="3302758" cy="1200329"/>
          </a:xfrm>
          <a:prstGeom prst="rect">
            <a:avLst/>
          </a:prstGeom>
          <a:noFill/>
        </p:spPr>
        <p:txBody>
          <a:bodyPr wrap="square" rtlCol="0">
            <a:spAutoFit/>
          </a:bodyPr>
          <a:lstStyle/>
          <a:p>
            <a:pPr>
              <a:spcBef>
                <a:spcPts val="600"/>
              </a:spcBef>
            </a:pPr>
            <a:r>
              <a:rPr lang="zh-CN" altLang="en-US" dirty="0">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a:t>
            </a:r>
            <a:endParaRPr lang="en-US" altLang="zh-CN" dirty="0" smtClean="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839753" y="4369936"/>
            <a:ext cx="330275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752622" y="1701738"/>
            <a:ext cx="0" cy="4284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343514" y="1701738"/>
            <a:ext cx="813600" cy="81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文字</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内容</a:t>
            </a:r>
          </a:p>
        </p:txBody>
      </p:sp>
      <p:sp>
        <p:nvSpPr>
          <p:cNvPr id="25" name="文本框 24"/>
          <p:cNvSpPr txBox="1"/>
          <p:nvPr/>
        </p:nvSpPr>
        <p:spPr>
          <a:xfrm>
            <a:off x="6322117" y="1672710"/>
            <a:ext cx="5415792" cy="923330"/>
          </a:xfrm>
          <a:prstGeom prst="rect">
            <a:avLst/>
          </a:prstGeom>
          <a:noFill/>
        </p:spPr>
        <p:txBody>
          <a:bodyPr wrap="square" rtlCol="0">
            <a:spAutoFit/>
          </a:bodyPr>
          <a:lstStyle/>
          <a:p>
            <a:pPr>
              <a:spcBef>
                <a:spcPts val="600"/>
              </a:spcBef>
            </a:pPr>
            <a:r>
              <a:rPr lang="zh-CN" altLang="en-US" dirty="0">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a:t>
            </a:r>
            <a:endParaRPr lang="en-US" altLang="zh-CN" dirty="0" smtClean="0">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6322116" y="2669212"/>
            <a:ext cx="496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343514" y="2940641"/>
            <a:ext cx="813600" cy="81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文字</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内容</a:t>
            </a:r>
          </a:p>
        </p:txBody>
      </p:sp>
      <p:sp>
        <p:nvSpPr>
          <p:cNvPr id="28" name="文本框 27"/>
          <p:cNvSpPr txBox="1"/>
          <p:nvPr/>
        </p:nvSpPr>
        <p:spPr>
          <a:xfrm>
            <a:off x="6322117" y="2911613"/>
            <a:ext cx="5415792" cy="923330"/>
          </a:xfrm>
          <a:prstGeom prst="rect">
            <a:avLst/>
          </a:prstGeom>
          <a:noFill/>
        </p:spPr>
        <p:txBody>
          <a:bodyPr wrap="square" rtlCol="0">
            <a:spAutoFit/>
          </a:bodyPr>
          <a:lstStyle/>
          <a:p>
            <a:pPr>
              <a:spcBef>
                <a:spcPts val="600"/>
              </a:spcBef>
            </a:pPr>
            <a:r>
              <a:rPr lang="zh-CN" altLang="en-US" dirty="0">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a:t>
            </a:r>
            <a:endParaRPr lang="en-US" altLang="zh-CN" dirty="0" smtClean="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6322116" y="3908115"/>
            <a:ext cx="496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343514" y="4043066"/>
            <a:ext cx="813600" cy="81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文字</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内容</a:t>
            </a:r>
          </a:p>
        </p:txBody>
      </p:sp>
      <p:sp>
        <p:nvSpPr>
          <p:cNvPr id="31" name="文本框 30"/>
          <p:cNvSpPr txBox="1"/>
          <p:nvPr/>
        </p:nvSpPr>
        <p:spPr>
          <a:xfrm>
            <a:off x="6322117" y="4014038"/>
            <a:ext cx="5415792" cy="923330"/>
          </a:xfrm>
          <a:prstGeom prst="rect">
            <a:avLst/>
          </a:prstGeom>
          <a:noFill/>
        </p:spPr>
        <p:txBody>
          <a:bodyPr wrap="square" rtlCol="0">
            <a:spAutoFit/>
          </a:bodyPr>
          <a:lstStyle/>
          <a:p>
            <a:pPr>
              <a:spcBef>
                <a:spcPts val="600"/>
              </a:spcBef>
            </a:pPr>
            <a:r>
              <a:rPr lang="zh-CN" altLang="en-US" dirty="0">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a:t>
            </a:r>
            <a:endParaRPr lang="en-US" altLang="zh-CN" dirty="0" smtClean="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6322116" y="5010540"/>
            <a:ext cx="496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343514" y="5145491"/>
            <a:ext cx="813600" cy="81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文字</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内容</a:t>
            </a:r>
          </a:p>
        </p:txBody>
      </p:sp>
      <p:sp>
        <p:nvSpPr>
          <p:cNvPr id="34" name="文本框 33"/>
          <p:cNvSpPr txBox="1"/>
          <p:nvPr/>
        </p:nvSpPr>
        <p:spPr>
          <a:xfrm>
            <a:off x="6322117" y="5116463"/>
            <a:ext cx="5415792" cy="923330"/>
          </a:xfrm>
          <a:prstGeom prst="rect">
            <a:avLst/>
          </a:prstGeom>
          <a:noFill/>
        </p:spPr>
        <p:txBody>
          <a:bodyPr wrap="square" rtlCol="0">
            <a:spAutoFit/>
          </a:bodyPr>
          <a:lstStyle/>
          <a:p>
            <a:pPr>
              <a:spcBef>
                <a:spcPts val="600"/>
              </a:spcBef>
            </a:pPr>
            <a:r>
              <a:rPr lang="zh-CN" altLang="en-US" dirty="0">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5518338"/>
      </p:ext>
    </p:extLst>
  </p:cSld>
  <p:clrMapOvr>
    <a:masterClrMapping/>
  </p:clrMapOvr>
  <p:transition spd="slow"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69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2190"/>
                            </p:stCondLst>
                            <p:childTnLst>
                              <p:par>
                                <p:cTn id="17" presetID="10" presetClass="entr" presetSubtype="0" fill="hold" grpId="0" nodeType="afterEffect">
                                  <p:stCondLst>
                                    <p:cond delay="0"/>
                                  </p:stCondLst>
                                  <p:iterate type="lt">
                                    <p:tmPct val="3000"/>
                                  </p:iterate>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3380"/>
                            </p:stCondLst>
                            <p:childTnLst>
                              <p:par>
                                <p:cTn id="21" presetID="22" presetClass="entr" presetSubtype="1"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3880"/>
                            </p:stCondLst>
                            <p:childTnLst>
                              <p:par>
                                <p:cTn id="25" presetID="12" presetClass="entr" presetSubtype="4"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p:tgtEl>
                                          <p:spTgt spid="24"/>
                                        </p:tgtEl>
                                        <p:attrNameLst>
                                          <p:attrName>ppt_y</p:attrName>
                                        </p:attrNameLst>
                                      </p:cBhvr>
                                      <p:tavLst>
                                        <p:tav tm="0">
                                          <p:val>
                                            <p:strVal val="#ppt_y+#ppt_h*1.125000"/>
                                          </p:val>
                                        </p:tav>
                                        <p:tav tm="100000">
                                          <p:val>
                                            <p:strVal val="#ppt_y"/>
                                          </p:val>
                                        </p:tav>
                                      </p:tavLst>
                                    </p:anim>
                                    <p:animEffect transition="in" filter="wipe(up)">
                                      <p:cBhvr>
                                        <p:cTn id="28" dur="500"/>
                                        <p:tgtEl>
                                          <p:spTgt spid="24"/>
                                        </p:tgtEl>
                                      </p:cBhvr>
                                    </p:animEffect>
                                  </p:childTnLst>
                                </p:cTn>
                              </p:par>
                            </p:childTnLst>
                          </p:cTn>
                        </p:par>
                        <p:par>
                          <p:cTn id="29" fill="hold">
                            <p:stCondLst>
                              <p:cond delay="4380"/>
                            </p:stCondLst>
                            <p:childTnLst>
                              <p:par>
                                <p:cTn id="30" presetID="10" presetClass="entr" presetSubtype="0" fill="hold" grpId="0" nodeType="afterEffect">
                                  <p:stCondLst>
                                    <p:cond delay="0"/>
                                  </p:stCondLst>
                                  <p:iterate type="lt">
                                    <p:tmPct val="3000"/>
                                  </p:iterate>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par>
                          <p:cTn id="33" fill="hold">
                            <p:stCondLst>
                              <p:cond delay="557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6070"/>
                            </p:stCondLst>
                            <p:childTnLst>
                              <p:par>
                                <p:cTn id="38" presetID="12" presetClass="entr" presetSubtype="4"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p:tgtEl>
                                          <p:spTgt spid="27"/>
                                        </p:tgtEl>
                                        <p:attrNameLst>
                                          <p:attrName>ppt_y</p:attrName>
                                        </p:attrNameLst>
                                      </p:cBhvr>
                                      <p:tavLst>
                                        <p:tav tm="0">
                                          <p:val>
                                            <p:strVal val="#ppt_y+#ppt_h*1.125000"/>
                                          </p:val>
                                        </p:tav>
                                        <p:tav tm="100000">
                                          <p:val>
                                            <p:strVal val="#ppt_y"/>
                                          </p:val>
                                        </p:tav>
                                      </p:tavLst>
                                    </p:anim>
                                    <p:animEffect transition="in" filter="wipe(up)">
                                      <p:cBhvr>
                                        <p:cTn id="41" dur="500"/>
                                        <p:tgtEl>
                                          <p:spTgt spid="27"/>
                                        </p:tgtEl>
                                      </p:cBhvr>
                                    </p:animEffect>
                                  </p:childTnLst>
                                </p:cTn>
                              </p:par>
                            </p:childTnLst>
                          </p:cTn>
                        </p:par>
                        <p:par>
                          <p:cTn id="42" fill="hold">
                            <p:stCondLst>
                              <p:cond delay="6570"/>
                            </p:stCondLst>
                            <p:childTnLst>
                              <p:par>
                                <p:cTn id="43" presetID="10" presetClass="entr" presetSubtype="0" fill="hold" grpId="0" nodeType="afterEffect">
                                  <p:stCondLst>
                                    <p:cond delay="0"/>
                                  </p:stCondLst>
                                  <p:iterate type="lt">
                                    <p:tmPct val="3000"/>
                                  </p:iterate>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par>
                          <p:cTn id="46" fill="hold">
                            <p:stCondLst>
                              <p:cond delay="7760"/>
                            </p:stCondLst>
                            <p:childTnLst>
                              <p:par>
                                <p:cTn id="47" presetID="22" presetClass="entr" presetSubtype="8"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p:stCondLst>
                              <p:cond delay="8260"/>
                            </p:stCondLst>
                            <p:childTnLst>
                              <p:par>
                                <p:cTn id="51" presetID="12" presetClass="entr" presetSubtype="4"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p:tgtEl>
                                          <p:spTgt spid="30"/>
                                        </p:tgtEl>
                                        <p:attrNameLst>
                                          <p:attrName>ppt_y</p:attrName>
                                        </p:attrNameLst>
                                      </p:cBhvr>
                                      <p:tavLst>
                                        <p:tav tm="0">
                                          <p:val>
                                            <p:strVal val="#ppt_y+#ppt_h*1.125000"/>
                                          </p:val>
                                        </p:tav>
                                        <p:tav tm="100000">
                                          <p:val>
                                            <p:strVal val="#ppt_y"/>
                                          </p:val>
                                        </p:tav>
                                      </p:tavLst>
                                    </p:anim>
                                    <p:animEffect transition="in" filter="wipe(up)">
                                      <p:cBhvr>
                                        <p:cTn id="54" dur="500"/>
                                        <p:tgtEl>
                                          <p:spTgt spid="30"/>
                                        </p:tgtEl>
                                      </p:cBhvr>
                                    </p:animEffect>
                                  </p:childTnLst>
                                </p:cTn>
                              </p:par>
                            </p:childTnLst>
                          </p:cTn>
                        </p:par>
                        <p:par>
                          <p:cTn id="55" fill="hold">
                            <p:stCondLst>
                              <p:cond delay="8760"/>
                            </p:stCondLst>
                            <p:childTnLst>
                              <p:par>
                                <p:cTn id="56" presetID="10" presetClass="entr" presetSubtype="0" fill="hold" grpId="0" nodeType="afterEffect">
                                  <p:stCondLst>
                                    <p:cond delay="0"/>
                                  </p:stCondLst>
                                  <p:iterate type="lt">
                                    <p:tmPct val="3000"/>
                                  </p:iterate>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par>
                          <p:cTn id="59" fill="hold">
                            <p:stCondLst>
                              <p:cond delay="9950"/>
                            </p:stCondLst>
                            <p:childTnLst>
                              <p:par>
                                <p:cTn id="60" presetID="22" presetClass="entr" presetSubtype="8" fill="hold"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left)">
                                      <p:cBhvr>
                                        <p:cTn id="62" dur="500"/>
                                        <p:tgtEl>
                                          <p:spTgt spid="32"/>
                                        </p:tgtEl>
                                      </p:cBhvr>
                                    </p:animEffect>
                                  </p:childTnLst>
                                </p:cTn>
                              </p:par>
                            </p:childTnLst>
                          </p:cTn>
                        </p:par>
                        <p:par>
                          <p:cTn id="63" fill="hold">
                            <p:stCondLst>
                              <p:cond delay="10450"/>
                            </p:stCondLst>
                            <p:childTnLst>
                              <p:par>
                                <p:cTn id="64" presetID="12" presetClass="entr" presetSubtype="4"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p:tgtEl>
                                          <p:spTgt spid="33"/>
                                        </p:tgtEl>
                                        <p:attrNameLst>
                                          <p:attrName>ppt_y</p:attrName>
                                        </p:attrNameLst>
                                      </p:cBhvr>
                                      <p:tavLst>
                                        <p:tav tm="0">
                                          <p:val>
                                            <p:strVal val="#ppt_y+#ppt_h*1.125000"/>
                                          </p:val>
                                        </p:tav>
                                        <p:tav tm="100000">
                                          <p:val>
                                            <p:strVal val="#ppt_y"/>
                                          </p:val>
                                        </p:tav>
                                      </p:tavLst>
                                    </p:anim>
                                    <p:animEffect transition="in" filter="wipe(up)">
                                      <p:cBhvr>
                                        <p:cTn id="67" dur="500"/>
                                        <p:tgtEl>
                                          <p:spTgt spid="33"/>
                                        </p:tgtEl>
                                      </p:cBhvr>
                                    </p:animEffect>
                                  </p:childTnLst>
                                </p:cTn>
                              </p:par>
                            </p:childTnLst>
                          </p:cTn>
                        </p:par>
                        <p:par>
                          <p:cTn id="68" fill="hold">
                            <p:stCondLst>
                              <p:cond delay="10950"/>
                            </p:stCondLst>
                            <p:childTnLst>
                              <p:par>
                                <p:cTn id="69" presetID="10" presetClass="entr" presetSubtype="0" fill="hold" grpId="0" nodeType="afterEffect">
                                  <p:stCondLst>
                                    <p:cond delay="0"/>
                                  </p:stCondLst>
                                  <p:iterate type="lt">
                                    <p:tmPct val="3000"/>
                                  </p:iterate>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4" grpId="0" animBg="1"/>
      <p:bldP spid="25" grpId="0"/>
      <p:bldP spid="27" grpId="0" animBg="1"/>
      <p:bldP spid="28" grpId="0"/>
      <p:bldP spid="30" grpId="0" animBg="1"/>
      <p:bldP spid="31" grpId="0"/>
      <p:bldP spid="33" grpId="0" animBg="1"/>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EDA41B8-4DD8-484E-A498-8AAF89A1BDA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Ghjzk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oY85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GhjzkiQtduluAIAAFMKAAAhAAAAdW5pdmVyc2FsL2ZsYXNoX3NraW5fc2V0dGluZ3MueG1slVZtb9owEP6+X4HYd9K90kkpEqVMqtSt1Vr1u5MciYVjR7ZDx7+fz7EbGwhknCrhu+fxne+NpmpL+eLDZJLmggn5DFpTXirUeN2EFjfTrNVa8FkuuAauZ1zImrDp4uNP+0kTi7zEEjuQYzkbkkPvZm4/YyjOx7c5yhAhF3VD+P5BlGKWkXxbStHy4mJo1b4BySjfGuTVj/lqPeiAUaXvNdRRTOtrlHGURoJSgCF9X6NcZDGSAfOeruxnJKd3df71B7QdVVRb2vITyhCtISXESb5eogzjubk9rsoc5TxBw19toF8+owxCGdmDjC+/+4oyyBBN2/xPjzRSlJjQmHO+iO8cJkhhxg+jukK5SMAHoaOLVXDpsW+9C0Duazj3KY6rFOwJ83qwELDoGYOFli2kiT91NlWJt8dWm/mAxYYwZQChqgc9maCfSKv8NbGux/2BN8qLAOQUPeJVsLaGVRdvAIz1PX61urWrIozvXRcEKGHnlEGEvbJH/jZpPUIGyh75zGgBj5ztj+CHlo7jS3xLXDHPZ99YgRNz9PnyJ29FTw84uCpw7RQeU4sCFgrDeaE1YNXSxOq6kJKjmFJOdrQkmgr+C3HZ3j5GpcmBwXXa6b5KNdUMTrWbjdEs6bBe9hx3o7PG7dj9KPSP684TbXb4zZRoTfKqNj9KajpxPDMkJjHT5DQDt6SBg7znGxFwrO8hUk3kFuSLEGysGy40qLHXi260huBpEuQgTU5nOXWXnEo/b+sM5NpUjYLyWY6VHbCiZcXMn36l8AbFAWPA2lF1Ze7jhL73ZaBwTQBE5pXv2u7QWeqWacpgB372A4V98tDbUmW6dKjhlvoBNjpsOacZ1ZNuVfS9Eq+QQH8C/2rCii4+sIxoe00yZV8WTb5fwn0s0Vr22wybL1xk9ux6KbrY2I8zaJT4z+Q/UEsDBBQAAgAIAGhjzk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GhjzkihT/+0mQEAAB0GAAAfAAAAdW5pdmVyc2FsL2h0bWxfc2tpbl9zZXR0aW5ncy5qc42Uy27CMBBF93xF5G4rRJ/Q7lChUiUWlcqu6sIJQ4hwbMt2UlLEvzdjXrHjlHo28c3JHc9Enm0vqhdJSPQcbe2z3b+7e6sBakYVcO3qrEPPUSeaZQuYZzmwjAPxkPL46UnenYmQMeHWNK4+0FY3/IjAN0vKdBOXAQsV0HRAKwPad0DbhBL/OJUdqtpX1GhzXBgjeD8R3AA3fS5UTi1Drl7tahbowaIEdQFd0gQc06FdXeTZ8WGI0eQSkUvKq5lIRT+myTpVouCLrvyrSoKqf/h6Dwyehi9Tx45l2rwZyP3E0xFGNykVaA2HvI9TjCDMaAys4Tuw6w/UMW4X5NFlpjNzpMc3GE1a0hRaXRqNMVyM116tbg4x2pyBjdkTd7cYDsFoBaplNbnHcEAhC/mPHyiVSLEjLbTd8xPKBF1kPD2kHmAEOTws2nZ171yoPf6EOFdIeFdoFbp9edfk8MHQvTfBq6u9vLOQHQuJPJBDBDTZNYOsoXMY488R3H9GhBpDk1Vej4d6NNZtoGoNai4Eq0//demcfq7e7hdQSwMEFAACAAgAWmfO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WmfOSFHldcZvAAAAdgAAABwAAAB1bml2ZXJzYWwvbG9jYWxfc2V0dGluZ3MueG1sDcyxDoJADIDhnadouoO6OXAwmLipg/AADVfIJb3WcI2Rt/e2f/jy9+MvC3x5L8k04KU7I7AuFpNuAefp3l4RipNGElMOqIYwDk0vtpC82b3CAh+hg/eJcw3nJ+Uqb6bO6vBSOaCFR32uiSOehuY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FpnzkjJGH6LcgEAAPsCAAApAAAAdW5pdmVyc2FsL3NraW5fY3VzdG9taXphdGlvbl9zZXR0aW5ncy54bWyNUttqGzEQfc9XiPyAJY1uC1uDblsMwSnEEPpUtl61LE20ZaXQEPTx1SYxjhuXVvM0c86cYUanTT/GaB9Snu7Hpz6PU7wJOY/xe1pfINTup7tp/jSHFHJaHSu3YxymX5v4bVpqtZpyH4d+HuyCpjVG3fNDSmrlVM2YYRRJ5qlXyHluK9aAa8BWzFFi29UfEi+6c9iHmM+rtqsT9H3DJqYw500cwuMaTtlvodMNPs79MFZeWgu2RDlMLY4tgRjhkvtCNQAIZLkjDhcpG6kJ8phxDMUoChQQ4Zw0ohBJOdSsa0RVYb4RiEnGqCvU09qNtDaO2iKhIUTXaV41tnSdkRgjQggwV7iAzmBU2VA1NKjlgODAgCjaaKIAdbYzHSveeWE5UtQLjAszBjA+Hve43dtzHav/vc7hnP8QPPsFZ9HFW6sz5mr3D/Ncybtw//OuzwF97VPYDB8u7fV257e7L9fbq8+Xr9589vGBuRi2bv5Xf/8GUEsDBBQAAgAIAFpnzkgM1XO42g4AAKcbAAAXAAAAdW5pdmVyc2FsL3VuaXZlcnNhbC5wbmftV/lXk1e3fqktWhWH1XpFAsShX1uRglEBmYIIFl01QCSVgoRQUSlTkCEJUwItXxVRSEcGEdBoA2FIjJEpgUSqkLYRohKIEAPaFJCMQkxCJnJf8OvqXXet+xdcfnhX3v3kPec8Z+/n7LP3pcjwMIe1TmsBAHA4djT0BACs2gIAb5WusQcR+x/Eu8Afu+wTYYcB+pDzLGi8nRSMCAYAJnmd5ct3QPvd80djsgFgw/2lx46f0XQGACABx0KDUbnxKimi5YOpbfwXxuNGgAR02m3tQ5z/iNLy8QcJpTvlh1GbHhR/QP/pbVjX5s05NyjfXC/dvqMJ8t6O72rqNE9+J/7AD4jKNihsd/c39q71GKqhN9PVftIRIaNFWPNZS7Lpz8ueJxuI+jH5jxFwX+2Li9C3AMDyaM3IuhEH7esQlEUGtX0VDW7ji2aS43AMKo5b2I3eBAAJdfJSVtOCScGQLPHvoNV3oRouyc+Bo9OiAjNnGUXWVP/3wO9q5Zc+k64HgGL0JdA923e6ga+lTeCQnRTw29LSFXAFXAFXwBVwBVwBV8AVcAVcAf8fglVcy7wA7Jru3QgFO4pNm8HXQ6Eo8J/NSDsACP2/Qd+P3ehx3XfyZ3+pOhkBN/4l71sNjZNmCwN9rrHROLMcP6pSqVcDgGIwkYvtwSFFKk/Pnle/xst+je0Y3aYgiIkgFDTdlatpWrBohdE8qypDAim42Sw51cnhBAFAnGI4Iqj3y8mAcFHXbfUpQkNS+8MjEK2aQqJyntmIKpctQrg5rWBVRg6OwzH/mL9onBHmaCtJ2trJVpDPj6keRdpBn+iIgLkHNUGLc2Txw5lc+MLzEqjeKvDkFY70GGdOCAa153T7IQKrtsHWkzLRVShuULD5v+WlJUqyNga+fjRgrrk6qfIjb6WFCD9luwCSkVrmTGYaG2l9sbHoK42htXJ2NPAdHStQ4/PMUFF2OTZtmUtT35iQpGexvo71KZrtkGA503fW/sDusb89NV2bATez4ypkTUQMDGm20Dlq0w73lOdw0n9NVZ7CxkD+3R5PbMOldsMYrlu9Ihl5MnOeNNzg6EtOT4ulq1PRRYGVqYs9E3m++m1DbDV6QwV29T28buDBTTJ83BUTfowwmST1a7xFGpgxfiiaQD6WNl2mcIIuNgd/4aCWpzo8YZ8957VdZV+oG3od8F2LYnzK9NsIqWH1S50H8dtQIs85N/rQqLCZy9jkHMTa/K/E7vyAK/ujvY42CN2e5Qwj0qvXK1x3XcTeVN9fIA1n4Rr4MuMXyLnEay+eTaXdktjdRtfNKSv2NFI5Gha2LioqSKHmQg+jnL8qPH5GvKYpeDZgbxy/pgwaYT1eGcRxKhSLzypHDDL3ww4W/nWu/UxizT7XjV4JmHpcU1GGaYxecMWZXW7iujZKKiGZMAx+osJIt0RKXnYEZvsD3i3CcQL/pyiR1BbTOUSjicu0Juta5GanVT3YidaJd+snd6tFh/A9kKE5XBBn8xaBHR7cYHUV07KXzjpFklwnShM/kA7QBekc4iW1MXe9tAP0Hf9ResFoWzZo2I3SyL9em9cg3XHmBBAqkydGSq2TVU1ryu3ifTI6nEWDKdtjtO/0k1vMY2hh00s6r7RMipPU4xTOIZ0qkBN7NqLIFMWxeLDTV7Vm/8Grfjar72s9NYMaaRhU6fvgoUe+Wv+KnRdCvHVWum/L+7oYvZr12jma+O/kDd1Ggpt8fm5z4z5beH9rJRQKdZMZXOR3MtH3qZO0p68dj3UyFVlif7f6vOmakYtQUpdpQUbe6HqU8M/64T7/CkaCS+dM5Cva9Aez/mBb9ypGfc9qeg3xHCgeJ6Wc9lX5eT6WNog8kMi+2+oI3OghnOUb5W1nZaZze0Pq+UCSt47l+CKyRG/qRr0ufwX5HonhPy+Ib6QnubaKD5Hik3xvN6SDUbpTnh+nzj5Fj0YF6J8mtvBsVo2toMNGyJ/6OXr8bOdsR6BidOycNJ1G4/TkLDF0bwwx9LVKvO89Ydp2SsubJVuXBHOS/PVfnqvLyiIdHg0kpNdNhUVcmGM2/pIu5htpRDTU023XzoEep9/IeTh8QhzcRtGvqWA+s7AgdpFVYjFiFciSUFUV0okU+x4+WyW5szvthFTLFNkp56cEtgIqY4irGUL1LPx5OUkrn0d4Fi4HXCHCyztEokEMIW+ZZkw4pnCuP+Y8TqBuBvmdmJ9JVDh894ufNmBanCoIYFTMRATqRF78zryaGBcDH5eTlKFgp8QT0UMS6vIu0sHpiNc8IZ1MdZiVs/REaVNtIwYtyR3Xi8vrhQ8q3F3ueF74y7An9J3zOSDDK8EFCNx2ZeVuHbMpL98gJUjsCJ2qsSwjTl4cV2KCDWoHeHxx+LKmquXcchr2PrV0nAqya4V/NukShG/HOq1S+NXTa+VPuap8OY4yTU6cn68+OJRDtjPD2VbYkvePa+9x4yenBdNi7hRKq9C1UY1e19+6SWUGeSNq4yMImS810aVrn79kzyT2Ru2nOh0lCNYrqFNfsyT6tHh88vDdOOzi+LKLaMk963w0tfl9AQfcQX2thxJfIwuUT8MQiddPuX04LfgU9ZCvWFucWZn/4BBCq3Mv94mbZgHtWATu2rUq6eedEeekfpIrNPVkVxoadcVYxwyXavIdHJHtVxqZRT4qTogo8abko9o3ZGQHzZGrJxAl03Pqh9Xye7GrJWo0DSthTc2zEMPVk0TVGz1FKMT+n+MwghvQEnmHw95rfExBc7LvdZekjXKzh9sfCgaPhDc6fiW+m5wQMNHbsOr02w/nF7pbsA0P2biOmsbMho2XyvbpZV+QujcKmBSKK0QKHwPvvDBxIJSP8nSXWr5cPBiJqJ34Xr7kgW3eiESSoX14KVcM07Y+Dimh5EjsHdmyAW5KsyzLASso/TY/5Na0sGTC6f2qqX2yfHay61EyCyLrOmgv5fvVStpYCAQOo+gYsbb43Bs90p8Ve6FvDe3q9H4oK/HIkVn97x9STpcsXYotk7ZFQ9LG0hj0SS0bV5yKE/JhOE3Pw5TFhV/aYTjBz6AvsHVfDh+YJmD8lxXNaU6MJOQ1gvJ45OKjB7XBOxNg37trTUpzH76urZ6cJJt3chZOszbt+lSe2nZquIMsxD5R/QiKy9trROVq4Khn2E3VmqQY7u/eRUratFBrj5yDCpLFeZfUizlujvK+/Jk6At2VtPBiREYOIv282jU3AWdWdTZ8sssjgaM2HqROBefUzZ0+EeXDW47O+loqjGd+I56xI725o+seziv72axtYJa9oF2YZKVeFaKufK3da98rc7gFuxfvak4d997rqnkmzjxf+DrZuPUH/eP/MCw3w4buinmpTuZzloJ4xv6i411Uo+HYBWaR0N9NzgQ/Q4T2/8pb1DFGGCRdC+t802q5X0SQ9fXYvva0tmH01lcYqTbTGSWue4J2auxWpP7DcSpL+59T5i379ibV112eai3oLpwF9dSjH09VMROhXulOjzxuUq7IjPOMINW+vfXCXKXJxAx/o2nRATW/kHqDSqSctvRVxOIraFO1R/llZflpOeYz7yGZkUk7SVYFpnPHY9rZ1Do1u9gmrydrMQevYtL8dHGQKEP44PL1M7xNc6s8ud5nMZCLZ6cL2Tg8TMPKz6QVkbe2Yo1YCcD6qKHwTiBJ2UxFrBr3cBsIq0pxWqW6Ks89KW4/MLpHtv4IglM/G98ogS4lpJSrGVqLqf1KmRG+YYtDe1EK5icTd3SbocA4MA4Dtf6edPHpp6jj8qDFZrLX4OPbl09l9OJ0VTzLWd2iWZPdZzEKi+DmaohixI5ewFXeLIBXGl0acV8ihUzYeTqjlrSDIdG3nkqq84skq/BaMTr+DWmvi/0BOAFeYl+N7s6aeo7J8fCqlh7oYoi/i6VWoLVTXkfpAj6Tx8UkxTPsx2TzsOdwVGfQsiNVsWqyyRGFhg/tE1kyoZUpNeMf6azziLuZgTr2QQ+I2ceh9YbrOl31Sz3fm3L6BK8YzQuBrQ6hQdWQjJ5MKhczxLMtmqN5ZqlmPHiPDxe7fXCEPSOAg9mNVvLCsUuM0twTZac5NnzkEhU4yVZsW6bsTStJdWnl5HnhqqqWzxVRxI0Jl2aBOq0cktlaukrZRDCZ+uKW71BPfKaU8mf+S7VQWeGvPlhAyNpwofnB1Pa7HrVVtOFQ3kK/Jz2m4vINSGh2u9p4hwyeDJE/QqZtV1DXkjPHc39cXiLx5fKxGNn3YED0iSQdcl375DPPdv73UaOqi6AUdxfox5Ik1tt7kLBuVYeEXvbtE4fDgqzuBptlRpX1bIEdfCBaUe9pfllPZvntimTCi5ybqSZC3ROp7n3Csphhy/pWnkZHikSfTKZDEurCoMS7gZXXmrFQMPuFf25tbwwJ0h8oLbvUtJAst38c1/Ymyq4h/2M8WFOkF+PgNov2pWGPx9U3Q0caG0jj6hJiadkxw1yjSTmftSm2alCwsDDcP+pA6Y41FI7xyXM7P/+nZBP9U7LtBsuSznEzzxMJowU5SKwUfQuDa7oP3AWDx8CI6EGf+G9EdR/8e4NNwmS88HftXUFSsHRDsYp0JVFUfv1NoZldz9hSENZPntsggSnn6VJJBo/oXRz76X1vnmXKM1oYaIjzT5ga0A/5a+L2F0+nECaJBDNIjRlBE+PE3mDon20olt6yFfWXY6tsMFPAIn8OMnbDBu33A6c90iZGf6acKNBITbxkYcpYbCPH47lNrr3Kz/2+WfFshnV9qQjnk7SyfMnZuNw/ktIq5qaHJ5CZm6FnzMousE1RKgl71BwN13vnBdBhprQasAeapa8DnlOafT4Oh7njXbbWp3wxQvQbqI0oCDviO+qfxj//Gwe/5V2deYuOSTax15eFueb9pUzc4RURCQCN8p3lRjxT0/WqkWQzZEaiLKilBJVUBOUtipStHi15Uj8AeBW16391f3EmeQtjfBtoS1ARcSawGxmv+dsAT7rkbyPWmpTVAQ54Go0LRSQhkcOdkySJxxoAuI2y7qVCKRSqhmvG6nRiTOcesCNEeaJ8LEWxbYsOZ9YgbKyad7DgPMCxI+Gh9MMJ3/w3UEsDBBQAAgAIAFpnzkhwa966SwAAAGoAAAAbAAAAdW5pdmVyc2FsL3VuaXZlcnNhbC5wbmcueG1ss7GvyM1RKEstKs7Mz7NVMtQzULK34+WyKShKLctMLVeoAIoBBSFASaESyDVCcMszU0oybJXMzUwRYhmpmekZJbZKpuYmcEF9oJEAUEsBAgAAFAACAAgAaGPOSBUOrShkBAAABxEAAB0AAAAAAAAAAQAAAAAAAAAAAHVuaXZlcnNhbC9jb21tb25fbWVzc2FnZXMubG5nUEsBAgAAFAACAAgAaGPOSAh+CyMpAwAAhgwAACcAAAAAAAAAAQAAAAAAnwQAAHVuaXZlcnNhbC9mbGFzaF9wdWJsaXNoaW5nX3NldHRpbmdzLnhtbFBLAQIAABQAAgAIAGhjzkiQtduluAIAAFMKAAAhAAAAAAAAAAEAAAAAAA0IAAB1bml2ZXJzYWwvZmxhc2hfc2tpbl9zZXR0aW5ncy54bWxQSwECAAAUAAIACABoY85IKpYPZ/4CAACXCwAAJgAAAAAAAAABAAAAAAAECwAAdW5pdmVyc2FsL2h0bWxfcHVibGlzaGluZ19zZXR0aW5ncy54bWxQSwECAAAUAAIACABoY85IoU//tJkBAAAdBgAAHwAAAAAAAAABAAAAAABGDgAAdW5pdmVyc2FsL2h0bWxfc2tpbl9zZXR0aW5ncy5qc1BLAQIAABQAAgAIAFpnzkg9PC/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
  <p:tag name="ISPRING_PRESENTATION_TITLE" val="10079.pptx"/>
</p:tagLst>
</file>

<file path=ppt/theme/theme1.xml><?xml version="1.0" encoding="utf-8"?>
<a:theme xmlns:a="http://schemas.openxmlformats.org/drawingml/2006/main" name="Office 主题">
  <a:themeElements>
    <a:clrScheme name="DP01">
      <a:dk1>
        <a:srgbClr val="000000"/>
      </a:dk1>
      <a:lt1>
        <a:srgbClr val="FFFFFF"/>
      </a:lt1>
      <a:dk2>
        <a:srgbClr val="44546A"/>
      </a:dk2>
      <a:lt2>
        <a:srgbClr val="E7E6E6"/>
      </a:lt2>
      <a:accent1>
        <a:srgbClr val="548280"/>
      </a:accent1>
      <a:accent2>
        <a:srgbClr val="3F3F3F"/>
      </a:accent2>
      <a:accent3>
        <a:srgbClr val="7F7F7F"/>
      </a:accent3>
      <a:accent4>
        <a:srgbClr val="A5A5A5"/>
      </a:accent4>
      <a:accent5>
        <a:srgbClr val="D8D8D8"/>
      </a:accent5>
      <a:accent6>
        <a:srgbClr val="F2F2F2"/>
      </a:accent6>
      <a:hlink>
        <a:srgbClr val="FF0000"/>
      </a:hlink>
      <a:folHlink>
        <a:srgbClr val="954F72"/>
      </a:folHlink>
    </a:clrScheme>
    <a:fontScheme name="Temp">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707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1830</Words>
  <Application>Microsoft Office PowerPoint</Application>
  <PresentationFormat>宽屏</PresentationFormat>
  <Paragraphs>300</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Meiryo</vt:lpstr>
      <vt:lpstr>宋体</vt:lpstr>
      <vt:lpstr>微软雅黑</vt:lpstr>
      <vt:lpstr>Arial</vt:lpstr>
      <vt:lpstr>Calibri</vt:lpstr>
      <vt:lpstr>Calibri Light</vt:lpstr>
      <vt:lpstr>Wingdings</vt:lpstr>
      <vt:lpstr>Office 主题</vt:lpstr>
      <vt:lpstr>Office Theme</vt:lpstr>
      <vt:lpstr>PowerPoint 演示文稿</vt:lpstr>
      <vt:lpstr>PowerPoint 演示文稿</vt:lpstr>
      <vt:lpstr>PowerPoint 演示文稿</vt:lpstr>
      <vt:lpstr>公司简介</vt:lpstr>
      <vt:lpstr>经营范围</vt:lpstr>
      <vt:lpstr>团队介绍</vt:lpstr>
      <vt:lpstr>企业荣誉</vt:lpstr>
      <vt:lpstr>PowerPoint 演示文稿</vt:lpstr>
      <vt:lpstr>企业责任</vt:lpstr>
      <vt:lpstr>企业使命</vt:lpstr>
      <vt:lpstr>经营方针</vt:lpstr>
      <vt:lpstr>经营理念</vt:lpstr>
      <vt:lpstr>PowerPoint 演示文稿</vt:lpstr>
      <vt:lpstr>研发背景</vt:lpstr>
      <vt:lpstr>产品介绍</vt:lpstr>
      <vt:lpstr>服务介绍</vt:lpstr>
      <vt:lpstr>配套设施</vt:lpstr>
      <vt:lpstr>PowerPoint 演示文稿</vt:lpstr>
      <vt:lpstr>市场规模</vt:lpstr>
      <vt:lpstr>业绩展示</vt:lpstr>
      <vt:lpstr>合作伙伴</vt:lpstr>
      <vt:lpstr>成功案例</vt:lpstr>
      <vt:lpstr>PowerPoint 演示文稿</vt:lpstr>
      <vt:lpstr>行业前景</vt:lpstr>
      <vt:lpstr>战略目标</vt:lpstr>
      <vt:lpstr>五年规划</vt:lpstr>
      <vt:lpstr>公司前景</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2017-02-23T02:39:51Z</dcterms:created>
  <dcterms:modified xsi:type="dcterms:W3CDTF">2018-10-13T11:21:27Z</dcterms:modified>
</cp:coreProperties>
</file>