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DBBE48-0657-4B1E-AE1E-88C7B2D596D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321DA4C2-5B84-4213-A840-4C0D59B4D557}">
      <dgm:prSet phldrT="[文本]"/>
      <dgm:spPr/>
      <dgm:t>
        <a:bodyPr vert="vert"/>
        <a:lstStyle/>
        <a:p>
          <a:r>
            <a:rPr lang="zh-CN" altLang="en-US" dirty="0"/>
            <a:t>管理</a:t>
          </a:r>
        </a:p>
      </dgm:t>
    </dgm:pt>
    <dgm:pt modelId="{0A29C2B4-E575-4808-90E7-15CDBB8BD6BD}" type="parTrans" cxnId="{5085EF68-1A57-425C-B2E3-0E47F292F0AB}">
      <dgm:prSet/>
      <dgm:spPr/>
      <dgm:t>
        <a:bodyPr/>
        <a:lstStyle/>
        <a:p>
          <a:endParaRPr lang="zh-CN" altLang="en-US"/>
        </a:p>
      </dgm:t>
    </dgm:pt>
    <dgm:pt modelId="{40C9E6F0-DD2C-4596-B29E-03015B4340F7}" type="sibTrans" cxnId="{5085EF68-1A57-425C-B2E3-0E47F292F0AB}">
      <dgm:prSet/>
      <dgm:spPr/>
      <dgm:t>
        <a:bodyPr/>
        <a:lstStyle/>
        <a:p>
          <a:endParaRPr lang="zh-CN" altLang="en-US"/>
        </a:p>
      </dgm:t>
    </dgm:pt>
    <dgm:pt modelId="{EA9C9DAD-55CD-4BDD-8838-DC2CC49C073D}">
      <dgm:prSet phldrT="[文本]" custT="1"/>
      <dgm:spPr/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CEO</a:t>
          </a:r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：牛悦安（项目负责人，把控全局）</a:t>
          </a:r>
        </a:p>
      </dgm:t>
    </dgm:pt>
    <dgm:pt modelId="{D0EDB964-3109-4C4C-AFFA-9FDD6E35172F}" type="parTrans" cxnId="{A5E3CA4D-209A-46C8-8BA2-BCC56FDE7F61}">
      <dgm:prSet/>
      <dgm:spPr/>
      <dgm:t>
        <a:bodyPr/>
        <a:lstStyle/>
        <a:p>
          <a:endParaRPr lang="zh-CN" altLang="en-US"/>
        </a:p>
      </dgm:t>
    </dgm:pt>
    <dgm:pt modelId="{5150D7BB-4562-470E-AEB4-5496FB0F6A57}" type="sibTrans" cxnId="{A5E3CA4D-209A-46C8-8BA2-BCC56FDE7F61}">
      <dgm:prSet/>
      <dgm:spPr/>
      <dgm:t>
        <a:bodyPr/>
        <a:lstStyle/>
        <a:p>
          <a:endParaRPr lang="zh-CN" altLang="en-US"/>
        </a:p>
      </dgm:t>
    </dgm:pt>
    <dgm:pt modelId="{94C567A8-7311-4045-A151-D94BDA30BCEB}">
      <dgm:prSet phldrT="[文本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产品总监：梅佳奕（产品体验，把握用户需求调整功能）</a:t>
          </a:r>
        </a:p>
      </dgm:t>
    </dgm:pt>
    <dgm:pt modelId="{811AD0E4-FC33-4A97-B686-DC6DDFCD637E}" type="parTrans" cxnId="{49D09B17-E335-4293-B189-09264B2AA4BB}">
      <dgm:prSet/>
      <dgm:spPr/>
      <dgm:t>
        <a:bodyPr/>
        <a:lstStyle/>
        <a:p>
          <a:endParaRPr lang="zh-CN" altLang="en-US"/>
        </a:p>
      </dgm:t>
    </dgm:pt>
    <dgm:pt modelId="{7AFAEF18-8264-4AB3-A8B6-C17FAD6881CD}" type="sibTrans" cxnId="{49D09B17-E335-4293-B189-09264B2AA4BB}">
      <dgm:prSet/>
      <dgm:spPr/>
      <dgm:t>
        <a:bodyPr/>
        <a:lstStyle/>
        <a:p>
          <a:endParaRPr lang="zh-CN" altLang="en-US"/>
        </a:p>
      </dgm:t>
    </dgm:pt>
    <dgm:pt modelId="{C38AB6AB-EFC9-4D49-9D20-C00B85C08367}">
      <dgm:prSet phldrT="[文本]"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技术总监：徐志榛（制定技术战略，负责产品开发）</a:t>
          </a:r>
        </a:p>
      </dgm:t>
    </dgm:pt>
    <dgm:pt modelId="{7BE14250-DF45-4239-9A71-C5DC29A617CD}" type="parTrans" cxnId="{63162929-DAA8-46B8-BC72-BE0622A69E37}">
      <dgm:prSet/>
      <dgm:spPr/>
      <dgm:t>
        <a:bodyPr/>
        <a:lstStyle/>
        <a:p>
          <a:endParaRPr lang="zh-CN" altLang="en-US"/>
        </a:p>
      </dgm:t>
    </dgm:pt>
    <dgm:pt modelId="{48715402-DE8C-4EAF-BB2F-77FC73A21178}" type="sibTrans" cxnId="{63162929-DAA8-46B8-BC72-BE0622A69E37}">
      <dgm:prSet/>
      <dgm:spPr/>
      <dgm:t>
        <a:bodyPr/>
        <a:lstStyle/>
        <a:p>
          <a:endParaRPr lang="zh-CN" altLang="en-US"/>
        </a:p>
      </dgm:t>
    </dgm:pt>
    <dgm:pt modelId="{28FB84E2-0FF2-4FC4-9B3B-796C4A565323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财务总监兼营销总监：耿岱琳（会计核算、</a:t>
          </a:r>
          <a:endParaRPr lang="en-US" altLang="zh-CN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财务管理、资金成本运作）</a:t>
          </a:r>
        </a:p>
      </dgm:t>
    </dgm:pt>
    <dgm:pt modelId="{F92CCE23-9912-4A83-B995-6B2DC47DD424}" type="parTrans" cxnId="{02B320B4-6C68-4AFB-A831-F4915BE1C592}">
      <dgm:prSet/>
      <dgm:spPr/>
      <dgm:t>
        <a:bodyPr/>
        <a:lstStyle/>
        <a:p>
          <a:endParaRPr lang="zh-CN" altLang="en-US"/>
        </a:p>
      </dgm:t>
    </dgm:pt>
    <dgm:pt modelId="{91336EF8-65FF-417C-AB70-4B326419835A}" type="sibTrans" cxnId="{02B320B4-6C68-4AFB-A831-F4915BE1C592}">
      <dgm:prSet/>
      <dgm:spPr/>
      <dgm:t>
        <a:bodyPr/>
        <a:lstStyle/>
        <a:p>
          <a:endParaRPr lang="zh-CN" altLang="en-US"/>
        </a:p>
      </dgm:t>
    </dgm:pt>
    <dgm:pt modelId="{F39BD4DC-474B-4FB7-986A-277C7922AC54}">
      <dgm:prSet custT="1"/>
      <dgm:spPr/>
      <dgm:t>
        <a:bodyPr/>
        <a:lstStyle/>
        <a:p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运营总监：王聪聪（内部控制，包括成本、项目流程及风险）</a:t>
          </a:r>
        </a:p>
      </dgm:t>
    </dgm:pt>
    <dgm:pt modelId="{0B5B6561-788A-4519-A028-9BFF291EFC5D}" type="parTrans" cxnId="{737777AE-D7AC-4244-B3C7-83BD470C20BD}">
      <dgm:prSet/>
      <dgm:spPr/>
      <dgm:t>
        <a:bodyPr/>
        <a:lstStyle/>
        <a:p>
          <a:endParaRPr lang="zh-CN" altLang="en-US"/>
        </a:p>
      </dgm:t>
    </dgm:pt>
    <dgm:pt modelId="{79EBDDF1-3D1E-48C6-BC44-2A7F3A62E8E2}" type="sibTrans" cxnId="{737777AE-D7AC-4244-B3C7-83BD470C20BD}">
      <dgm:prSet/>
      <dgm:spPr/>
      <dgm:t>
        <a:bodyPr/>
        <a:lstStyle/>
        <a:p>
          <a:endParaRPr lang="zh-CN" altLang="en-US"/>
        </a:p>
      </dgm:t>
    </dgm:pt>
    <dgm:pt modelId="{7D446465-3117-477A-B414-2626CBF8E78B}" type="pres">
      <dgm:prSet presAssocID="{2DDBBE48-0657-4B1E-AE1E-88C7B2D596D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BDA247B-DB59-452C-BD2A-7CC881EBAB33}" type="pres">
      <dgm:prSet presAssocID="{321DA4C2-5B84-4213-A840-4C0D59B4D557}" presName="root1" presStyleCnt="0"/>
      <dgm:spPr/>
    </dgm:pt>
    <dgm:pt modelId="{C9DC66E2-28FD-4136-AE82-78DA949A439D}" type="pres">
      <dgm:prSet presAssocID="{321DA4C2-5B84-4213-A840-4C0D59B4D557}" presName="LevelOneTextNode" presStyleLbl="node0" presStyleIdx="0" presStyleCnt="1" custScaleX="131051" custScaleY="44309">
        <dgm:presLayoutVars>
          <dgm:chPref val="3"/>
        </dgm:presLayoutVars>
      </dgm:prSet>
      <dgm:spPr/>
    </dgm:pt>
    <dgm:pt modelId="{0473EFC8-E521-4347-8866-EB632211D24A}" type="pres">
      <dgm:prSet presAssocID="{321DA4C2-5B84-4213-A840-4C0D59B4D557}" presName="level2hierChild" presStyleCnt="0"/>
      <dgm:spPr/>
    </dgm:pt>
    <dgm:pt modelId="{FB6E1E27-6578-4EEE-9E84-5D01F20F7B25}" type="pres">
      <dgm:prSet presAssocID="{D0EDB964-3109-4C4C-AFFA-9FDD6E35172F}" presName="conn2-1" presStyleLbl="parChTrans1D2" presStyleIdx="0" presStyleCnt="5"/>
      <dgm:spPr/>
    </dgm:pt>
    <dgm:pt modelId="{2843B45A-680A-4354-B641-3E8520B652DB}" type="pres">
      <dgm:prSet presAssocID="{D0EDB964-3109-4C4C-AFFA-9FDD6E35172F}" presName="connTx" presStyleLbl="parChTrans1D2" presStyleIdx="0" presStyleCnt="5"/>
      <dgm:spPr/>
    </dgm:pt>
    <dgm:pt modelId="{ECB9E458-BD55-456D-BFF0-1FA4A2902ED0}" type="pres">
      <dgm:prSet presAssocID="{EA9C9DAD-55CD-4BDD-8838-DC2CC49C073D}" presName="root2" presStyleCnt="0"/>
      <dgm:spPr/>
    </dgm:pt>
    <dgm:pt modelId="{A218E763-4061-4FD8-A3E5-6C78AB84FCC9}" type="pres">
      <dgm:prSet presAssocID="{EA9C9DAD-55CD-4BDD-8838-DC2CC49C073D}" presName="LevelTwoTextNode" presStyleLbl="node2" presStyleIdx="0" presStyleCnt="5" custScaleX="378017" custScaleY="165036">
        <dgm:presLayoutVars>
          <dgm:chPref val="3"/>
        </dgm:presLayoutVars>
      </dgm:prSet>
      <dgm:spPr/>
    </dgm:pt>
    <dgm:pt modelId="{74C616C5-4CF2-416B-81A6-122547E80270}" type="pres">
      <dgm:prSet presAssocID="{EA9C9DAD-55CD-4BDD-8838-DC2CC49C073D}" presName="level3hierChild" presStyleCnt="0"/>
      <dgm:spPr/>
    </dgm:pt>
    <dgm:pt modelId="{BD7D52EE-8987-4933-AE47-AE2E99E48C08}" type="pres">
      <dgm:prSet presAssocID="{811AD0E4-FC33-4A97-B686-DC6DDFCD637E}" presName="conn2-1" presStyleLbl="parChTrans1D2" presStyleIdx="1" presStyleCnt="5"/>
      <dgm:spPr/>
    </dgm:pt>
    <dgm:pt modelId="{A38C220E-614E-413F-B3D7-F0CDFB91D7C4}" type="pres">
      <dgm:prSet presAssocID="{811AD0E4-FC33-4A97-B686-DC6DDFCD637E}" presName="connTx" presStyleLbl="parChTrans1D2" presStyleIdx="1" presStyleCnt="5"/>
      <dgm:spPr/>
    </dgm:pt>
    <dgm:pt modelId="{47B8B8C1-EA07-4C17-B050-74AFE6E3EB7C}" type="pres">
      <dgm:prSet presAssocID="{94C567A8-7311-4045-A151-D94BDA30BCEB}" presName="root2" presStyleCnt="0"/>
      <dgm:spPr/>
    </dgm:pt>
    <dgm:pt modelId="{F36C89C1-06ED-466C-8549-C4B87AFD34EF}" type="pres">
      <dgm:prSet presAssocID="{94C567A8-7311-4045-A151-D94BDA30BCEB}" presName="LevelTwoTextNode" presStyleLbl="node2" presStyleIdx="1" presStyleCnt="5" custScaleX="378017" custScaleY="165036">
        <dgm:presLayoutVars>
          <dgm:chPref val="3"/>
        </dgm:presLayoutVars>
      </dgm:prSet>
      <dgm:spPr>
        <a:xfrm>
          <a:off x="969092" y="504815"/>
          <a:ext cx="3104512" cy="403587"/>
        </a:xfrm>
        <a:prstGeom prst="rect">
          <a:avLst/>
        </a:prstGeom>
      </dgm:spPr>
    </dgm:pt>
    <dgm:pt modelId="{9FD84142-FDBA-4A58-AFF5-7F74023ACCE7}" type="pres">
      <dgm:prSet presAssocID="{94C567A8-7311-4045-A151-D94BDA30BCEB}" presName="level3hierChild" presStyleCnt="0"/>
      <dgm:spPr/>
    </dgm:pt>
    <dgm:pt modelId="{8B68A89C-4D7D-4805-AD54-541D94FF7183}" type="pres">
      <dgm:prSet presAssocID="{7BE14250-DF45-4239-9A71-C5DC29A617CD}" presName="conn2-1" presStyleLbl="parChTrans1D2" presStyleIdx="2" presStyleCnt="5"/>
      <dgm:spPr/>
    </dgm:pt>
    <dgm:pt modelId="{2EAD96E1-E4EF-4AE8-B02E-3786073E8DD8}" type="pres">
      <dgm:prSet presAssocID="{7BE14250-DF45-4239-9A71-C5DC29A617CD}" presName="connTx" presStyleLbl="parChTrans1D2" presStyleIdx="2" presStyleCnt="5"/>
      <dgm:spPr/>
    </dgm:pt>
    <dgm:pt modelId="{11BD04BD-5952-4186-BC3E-E93AA1474008}" type="pres">
      <dgm:prSet presAssocID="{C38AB6AB-EFC9-4D49-9D20-C00B85C08367}" presName="root2" presStyleCnt="0"/>
      <dgm:spPr/>
    </dgm:pt>
    <dgm:pt modelId="{14BDAEF1-DB1E-4D26-B556-FAB69C6B6D62}" type="pres">
      <dgm:prSet presAssocID="{C38AB6AB-EFC9-4D49-9D20-C00B85C08367}" presName="LevelTwoTextNode" presStyleLbl="node2" presStyleIdx="2" presStyleCnt="5" custScaleX="378017" custScaleY="165036">
        <dgm:presLayoutVars>
          <dgm:chPref val="3"/>
        </dgm:presLayoutVars>
      </dgm:prSet>
      <dgm:spPr/>
    </dgm:pt>
    <dgm:pt modelId="{BD6ECD16-8A50-42B1-A2D1-2362FAA42581}" type="pres">
      <dgm:prSet presAssocID="{C38AB6AB-EFC9-4D49-9D20-C00B85C08367}" presName="level3hierChild" presStyleCnt="0"/>
      <dgm:spPr/>
    </dgm:pt>
    <dgm:pt modelId="{09DF8D11-7485-406C-ABA2-8FA7058D1B16}" type="pres">
      <dgm:prSet presAssocID="{F92CCE23-9912-4A83-B995-6B2DC47DD424}" presName="conn2-1" presStyleLbl="parChTrans1D2" presStyleIdx="3" presStyleCnt="5"/>
      <dgm:spPr/>
    </dgm:pt>
    <dgm:pt modelId="{65F00CB6-8112-4EAB-889C-06C30174B157}" type="pres">
      <dgm:prSet presAssocID="{F92CCE23-9912-4A83-B995-6B2DC47DD424}" presName="connTx" presStyleLbl="parChTrans1D2" presStyleIdx="3" presStyleCnt="5"/>
      <dgm:spPr/>
    </dgm:pt>
    <dgm:pt modelId="{F4058B30-B353-422C-B42A-86661A424742}" type="pres">
      <dgm:prSet presAssocID="{28FB84E2-0FF2-4FC4-9B3B-796C4A565323}" presName="root2" presStyleCnt="0"/>
      <dgm:spPr/>
    </dgm:pt>
    <dgm:pt modelId="{184EA55B-62C2-4374-B9B3-508BC76E77CF}" type="pres">
      <dgm:prSet presAssocID="{28FB84E2-0FF2-4FC4-9B3B-796C4A565323}" presName="LevelTwoTextNode" presStyleLbl="node2" presStyleIdx="3" presStyleCnt="5" custScaleX="378017" custScaleY="165036">
        <dgm:presLayoutVars>
          <dgm:chPref val="3"/>
        </dgm:presLayoutVars>
      </dgm:prSet>
      <dgm:spPr/>
    </dgm:pt>
    <dgm:pt modelId="{C26ED7C1-51AF-4B3F-8BA6-47BCA1F9DC94}" type="pres">
      <dgm:prSet presAssocID="{28FB84E2-0FF2-4FC4-9B3B-796C4A565323}" presName="level3hierChild" presStyleCnt="0"/>
      <dgm:spPr/>
    </dgm:pt>
    <dgm:pt modelId="{2905008C-DCF6-49B4-B0F0-0E15EC16AACB}" type="pres">
      <dgm:prSet presAssocID="{0B5B6561-788A-4519-A028-9BFF291EFC5D}" presName="conn2-1" presStyleLbl="parChTrans1D2" presStyleIdx="4" presStyleCnt="5"/>
      <dgm:spPr/>
    </dgm:pt>
    <dgm:pt modelId="{6638F70E-4157-4758-8291-A05E6C10CD02}" type="pres">
      <dgm:prSet presAssocID="{0B5B6561-788A-4519-A028-9BFF291EFC5D}" presName="connTx" presStyleLbl="parChTrans1D2" presStyleIdx="4" presStyleCnt="5"/>
      <dgm:spPr/>
    </dgm:pt>
    <dgm:pt modelId="{92A8D177-E3A5-44F6-A809-25CB0E0FE5A6}" type="pres">
      <dgm:prSet presAssocID="{F39BD4DC-474B-4FB7-986A-277C7922AC54}" presName="root2" presStyleCnt="0"/>
      <dgm:spPr/>
    </dgm:pt>
    <dgm:pt modelId="{645E01FB-669D-40C7-8517-6B5355CB9395}" type="pres">
      <dgm:prSet presAssocID="{F39BD4DC-474B-4FB7-986A-277C7922AC54}" presName="LevelTwoTextNode" presStyleLbl="node2" presStyleIdx="4" presStyleCnt="5" custScaleX="378017" custScaleY="165036">
        <dgm:presLayoutVars>
          <dgm:chPref val="3"/>
        </dgm:presLayoutVars>
      </dgm:prSet>
      <dgm:spPr/>
    </dgm:pt>
    <dgm:pt modelId="{C7B74F19-E001-4CB1-8E32-718DDF5630C0}" type="pres">
      <dgm:prSet presAssocID="{F39BD4DC-474B-4FB7-986A-277C7922AC54}" presName="level3hierChild" presStyleCnt="0"/>
      <dgm:spPr/>
    </dgm:pt>
  </dgm:ptLst>
  <dgm:cxnLst>
    <dgm:cxn modelId="{A7233200-22D3-4AB1-9344-4ADFC9F7F3F6}" type="presOf" srcId="{7BE14250-DF45-4239-9A71-C5DC29A617CD}" destId="{8B68A89C-4D7D-4805-AD54-541D94FF7183}" srcOrd="0" destOrd="0" presId="urn:microsoft.com/office/officeart/2008/layout/HorizontalMultiLevelHierarchy"/>
    <dgm:cxn modelId="{68B0F80C-5EF0-4E73-9085-74F4D1B4F9AD}" type="presOf" srcId="{C38AB6AB-EFC9-4D49-9D20-C00B85C08367}" destId="{14BDAEF1-DB1E-4D26-B556-FAB69C6B6D62}" srcOrd="0" destOrd="0" presId="urn:microsoft.com/office/officeart/2008/layout/HorizontalMultiLevelHierarchy"/>
    <dgm:cxn modelId="{619AAB15-BCA9-4B31-8356-988D8AE29F24}" type="presOf" srcId="{2DDBBE48-0657-4B1E-AE1E-88C7B2D596D3}" destId="{7D446465-3117-477A-B414-2626CBF8E78B}" srcOrd="0" destOrd="0" presId="urn:microsoft.com/office/officeart/2008/layout/HorizontalMultiLevelHierarchy"/>
    <dgm:cxn modelId="{49D09B17-E335-4293-B189-09264B2AA4BB}" srcId="{321DA4C2-5B84-4213-A840-4C0D59B4D557}" destId="{94C567A8-7311-4045-A151-D94BDA30BCEB}" srcOrd="1" destOrd="0" parTransId="{811AD0E4-FC33-4A97-B686-DC6DDFCD637E}" sibTransId="{7AFAEF18-8264-4AB3-A8B6-C17FAD6881CD}"/>
    <dgm:cxn modelId="{3C552D1B-7FF6-45B1-839A-FE7295BE618E}" type="presOf" srcId="{7BE14250-DF45-4239-9A71-C5DC29A617CD}" destId="{2EAD96E1-E4EF-4AE8-B02E-3786073E8DD8}" srcOrd="1" destOrd="0" presId="urn:microsoft.com/office/officeart/2008/layout/HorizontalMultiLevelHierarchy"/>
    <dgm:cxn modelId="{63162929-DAA8-46B8-BC72-BE0622A69E37}" srcId="{321DA4C2-5B84-4213-A840-4C0D59B4D557}" destId="{C38AB6AB-EFC9-4D49-9D20-C00B85C08367}" srcOrd="2" destOrd="0" parTransId="{7BE14250-DF45-4239-9A71-C5DC29A617CD}" sibTransId="{48715402-DE8C-4EAF-BB2F-77FC73A21178}"/>
    <dgm:cxn modelId="{160A2C2C-162A-49DE-A72A-16EDFCDC6EA0}" type="presOf" srcId="{D0EDB964-3109-4C4C-AFFA-9FDD6E35172F}" destId="{FB6E1E27-6578-4EEE-9E84-5D01F20F7B25}" srcOrd="0" destOrd="0" presId="urn:microsoft.com/office/officeart/2008/layout/HorizontalMultiLevelHierarchy"/>
    <dgm:cxn modelId="{58DBAA2E-1E67-43FB-95BB-5A14F07D9640}" type="presOf" srcId="{811AD0E4-FC33-4A97-B686-DC6DDFCD637E}" destId="{BD7D52EE-8987-4933-AE47-AE2E99E48C08}" srcOrd="0" destOrd="0" presId="urn:microsoft.com/office/officeart/2008/layout/HorizontalMultiLevelHierarchy"/>
    <dgm:cxn modelId="{C1D6CD3A-9424-4329-8FBF-0411180FA50F}" type="presOf" srcId="{0B5B6561-788A-4519-A028-9BFF291EFC5D}" destId="{2905008C-DCF6-49B4-B0F0-0E15EC16AACB}" srcOrd="0" destOrd="0" presId="urn:microsoft.com/office/officeart/2008/layout/HorizontalMultiLevelHierarchy"/>
    <dgm:cxn modelId="{AB34DB5C-8DF6-4F92-8822-95D73CB32C3C}" type="presOf" srcId="{D0EDB964-3109-4C4C-AFFA-9FDD6E35172F}" destId="{2843B45A-680A-4354-B641-3E8520B652DB}" srcOrd="1" destOrd="0" presId="urn:microsoft.com/office/officeart/2008/layout/HorizontalMultiLevelHierarchy"/>
    <dgm:cxn modelId="{5085EF68-1A57-425C-B2E3-0E47F292F0AB}" srcId="{2DDBBE48-0657-4B1E-AE1E-88C7B2D596D3}" destId="{321DA4C2-5B84-4213-A840-4C0D59B4D557}" srcOrd="0" destOrd="0" parTransId="{0A29C2B4-E575-4808-90E7-15CDBB8BD6BD}" sibTransId="{40C9E6F0-DD2C-4596-B29E-03015B4340F7}"/>
    <dgm:cxn modelId="{16AA086C-4EC6-4FC7-8707-EBD1C1588349}" type="presOf" srcId="{F92CCE23-9912-4A83-B995-6B2DC47DD424}" destId="{65F00CB6-8112-4EAB-889C-06C30174B157}" srcOrd="1" destOrd="0" presId="urn:microsoft.com/office/officeart/2008/layout/HorizontalMultiLevelHierarchy"/>
    <dgm:cxn modelId="{A5E3CA4D-209A-46C8-8BA2-BCC56FDE7F61}" srcId="{321DA4C2-5B84-4213-A840-4C0D59B4D557}" destId="{EA9C9DAD-55CD-4BDD-8838-DC2CC49C073D}" srcOrd="0" destOrd="0" parTransId="{D0EDB964-3109-4C4C-AFFA-9FDD6E35172F}" sibTransId="{5150D7BB-4562-470E-AEB4-5496FB0F6A57}"/>
    <dgm:cxn modelId="{C1139A73-C8CF-4A34-9AAA-574FA5BD5656}" type="presOf" srcId="{0B5B6561-788A-4519-A028-9BFF291EFC5D}" destId="{6638F70E-4157-4758-8291-A05E6C10CD02}" srcOrd="1" destOrd="0" presId="urn:microsoft.com/office/officeart/2008/layout/HorizontalMultiLevelHierarchy"/>
    <dgm:cxn modelId="{563F3089-7C56-4052-99D8-B7BBB8B58194}" type="presOf" srcId="{F92CCE23-9912-4A83-B995-6B2DC47DD424}" destId="{09DF8D11-7485-406C-ABA2-8FA7058D1B16}" srcOrd="0" destOrd="0" presId="urn:microsoft.com/office/officeart/2008/layout/HorizontalMultiLevelHierarchy"/>
    <dgm:cxn modelId="{6B7BBA96-EF63-48F3-8922-8BAA6038F6F0}" type="presOf" srcId="{28FB84E2-0FF2-4FC4-9B3B-796C4A565323}" destId="{184EA55B-62C2-4374-B9B3-508BC76E77CF}" srcOrd="0" destOrd="0" presId="urn:microsoft.com/office/officeart/2008/layout/HorizontalMultiLevelHierarchy"/>
    <dgm:cxn modelId="{D727349B-4CB7-4624-BB5C-B600BDE2C4AA}" type="presOf" srcId="{F39BD4DC-474B-4FB7-986A-277C7922AC54}" destId="{645E01FB-669D-40C7-8517-6B5355CB9395}" srcOrd="0" destOrd="0" presId="urn:microsoft.com/office/officeart/2008/layout/HorizontalMultiLevelHierarchy"/>
    <dgm:cxn modelId="{8FF351A4-9B88-49FC-9C94-699BC4C116F0}" type="presOf" srcId="{94C567A8-7311-4045-A151-D94BDA30BCEB}" destId="{F36C89C1-06ED-466C-8549-C4B87AFD34EF}" srcOrd="0" destOrd="0" presId="urn:microsoft.com/office/officeart/2008/layout/HorizontalMultiLevelHierarchy"/>
    <dgm:cxn modelId="{737777AE-D7AC-4244-B3C7-83BD470C20BD}" srcId="{321DA4C2-5B84-4213-A840-4C0D59B4D557}" destId="{F39BD4DC-474B-4FB7-986A-277C7922AC54}" srcOrd="4" destOrd="0" parTransId="{0B5B6561-788A-4519-A028-9BFF291EFC5D}" sibTransId="{79EBDDF1-3D1E-48C6-BC44-2A7F3A62E8E2}"/>
    <dgm:cxn modelId="{02B320B4-6C68-4AFB-A831-F4915BE1C592}" srcId="{321DA4C2-5B84-4213-A840-4C0D59B4D557}" destId="{28FB84E2-0FF2-4FC4-9B3B-796C4A565323}" srcOrd="3" destOrd="0" parTransId="{F92CCE23-9912-4A83-B995-6B2DC47DD424}" sibTransId="{91336EF8-65FF-417C-AB70-4B326419835A}"/>
    <dgm:cxn modelId="{DAD1EDEE-029B-470D-884A-D8CC4351CD28}" type="presOf" srcId="{811AD0E4-FC33-4A97-B686-DC6DDFCD637E}" destId="{A38C220E-614E-413F-B3D7-F0CDFB91D7C4}" srcOrd="1" destOrd="0" presId="urn:microsoft.com/office/officeart/2008/layout/HorizontalMultiLevelHierarchy"/>
    <dgm:cxn modelId="{9DB85DF2-C829-4FFF-9672-1D2367E08522}" type="presOf" srcId="{EA9C9DAD-55CD-4BDD-8838-DC2CC49C073D}" destId="{A218E763-4061-4FD8-A3E5-6C78AB84FCC9}" srcOrd="0" destOrd="0" presId="urn:microsoft.com/office/officeart/2008/layout/HorizontalMultiLevelHierarchy"/>
    <dgm:cxn modelId="{40889DFE-B36C-4806-B41F-8AD9B317BEAA}" type="presOf" srcId="{321DA4C2-5B84-4213-A840-4C0D59B4D557}" destId="{C9DC66E2-28FD-4136-AE82-78DA949A439D}" srcOrd="0" destOrd="0" presId="urn:microsoft.com/office/officeart/2008/layout/HorizontalMultiLevelHierarchy"/>
    <dgm:cxn modelId="{B11AA983-B34D-4A30-8765-D8797257A363}" type="presParOf" srcId="{7D446465-3117-477A-B414-2626CBF8E78B}" destId="{0BDA247B-DB59-452C-BD2A-7CC881EBAB33}" srcOrd="0" destOrd="0" presId="urn:microsoft.com/office/officeart/2008/layout/HorizontalMultiLevelHierarchy"/>
    <dgm:cxn modelId="{C75FB563-FF3A-4D5D-9FC5-05267D663D31}" type="presParOf" srcId="{0BDA247B-DB59-452C-BD2A-7CC881EBAB33}" destId="{C9DC66E2-28FD-4136-AE82-78DA949A439D}" srcOrd="0" destOrd="0" presId="urn:microsoft.com/office/officeart/2008/layout/HorizontalMultiLevelHierarchy"/>
    <dgm:cxn modelId="{6275C651-D1A3-4F34-8035-05D283114364}" type="presParOf" srcId="{0BDA247B-DB59-452C-BD2A-7CC881EBAB33}" destId="{0473EFC8-E521-4347-8866-EB632211D24A}" srcOrd="1" destOrd="0" presId="urn:microsoft.com/office/officeart/2008/layout/HorizontalMultiLevelHierarchy"/>
    <dgm:cxn modelId="{1CD034BA-F2A9-41E6-ADF4-C8E26B4F58B3}" type="presParOf" srcId="{0473EFC8-E521-4347-8866-EB632211D24A}" destId="{FB6E1E27-6578-4EEE-9E84-5D01F20F7B25}" srcOrd="0" destOrd="0" presId="urn:microsoft.com/office/officeart/2008/layout/HorizontalMultiLevelHierarchy"/>
    <dgm:cxn modelId="{E88254FE-548C-49D0-AC3B-082DCBD18FE9}" type="presParOf" srcId="{FB6E1E27-6578-4EEE-9E84-5D01F20F7B25}" destId="{2843B45A-680A-4354-B641-3E8520B652DB}" srcOrd="0" destOrd="0" presId="urn:microsoft.com/office/officeart/2008/layout/HorizontalMultiLevelHierarchy"/>
    <dgm:cxn modelId="{29CC086F-E96C-4E11-BA49-0640D54DEBD1}" type="presParOf" srcId="{0473EFC8-E521-4347-8866-EB632211D24A}" destId="{ECB9E458-BD55-456D-BFF0-1FA4A2902ED0}" srcOrd="1" destOrd="0" presId="urn:microsoft.com/office/officeart/2008/layout/HorizontalMultiLevelHierarchy"/>
    <dgm:cxn modelId="{17D30B93-6F2B-4FFF-961C-331112C3FE19}" type="presParOf" srcId="{ECB9E458-BD55-456D-BFF0-1FA4A2902ED0}" destId="{A218E763-4061-4FD8-A3E5-6C78AB84FCC9}" srcOrd="0" destOrd="0" presId="urn:microsoft.com/office/officeart/2008/layout/HorizontalMultiLevelHierarchy"/>
    <dgm:cxn modelId="{77624AA3-8A82-4B56-88AE-115C58A1A3D3}" type="presParOf" srcId="{ECB9E458-BD55-456D-BFF0-1FA4A2902ED0}" destId="{74C616C5-4CF2-416B-81A6-122547E80270}" srcOrd="1" destOrd="0" presId="urn:microsoft.com/office/officeart/2008/layout/HorizontalMultiLevelHierarchy"/>
    <dgm:cxn modelId="{517705FF-EFB0-48AF-8C7A-263AD0991EB7}" type="presParOf" srcId="{0473EFC8-E521-4347-8866-EB632211D24A}" destId="{BD7D52EE-8987-4933-AE47-AE2E99E48C08}" srcOrd="2" destOrd="0" presId="urn:microsoft.com/office/officeart/2008/layout/HorizontalMultiLevelHierarchy"/>
    <dgm:cxn modelId="{E376A78D-4637-427E-95E2-1F453FF9499D}" type="presParOf" srcId="{BD7D52EE-8987-4933-AE47-AE2E99E48C08}" destId="{A38C220E-614E-413F-B3D7-F0CDFB91D7C4}" srcOrd="0" destOrd="0" presId="urn:microsoft.com/office/officeart/2008/layout/HorizontalMultiLevelHierarchy"/>
    <dgm:cxn modelId="{DCC29DE8-213D-4A44-8B1D-DB9144EAF5F7}" type="presParOf" srcId="{0473EFC8-E521-4347-8866-EB632211D24A}" destId="{47B8B8C1-EA07-4C17-B050-74AFE6E3EB7C}" srcOrd="3" destOrd="0" presId="urn:microsoft.com/office/officeart/2008/layout/HorizontalMultiLevelHierarchy"/>
    <dgm:cxn modelId="{FDAEC03C-5DCC-48D2-A447-3BD71E176CCB}" type="presParOf" srcId="{47B8B8C1-EA07-4C17-B050-74AFE6E3EB7C}" destId="{F36C89C1-06ED-466C-8549-C4B87AFD34EF}" srcOrd="0" destOrd="0" presId="urn:microsoft.com/office/officeart/2008/layout/HorizontalMultiLevelHierarchy"/>
    <dgm:cxn modelId="{039CD09B-F291-4F9C-8685-7D8F5D434FAE}" type="presParOf" srcId="{47B8B8C1-EA07-4C17-B050-74AFE6E3EB7C}" destId="{9FD84142-FDBA-4A58-AFF5-7F74023ACCE7}" srcOrd="1" destOrd="0" presId="urn:microsoft.com/office/officeart/2008/layout/HorizontalMultiLevelHierarchy"/>
    <dgm:cxn modelId="{2327B429-EB9D-4E26-BD65-BD00A83EC359}" type="presParOf" srcId="{0473EFC8-E521-4347-8866-EB632211D24A}" destId="{8B68A89C-4D7D-4805-AD54-541D94FF7183}" srcOrd="4" destOrd="0" presId="urn:microsoft.com/office/officeart/2008/layout/HorizontalMultiLevelHierarchy"/>
    <dgm:cxn modelId="{31FB16A8-D90B-44C1-BF37-EEE048CD8866}" type="presParOf" srcId="{8B68A89C-4D7D-4805-AD54-541D94FF7183}" destId="{2EAD96E1-E4EF-4AE8-B02E-3786073E8DD8}" srcOrd="0" destOrd="0" presId="urn:microsoft.com/office/officeart/2008/layout/HorizontalMultiLevelHierarchy"/>
    <dgm:cxn modelId="{4683726B-7AF6-4961-B964-8D69E8251F05}" type="presParOf" srcId="{0473EFC8-E521-4347-8866-EB632211D24A}" destId="{11BD04BD-5952-4186-BC3E-E93AA1474008}" srcOrd="5" destOrd="0" presId="urn:microsoft.com/office/officeart/2008/layout/HorizontalMultiLevelHierarchy"/>
    <dgm:cxn modelId="{1DA8BD3F-EEBE-454D-AA8C-A956E4DF2B1E}" type="presParOf" srcId="{11BD04BD-5952-4186-BC3E-E93AA1474008}" destId="{14BDAEF1-DB1E-4D26-B556-FAB69C6B6D62}" srcOrd="0" destOrd="0" presId="urn:microsoft.com/office/officeart/2008/layout/HorizontalMultiLevelHierarchy"/>
    <dgm:cxn modelId="{0E693B9B-CEEE-41EC-BD49-1E6E25F4BF41}" type="presParOf" srcId="{11BD04BD-5952-4186-BC3E-E93AA1474008}" destId="{BD6ECD16-8A50-42B1-A2D1-2362FAA42581}" srcOrd="1" destOrd="0" presId="urn:microsoft.com/office/officeart/2008/layout/HorizontalMultiLevelHierarchy"/>
    <dgm:cxn modelId="{8CBA845A-8C83-4AE2-BF74-FBAD4A706F64}" type="presParOf" srcId="{0473EFC8-E521-4347-8866-EB632211D24A}" destId="{09DF8D11-7485-406C-ABA2-8FA7058D1B16}" srcOrd="6" destOrd="0" presId="urn:microsoft.com/office/officeart/2008/layout/HorizontalMultiLevelHierarchy"/>
    <dgm:cxn modelId="{7E977A3F-66D1-4DAF-848B-011923D2982A}" type="presParOf" srcId="{09DF8D11-7485-406C-ABA2-8FA7058D1B16}" destId="{65F00CB6-8112-4EAB-889C-06C30174B157}" srcOrd="0" destOrd="0" presId="urn:microsoft.com/office/officeart/2008/layout/HorizontalMultiLevelHierarchy"/>
    <dgm:cxn modelId="{6693F2B6-4993-4DDD-A94D-FA6CC37705F6}" type="presParOf" srcId="{0473EFC8-E521-4347-8866-EB632211D24A}" destId="{F4058B30-B353-422C-B42A-86661A424742}" srcOrd="7" destOrd="0" presId="urn:microsoft.com/office/officeart/2008/layout/HorizontalMultiLevelHierarchy"/>
    <dgm:cxn modelId="{73EB9E4E-A60C-4445-A171-6F3DEA74442B}" type="presParOf" srcId="{F4058B30-B353-422C-B42A-86661A424742}" destId="{184EA55B-62C2-4374-B9B3-508BC76E77CF}" srcOrd="0" destOrd="0" presId="urn:microsoft.com/office/officeart/2008/layout/HorizontalMultiLevelHierarchy"/>
    <dgm:cxn modelId="{5E7891AB-13F5-40F3-BF33-D2B9230B225D}" type="presParOf" srcId="{F4058B30-B353-422C-B42A-86661A424742}" destId="{C26ED7C1-51AF-4B3F-8BA6-47BCA1F9DC94}" srcOrd="1" destOrd="0" presId="urn:microsoft.com/office/officeart/2008/layout/HorizontalMultiLevelHierarchy"/>
    <dgm:cxn modelId="{1BB8780A-40B3-48C0-9D65-EE5245DCD513}" type="presParOf" srcId="{0473EFC8-E521-4347-8866-EB632211D24A}" destId="{2905008C-DCF6-49B4-B0F0-0E15EC16AACB}" srcOrd="8" destOrd="0" presId="urn:microsoft.com/office/officeart/2008/layout/HorizontalMultiLevelHierarchy"/>
    <dgm:cxn modelId="{A69CC9C1-6976-408A-9AC8-8639ECE8F653}" type="presParOf" srcId="{2905008C-DCF6-49B4-B0F0-0E15EC16AACB}" destId="{6638F70E-4157-4758-8291-A05E6C10CD02}" srcOrd="0" destOrd="0" presId="urn:microsoft.com/office/officeart/2008/layout/HorizontalMultiLevelHierarchy"/>
    <dgm:cxn modelId="{22098855-FBB7-4C88-B3DA-EF1AE859AE9F}" type="presParOf" srcId="{0473EFC8-E521-4347-8866-EB632211D24A}" destId="{92A8D177-E3A5-44F6-A809-25CB0E0FE5A6}" srcOrd="9" destOrd="0" presId="urn:microsoft.com/office/officeart/2008/layout/HorizontalMultiLevelHierarchy"/>
    <dgm:cxn modelId="{0F227D58-D0F5-47B9-937A-83C0B50D333E}" type="presParOf" srcId="{92A8D177-E3A5-44F6-A809-25CB0E0FE5A6}" destId="{645E01FB-669D-40C7-8517-6B5355CB9395}" srcOrd="0" destOrd="0" presId="urn:microsoft.com/office/officeart/2008/layout/HorizontalMultiLevelHierarchy"/>
    <dgm:cxn modelId="{F7860758-365B-471A-856F-20AF168E5770}" type="presParOf" srcId="{92A8D177-E3A5-44F6-A809-25CB0E0FE5A6}" destId="{C7B74F19-E001-4CB1-8E32-718DDF5630C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DBBE48-0657-4B1E-AE1E-88C7B2D596D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321DA4C2-5B84-4213-A840-4C0D59B4D557}">
      <dgm:prSet phldrT="[文本]" custT="1"/>
      <dgm:spPr/>
      <dgm:t>
        <a:bodyPr vert="vert"/>
        <a:lstStyle/>
        <a:p>
          <a:r>
            <a:rPr lang="zh-CN" alt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研发</a:t>
          </a:r>
        </a:p>
      </dgm:t>
    </dgm:pt>
    <dgm:pt modelId="{0A29C2B4-E575-4808-90E7-15CDBB8BD6BD}" type="parTrans" cxnId="{5085EF68-1A57-425C-B2E3-0E47F292F0AB}">
      <dgm:prSet/>
      <dgm:spPr/>
      <dgm:t>
        <a:bodyPr/>
        <a:lstStyle/>
        <a:p>
          <a:endParaRPr lang="zh-CN" altLang="en-US"/>
        </a:p>
      </dgm:t>
    </dgm:pt>
    <dgm:pt modelId="{40C9E6F0-DD2C-4596-B29E-03015B4340F7}" type="sibTrans" cxnId="{5085EF68-1A57-425C-B2E3-0E47F292F0AB}">
      <dgm:prSet/>
      <dgm:spPr/>
      <dgm:t>
        <a:bodyPr/>
        <a:lstStyle/>
        <a:p>
          <a:endParaRPr lang="zh-CN" altLang="en-US"/>
        </a:p>
      </dgm:t>
    </dgm:pt>
    <dgm:pt modelId="{EA9C9DAD-55CD-4BDD-8838-DC2CC49C073D}">
      <dgm:prSet phldrT="[文本]" custT="1"/>
      <dgm:spPr/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UI</a:t>
          </a:r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设计：梅佳奕，牛悦安</a:t>
          </a:r>
        </a:p>
      </dgm:t>
    </dgm:pt>
    <dgm:pt modelId="{D0EDB964-3109-4C4C-AFFA-9FDD6E35172F}" type="parTrans" cxnId="{A5E3CA4D-209A-46C8-8BA2-BCC56FDE7F61}">
      <dgm:prSet/>
      <dgm:spPr/>
      <dgm:t>
        <a:bodyPr/>
        <a:lstStyle/>
        <a:p>
          <a:endParaRPr lang="zh-CN" altLang="en-US"/>
        </a:p>
      </dgm:t>
    </dgm:pt>
    <dgm:pt modelId="{5150D7BB-4562-470E-AEB4-5496FB0F6A57}" type="sibTrans" cxnId="{A5E3CA4D-209A-46C8-8BA2-BCC56FDE7F61}">
      <dgm:prSet/>
      <dgm:spPr/>
      <dgm:t>
        <a:bodyPr/>
        <a:lstStyle/>
        <a:p>
          <a:endParaRPr lang="zh-CN" altLang="en-US"/>
        </a:p>
      </dgm:t>
    </dgm:pt>
    <dgm:pt modelId="{94C567A8-7311-4045-A151-D94BDA30BCEB}">
      <dgm:prSet phldrT="[文本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信息获取（爬虫）：王聪聪，梅佳奕</a:t>
          </a:r>
        </a:p>
      </dgm:t>
    </dgm:pt>
    <dgm:pt modelId="{811AD0E4-FC33-4A97-B686-DC6DDFCD637E}" type="parTrans" cxnId="{49D09B17-E335-4293-B189-09264B2AA4BB}">
      <dgm:prSet/>
      <dgm:spPr/>
      <dgm:t>
        <a:bodyPr/>
        <a:lstStyle/>
        <a:p>
          <a:endParaRPr lang="zh-CN" altLang="en-US"/>
        </a:p>
      </dgm:t>
    </dgm:pt>
    <dgm:pt modelId="{7AFAEF18-8264-4AB3-A8B6-C17FAD6881CD}" type="sibTrans" cxnId="{49D09B17-E335-4293-B189-09264B2AA4BB}">
      <dgm:prSet/>
      <dgm:spPr/>
      <dgm:t>
        <a:bodyPr/>
        <a:lstStyle/>
        <a:p>
          <a:endParaRPr lang="zh-CN" altLang="en-US"/>
        </a:p>
      </dgm:t>
    </dgm:pt>
    <dgm:pt modelId="{C38AB6AB-EFC9-4D49-9D20-C00B85C08367}">
      <dgm:prSet phldrT="[文本]"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自然语言处理</a:t>
          </a:r>
          <a:r>
            <a:rPr lang="zh-CN" alt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：徐志榛，王聪聪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7BE14250-DF45-4239-9A71-C5DC29A617CD}" type="parTrans" cxnId="{63162929-DAA8-46B8-BC72-BE0622A69E37}">
      <dgm:prSet/>
      <dgm:spPr/>
      <dgm:t>
        <a:bodyPr/>
        <a:lstStyle/>
        <a:p>
          <a:endParaRPr lang="zh-CN" altLang="en-US"/>
        </a:p>
      </dgm:t>
    </dgm:pt>
    <dgm:pt modelId="{48715402-DE8C-4EAF-BB2F-77FC73A21178}" type="sibTrans" cxnId="{63162929-DAA8-46B8-BC72-BE0622A69E37}">
      <dgm:prSet/>
      <dgm:spPr/>
      <dgm:t>
        <a:bodyPr/>
        <a:lstStyle/>
        <a:p>
          <a:endParaRPr lang="zh-CN" altLang="en-US"/>
        </a:p>
      </dgm:t>
    </dgm:pt>
    <dgm:pt modelId="{B342E2D0-3E5B-40DA-B06B-325A1E86D72B}">
      <dgm:prSet custT="1"/>
      <dgm:spPr/>
      <dgm:t>
        <a:bodyPr/>
        <a:lstStyle/>
        <a:p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机器学习：耿岱琳，牛悦安，徐志榛</a:t>
          </a:r>
        </a:p>
      </dgm:t>
    </dgm:pt>
    <dgm:pt modelId="{ED83ED4F-6927-405E-84B3-8D90B241BB46}" type="parTrans" cxnId="{4928A1F8-6ABB-4F78-AA55-532D5CD144E7}">
      <dgm:prSet/>
      <dgm:spPr/>
      <dgm:t>
        <a:bodyPr/>
        <a:lstStyle/>
        <a:p>
          <a:endParaRPr lang="zh-CN" altLang="en-US"/>
        </a:p>
      </dgm:t>
    </dgm:pt>
    <dgm:pt modelId="{BD11CE8A-CEB2-4EB9-AB52-181AFE70E40E}" type="sibTrans" cxnId="{4928A1F8-6ABB-4F78-AA55-532D5CD144E7}">
      <dgm:prSet/>
      <dgm:spPr/>
      <dgm:t>
        <a:bodyPr/>
        <a:lstStyle/>
        <a:p>
          <a:endParaRPr lang="zh-CN" altLang="en-US"/>
        </a:p>
      </dgm:t>
    </dgm:pt>
    <dgm:pt modelId="{7D446465-3117-477A-B414-2626CBF8E78B}" type="pres">
      <dgm:prSet presAssocID="{2DDBBE48-0657-4B1E-AE1E-88C7B2D596D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BDA247B-DB59-452C-BD2A-7CC881EBAB33}" type="pres">
      <dgm:prSet presAssocID="{321DA4C2-5B84-4213-A840-4C0D59B4D557}" presName="root1" presStyleCnt="0"/>
      <dgm:spPr/>
    </dgm:pt>
    <dgm:pt modelId="{C9DC66E2-28FD-4136-AE82-78DA949A439D}" type="pres">
      <dgm:prSet presAssocID="{321DA4C2-5B84-4213-A840-4C0D59B4D557}" presName="LevelOneTextNode" presStyleLbl="node0" presStyleIdx="0" presStyleCnt="1" custScaleX="72423" custScaleY="30146">
        <dgm:presLayoutVars>
          <dgm:chPref val="3"/>
        </dgm:presLayoutVars>
      </dgm:prSet>
      <dgm:spPr/>
    </dgm:pt>
    <dgm:pt modelId="{0473EFC8-E521-4347-8866-EB632211D24A}" type="pres">
      <dgm:prSet presAssocID="{321DA4C2-5B84-4213-A840-4C0D59B4D557}" presName="level2hierChild" presStyleCnt="0"/>
      <dgm:spPr/>
    </dgm:pt>
    <dgm:pt modelId="{FB6E1E27-6578-4EEE-9E84-5D01F20F7B25}" type="pres">
      <dgm:prSet presAssocID="{D0EDB964-3109-4C4C-AFFA-9FDD6E35172F}" presName="conn2-1" presStyleLbl="parChTrans1D2" presStyleIdx="0" presStyleCnt="4"/>
      <dgm:spPr/>
    </dgm:pt>
    <dgm:pt modelId="{2843B45A-680A-4354-B641-3E8520B652DB}" type="pres">
      <dgm:prSet presAssocID="{D0EDB964-3109-4C4C-AFFA-9FDD6E35172F}" presName="connTx" presStyleLbl="parChTrans1D2" presStyleIdx="0" presStyleCnt="4"/>
      <dgm:spPr/>
    </dgm:pt>
    <dgm:pt modelId="{ECB9E458-BD55-456D-BFF0-1FA4A2902ED0}" type="pres">
      <dgm:prSet presAssocID="{EA9C9DAD-55CD-4BDD-8838-DC2CC49C073D}" presName="root2" presStyleCnt="0"/>
      <dgm:spPr/>
    </dgm:pt>
    <dgm:pt modelId="{A218E763-4061-4FD8-A3E5-6C78AB84FCC9}" type="pres">
      <dgm:prSet presAssocID="{EA9C9DAD-55CD-4BDD-8838-DC2CC49C073D}" presName="LevelTwoTextNode" presStyleLbl="node2" presStyleIdx="0" presStyleCnt="4" custScaleX="214640">
        <dgm:presLayoutVars>
          <dgm:chPref val="3"/>
        </dgm:presLayoutVars>
      </dgm:prSet>
      <dgm:spPr/>
    </dgm:pt>
    <dgm:pt modelId="{74C616C5-4CF2-416B-81A6-122547E80270}" type="pres">
      <dgm:prSet presAssocID="{EA9C9DAD-55CD-4BDD-8838-DC2CC49C073D}" presName="level3hierChild" presStyleCnt="0"/>
      <dgm:spPr/>
    </dgm:pt>
    <dgm:pt modelId="{BD7D52EE-8987-4933-AE47-AE2E99E48C08}" type="pres">
      <dgm:prSet presAssocID="{811AD0E4-FC33-4A97-B686-DC6DDFCD637E}" presName="conn2-1" presStyleLbl="parChTrans1D2" presStyleIdx="1" presStyleCnt="4"/>
      <dgm:spPr/>
    </dgm:pt>
    <dgm:pt modelId="{A38C220E-614E-413F-B3D7-F0CDFB91D7C4}" type="pres">
      <dgm:prSet presAssocID="{811AD0E4-FC33-4A97-B686-DC6DDFCD637E}" presName="connTx" presStyleLbl="parChTrans1D2" presStyleIdx="1" presStyleCnt="4"/>
      <dgm:spPr/>
    </dgm:pt>
    <dgm:pt modelId="{47B8B8C1-EA07-4C17-B050-74AFE6E3EB7C}" type="pres">
      <dgm:prSet presAssocID="{94C567A8-7311-4045-A151-D94BDA30BCEB}" presName="root2" presStyleCnt="0"/>
      <dgm:spPr/>
    </dgm:pt>
    <dgm:pt modelId="{F36C89C1-06ED-466C-8549-C4B87AFD34EF}" type="pres">
      <dgm:prSet presAssocID="{94C567A8-7311-4045-A151-D94BDA30BCEB}" presName="LevelTwoTextNode" presStyleLbl="node2" presStyleIdx="1" presStyleCnt="4" custScaleX="214640">
        <dgm:presLayoutVars>
          <dgm:chPref val="3"/>
        </dgm:presLayoutVars>
      </dgm:prSet>
      <dgm:spPr>
        <a:xfrm>
          <a:off x="969092" y="504815"/>
          <a:ext cx="3104512" cy="403587"/>
        </a:xfrm>
        <a:prstGeom prst="rect">
          <a:avLst/>
        </a:prstGeom>
      </dgm:spPr>
    </dgm:pt>
    <dgm:pt modelId="{9FD84142-FDBA-4A58-AFF5-7F74023ACCE7}" type="pres">
      <dgm:prSet presAssocID="{94C567A8-7311-4045-A151-D94BDA30BCEB}" presName="level3hierChild" presStyleCnt="0"/>
      <dgm:spPr/>
    </dgm:pt>
    <dgm:pt modelId="{8B68A89C-4D7D-4805-AD54-541D94FF7183}" type="pres">
      <dgm:prSet presAssocID="{7BE14250-DF45-4239-9A71-C5DC29A617CD}" presName="conn2-1" presStyleLbl="parChTrans1D2" presStyleIdx="2" presStyleCnt="4"/>
      <dgm:spPr/>
    </dgm:pt>
    <dgm:pt modelId="{2EAD96E1-E4EF-4AE8-B02E-3786073E8DD8}" type="pres">
      <dgm:prSet presAssocID="{7BE14250-DF45-4239-9A71-C5DC29A617CD}" presName="connTx" presStyleLbl="parChTrans1D2" presStyleIdx="2" presStyleCnt="4"/>
      <dgm:spPr/>
    </dgm:pt>
    <dgm:pt modelId="{11BD04BD-5952-4186-BC3E-E93AA1474008}" type="pres">
      <dgm:prSet presAssocID="{C38AB6AB-EFC9-4D49-9D20-C00B85C08367}" presName="root2" presStyleCnt="0"/>
      <dgm:spPr/>
    </dgm:pt>
    <dgm:pt modelId="{14BDAEF1-DB1E-4D26-B556-FAB69C6B6D62}" type="pres">
      <dgm:prSet presAssocID="{C38AB6AB-EFC9-4D49-9D20-C00B85C08367}" presName="LevelTwoTextNode" presStyleLbl="node2" presStyleIdx="2" presStyleCnt="4" custScaleX="214640">
        <dgm:presLayoutVars>
          <dgm:chPref val="3"/>
        </dgm:presLayoutVars>
      </dgm:prSet>
      <dgm:spPr/>
    </dgm:pt>
    <dgm:pt modelId="{BD6ECD16-8A50-42B1-A2D1-2362FAA42581}" type="pres">
      <dgm:prSet presAssocID="{C38AB6AB-EFC9-4D49-9D20-C00B85C08367}" presName="level3hierChild" presStyleCnt="0"/>
      <dgm:spPr/>
    </dgm:pt>
    <dgm:pt modelId="{846C50EF-790C-4AAA-9DB7-7A8FB48B5543}" type="pres">
      <dgm:prSet presAssocID="{ED83ED4F-6927-405E-84B3-8D90B241BB46}" presName="conn2-1" presStyleLbl="parChTrans1D2" presStyleIdx="3" presStyleCnt="4"/>
      <dgm:spPr/>
    </dgm:pt>
    <dgm:pt modelId="{7B4FC3BA-FD91-4200-93B0-99065E0E45A7}" type="pres">
      <dgm:prSet presAssocID="{ED83ED4F-6927-405E-84B3-8D90B241BB46}" presName="connTx" presStyleLbl="parChTrans1D2" presStyleIdx="3" presStyleCnt="4"/>
      <dgm:spPr/>
    </dgm:pt>
    <dgm:pt modelId="{ECBEFC0C-87F1-448E-B83A-98123C75FC81}" type="pres">
      <dgm:prSet presAssocID="{B342E2D0-3E5B-40DA-B06B-325A1E86D72B}" presName="root2" presStyleCnt="0"/>
      <dgm:spPr/>
    </dgm:pt>
    <dgm:pt modelId="{58A632B8-1BBA-4CC1-98D8-4E6602AC60B0}" type="pres">
      <dgm:prSet presAssocID="{B342E2D0-3E5B-40DA-B06B-325A1E86D72B}" presName="LevelTwoTextNode" presStyleLbl="node2" presStyleIdx="3" presStyleCnt="4" custScaleX="214640">
        <dgm:presLayoutVars>
          <dgm:chPref val="3"/>
        </dgm:presLayoutVars>
      </dgm:prSet>
      <dgm:spPr/>
    </dgm:pt>
    <dgm:pt modelId="{6373A51A-5591-4C4F-920F-02A30AB34F92}" type="pres">
      <dgm:prSet presAssocID="{B342E2D0-3E5B-40DA-B06B-325A1E86D72B}" presName="level3hierChild" presStyleCnt="0"/>
      <dgm:spPr/>
    </dgm:pt>
  </dgm:ptLst>
  <dgm:cxnLst>
    <dgm:cxn modelId="{A7233200-22D3-4AB1-9344-4ADFC9F7F3F6}" type="presOf" srcId="{7BE14250-DF45-4239-9A71-C5DC29A617CD}" destId="{8B68A89C-4D7D-4805-AD54-541D94FF7183}" srcOrd="0" destOrd="0" presId="urn:microsoft.com/office/officeart/2008/layout/HorizontalMultiLevelHierarchy"/>
    <dgm:cxn modelId="{68B0F80C-5EF0-4E73-9085-74F4D1B4F9AD}" type="presOf" srcId="{C38AB6AB-EFC9-4D49-9D20-C00B85C08367}" destId="{14BDAEF1-DB1E-4D26-B556-FAB69C6B6D62}" srcOrd="0" destOrd="0" presId="urn:microsoft.com/office/officeart/2008/layout/HorizontalMultiLevelHierarchy"/>
    <dgm:cxn modelId="{619AAB15-BCA9-4B31-8356-988D8AE29F24}" type="presOf" srcId="{2DDBBE48-0657-4B1E-AE1E-88C7B2D596D3}" destId="{7D446465-3117-477A-B414-2626CBF8E78B}" srcOrd="0" destOrd="0" presId="urn:microsoft.com/office/officeart/2008/layout/HorizontalMultiLevelHierarchy"/>
    <dgm:cxn modelId="{49D09B17-E335-4293-B189-09264B2AA4BB}" srcId="{321DA4C2-5B84-4213-A840-4C0D59B4D557}" destId="{94C567A8-7311-4045-A151-D94BDA30BCEB}" srcOrd="1" destOrd="0" parTransId="{811AD0E4-FC33-4A97-B686-DC6DDFCD637E}" sibTransId="{7AFAEF18-8264-4AB3-A8B6-C17FAD6881CD}"/>
    <dgm:cxn modelId="{3C552D1B-7FF6-45B1-839A-FE7295BE618E}" type="presOf" srcId="{7BE14250-DF45-4239-9A71-C5DC29A617CD}" destId="{2EAD96E1-E4EF-4AE8-B02E-3786073E8DD8}" srcOrd="1" destOrd="0" presId="urn:microsoft.com/office/officeart/2008/layout/HorizontalMultiLevelHierarchy"/>
    <dgm:cxn modelId="{63162929-DAA8-46B8-BC72-BE0622A69E37}" srcId="{321DA4C2-5B84-4213-A840-4C0D59B4D557}" destId="{C38AB6AB-EFC9-4D49-9D20-C00B85C08367}" srcOrd="2" destOrd="0" parTransId="{7BE14250-DF45-4239-9A71-C5DC29A617CD}" sibTransId="{48715402-DE8C-4EAF-BB2F-77FC73A21178}"/>
    <dgm:cxn modelId="{160A2C2C-162A-49DE-A72A-16EDFCDC6EA0}" type="presOf" srcId="{D0EDB964-3109-4C4C-AFFA-9FDD6E35172F}" destId="{FB6E1E27-6578-4EEE-9E84-5D01F20F7B25}" srcOrd="0" destOrd="0" presId="urn:microsoft.com/office/officeart/2008/layout/HorizontalMultiLevelHierarchy"/>
    <dgm:cxn modelId="{58DBAA2E-1E67-43FB-95BB-5A14F07D9640}" type="presOf" srcId="{811AD0E4-FC33-4A97-B686-DC6DDFCD637E}" destId="{BD7D52EE-8987-4933-AE47-AE2E99E48C08}" srcOrd="0" destOrd="0" presId="urn:microsoft.com/office/officeart/2008/layout/HorizontalMultiLevelHierarchy"/>
    <dgm:cxn modelId="{AB34DB5C-8DF6-4F92-8822-95D73CB32C3C}" type="presOf" srcId="{D0EDB964-3109-4C4C-AFFA-9FDD6E35172F}" destId="{2843B45A-680A-4354-B641-3E8520B652DB}" srcOrd="1" destOrd="0" presId="urn:microsoft.com/office/officeart/2008/layout/HorizontalMultiLevelHierarchy"/>
    <dgm:cxn modelId="{5085EF68-1A57-425C-B2E3-0E47F292F0AB}" srcId="{2DDBBE48-0657-4B1E-AE1E-88C7B2D596D3}" destId="{321DA4C2-5B84-4213-A840-4C0D59B4D557}" srcOrd="0" destOrd="0" parTransId="{0A29C2B4-E575-4808-90E7-15CDBB8BD6BD}" sibTransId="{40C9E6F0-DD2C-4596-B29E-03015B4340F7}"/>
    <dgm:cxn modelId="{54E5F748-605C-493C-9A1E-AC354B38C295}" type="presOf" srcId="{B342E2D0-3E5B-40DA-B06B-325A1E86D72B}" destId="{58A632B8-1BBA-4CC1-98D8-4E6602AC60B0}" srcOrd="0" destOrd="0" presId="urn:microsoft.com/office/officeart/2008/layout/HorizontalMultiLevelHierarchy"/>
    <dgm:cxn modelId="{A5E3CA4D-209A-46C8-8BA2-BCC56FDE7F61}" srcId="{321DA4C2-5B84-4213-A840-4C0D59B4D557}" destId="{EA9C9DAD-55CD-4BDD-8838-DC2CC49C073D}" srcOrd="0" destOrd="0" parTransId="{D0EDB964-3109-4C4C-AFFA-9FDD6E35172F}" sibTransId="{5150D7BB-4562-470E-AEB4-5496FB0F6A57}"/>
    <dgm:cxn modelId="{8FF351A4-9B88-49FC-9C94-699BC4C116F0}" type="presOf" srcId="{94C567A8-7311-4045-A151-D94BDA30BCEB}" destId="{F36C89C1-06ED-466C-8549-C4B87AFD34EF}" srcOrd="0" destOrd="0" presId="urn:microsoft.com/office/officeart/2008/layout/HorizontalMultiLevelHierarchy"/>
    <dgm:cxn modelId="{2AB7A4CB-2127-42A8-9E1A-4F2D9D188C26}" type="presOf" srcId="{ED83ED4F-6927-405E-84B3-8D90B241BB46}" destId="{846C50EF-790C-4AAA-9DB7-7A8FB48B5543}" srcOrd="0" destOrd="0" presId="urn:microsoft.com/office/officeart/2008/layout/HorizontalMultiLevelHierarchy"/>
    <dgm:cxn modelId="{DAD1EDEE-029B-470D-884A-D8CC4351CD28}" type="presOf" srcId="{811AD0E4-FC33-4A97-B686-DC6DDFCD637E}" destId="{A38C220E-614E-413F-B3D7-F0CDFB91D7C4}" srcOrd="1" destOrd="0" presId="urn:microsoft.com/office/officeart/2008/layout/HorizontalMultiLevelHierarchy"/>
    <dgm:cxn modelId="{7A10C5F0-5238-49FC-901A-BE576CB54685}" type="presOf" srcId="{ED83ED4F-6927-405E-84B3-8D90B241BB46}" destId="{7B4FC3BA-FD91-4200-93B0-99065E0E45A7}" srcOrd="1" destOrd="0" presId="urn:microsoft.com/office/officeart/2008/layout/HorizontalMultiLevelHierarchy"/>
    <dgm:cxn modelId="{9DB85DF2-C829-4FFF-9672-1D2367E08522}" type="presOf" srcId="{EA9C9DAD-55CD-4BDD-8838-DC2CC49C073D}" destId="{A218E763-4061-4FD8-A3E5-6C78AB84FCC9}" srcOrd="0" destOrd="0" presId="urn:microsoft.com/office/officeart/2008/layout/HorizontalMultiLevelHierarchy"/>
    <dgm:cxn modelId="{4928A1F8-6ABB-4F78-AA55-532D5CD144E7}" srcId="{321DA4C2-5B84-4213-A840-4C0D59B4D557}" destId="{B342E2D0-3E5B-40DA-B06B-325A1E86D72B}" srcOrd="3" destOrd="0" parTransId="{ED83ED4F-6927-405E-84B3-8D90B241BB46}" sibTransId="{BD11CE8A-CEB2-4EB9-AB52-181AFE70E40E}"/>
    <dgm:cxn modelId="{40889DFE-B36C-4806-B41F-8AD9B317BEAA}" type="presOf" srcId="{321DA4C2-5B84-4213-A840-4C0D59B4D557}" destId="{C9DC66E2-28FD-4136-AE82-78DA949A439D}" srcOrd="0" destOrd="0" presId="urn:microsoft.com/office/officeart/2008/layout/HorizontalMultiLevelHierarchy"/>
    <dgm:cxn modelId="{B11AA983-B34D-4A30-8765-D8797257A363}" type="presParOf" srcId="{7D446465-3117-477A-B414-2626CBF8E78B}" destId="{0BDA247B-DB59-452C-BD2A-7CC881EBAB33}" srcOrd="0" destOrd="0" presId="urn:microsoft.com/office/officeart/2008/layout/HorizontalMultiLevelHierarchy"/>
    <dgm:cxn modelId="{C75FB563-FF3A-4D5D-9FC5-05267D663D31}" type="presParOf" srcId="{0BDA247B-DB59-452C-BD2A-7CC881EBAB33}" destId="{C9DC66E2-28FD-4136-AE82-78DA949A439D}" srcOrd="0" destOrd="0" presId="urn:microsoft.com/office/officeart/2008/layout/HorizontalMultiLevelHierarchy"/>
    <dgm:cxn modelId="{6275C651-D1A3-4F34-8035-05D283114364}" type="presParOf" srcId="{0BDA247B-DB59-452C-BD2A-7CC881EBAB33}" destId="{0473EFC8-E521-4347-8866-EB632211D24A}" srcOrd="1" destOrd="0" presId="urn:microsoft.com/office/officeart/2008/layout/HorizontalMultiLevelHierarchy"/>
    <dgm:cxn modelId="{1CD034BA-F2A9-41E6-ADF4-C8E26B4F58B3}" type="presParOf" srcId="{0473EFC8-E521-4347-8866-EB632211D24A}" destId="{FB6E1E27-6578-4EEE-9E84-5D01F20F7B25}" srcOrd="0" destOrd="0" presId="urn:microsoft.com/office/officeart/2008/layout/HorizontalMultiLevelHierarchy"/>
    <dgm:cxn modelId="{E88254FE-548C-49D0-AC3B-082DCBD18FE9}" type="presParOf" srcId="{FB6E1E27-6578-4EEE-9E84-5D01F20F7B25}" destId="{2843B45A-680A-4354-B641-3E8520B652DB}" srcOrd="0" destOrd="0" presId="urn:microsoft.com/office/officeart/2008/layout/HorizontalMultiLevelHierarchy"/>
    <dgm:cxn modelId="{29CC086F-E96C-4E11-BA49-0640D54DEBD1}" type="presParOf" srcId="{0473EFC8-E521-4347-8866-EB632211D24A}" destId="{ECB9E458-BD55-456D-BFF0-1FA4A2902ED0}" srcOrd="1" destOrd="0" presId="urn:microsoft.com/office/officeart/2008/layout/HorizontalMultiLevelHierarchy"/>
    <dgm:cxn modelId="{17D30B93-6F2B-4FFF-961C-331112C3FE19}" type="presParOf" srcId="{ECB9E458-BD55-456D-BFF0-1FA4A2902ED0}" destId="{A218E763-4061-4FD8-A3E5-6C78AB84FCC9}" srcOrd="0" destOrd="0" presId="urn:microsoft.com/office/officeart/2008/layout/HorizontalMultiLevelHierarchy"/>
    <dgm:cxn modelId="{77624AA3-8A82-4B56-88AE-115C58A1A3D3}" type="presParOf" srcId="{ECB9E458-BD55-456D-BFF0-1FA4A2902ED0}" destId="{74C616C5-4CF2-416B-81A6-122547E80270}" srcOrd="1" destOrd="0" presId="urn:microsoft.com/office/officeart/2008/layout/HorizontalMultiLevelHierarchy"/>
    <dgm:cxn modelId="{517705FF-EFB0-48AF-8C7A-263AD0991EB7}" type="presParOf" srcId="{0473EFC8-E521-4347-8866-EB632211D24A}" destId="{BD7D52EE-8987-4933-AE47-AE2E99E48C08}" srcOrd="2" destOrd="0" presId="urn:microsoft.com/office/officeart/2008/layout/HorizontalMultiLevelHierarchy"/>
    <dgm:cxn modelId="{E376A78D-4637-427E-95E2-1F453FF9499D}" type="presParOf" srcId="{BD7D52EE-8987-4933-AE47-AE2E99E48C08}" destId="{A38C220E-614E-413F-B3D7-F0CDFB91D7C4}" srcOrd="0" destOrd="0" presId="urn:microsoft.com/office/officeart/2008/layout/HorizontalMultiLevelHierarchy"/>
    <dgm:cxn modelId="{DCC29DE8-213D-4A44-8B1D-DB9144EAF5F7}" type="presParOf" srcId="{0473EFC8-E521-4347-8866-EB632211D24A}" destId="{47B8B8C1-EA07-4C17-B050-74AFE6E3EB7C}" srcOrd="3" destOrd="0" presId="urn:microsoft.com/office/officeart/2008/layout/HorizontalMultiLevelHierarchy"/>
    <dgm:cxn modelId="{FDAEC03C-5DCC-48D2-A447-3BD71E176CCB}" type="presParOf" srcId="{47B8B8C1-EA07-4C17-B050-74AFE6E3EB7C}" destId="{F36C89C1-06ED-466C-8549-C4B87AFD34EF}" srcOrd="0" destOrd="0" presId="urn:microsoft.com/office/officeart/2008/layout/HorizontalMultiLevelHierarchy"/>
    <dgm:cxn modelId="{039CD09B-F291-4F9C-8685-7D8F5D434FAE}" type="presParOf" srcId="{47B8B8C1-EA07-4C17-B050-74AFE6E3EB7C}" destId="{9FD84142-FDBA-4A58-AFF5-7F74023ACCE7}" srcOrd="1" destOrd="0" presId="urn:microsoft.com/office/officeart/2008/layout/HorizontalMultiLevelHierarchy"/>
    <dgm:cxn modelId="{2327B429-EB9D-4E26-BD65-BD00A83EC359}" type="presParOf" srcId="{0473EFC8-E521-4347-8866-EB632211D24A}" destId="{8B68A89C-4D7D-4805-AD54-541D94FF7183}" srcOrd="4" destOrd="0" presId="urn:microsoft.com/office/officeart/2008/layout/HorizontalMultiLevelHierarchy"/>
    <dgm:cxn modelId="{31FB16A8-D90B-44C1-BF37-EEE048CD8866}" type="presParOf" srcId="{8B68A89C-4D7D-4805-AD54-541D94FF7183}" destId="{2EAD96E1-E4EF-4AE8-B02E-3786073E8DD8}" srcOrd="0" destOrd="0" presId="urn:microsoft.com/office/officeart/2008/layout/HorizontalMultiLevelHierarchy"/>
    <dgm:cxn modelId="{4683726B-7AF6-4961-B964-8D69E8251F05}" type="presParOf" srcId="{0473EFC8-E521-4347-8866-EB632211D24A}" destId="{11BD04BD-5952-4186-BC3E-E93AA1474008}" srcOrd="5" destOrd="0" presId="urn:microsoft.com/office/officeart/2008/layout/HorizontalMultiLevelHierarchy"/>
    <dgm:cxn modelId="{1DA8BD3F-EEBE-454D-AA8C-A956E4DF2B1E}" type="presParOf" srcId="{11BD04BD-5952-4186-BC3E-E93AA1474008}" destId="{14BDAEF1-DB1E-4D26-B556-FAB69C6B6D62}" srcOrd="0" destOrd="0" presId="urn:microsoft.com/office/officeart/2008/layout/HorizontalMultiLevelHierarchy"/>
    <dgm:cxn modelId="{0E693B9B-CEEE-41EC-BD49-1E6E25F4BF41}" type="presParOf" srcId="{11BD04BD-5952-4186-BC3E-E93AA1474008}" destId="{BD6ECD16-8A50-42B1-A2D1-2362FAA42581}" srcOrd="1" destOrd="0" presId="urn:microsoft.com/office/officeart/2008/layout/HorizontalMultiLevelHierarchy"/>
    <dgm:cxn modelId="{6536D66F-568D-49D9-AF74-85FF3C7977D0}" type="presParOf" srcId="{0473EFC8-E521-4347-8866-EB632211D24A}" destId="{846C50EF-790C-4AAA-9DB7-7A8FB48B5543}" srcOrd="6" destOrd="0" presId="urn:microsoft.com/office/officeart/2008/layout/HorizontalMultiLevelHierarchy"/>
    <dgm:cxn modelId="{A415D557-F5D2-4A25-95EA-17AEFEC4F914}" type="presParOf" srcId="{846C50EF-790C-4AAA-9DB7-7A8FB48B5543}" destId="{7B4FC3BA-FD91-4200-93B0-99065E0E45A7}" srcOrd="0" destOrd="0" presId="urn:microsoft.com/office/officeart/2008/layout/HorizontalMultiLevelHierarchy"/>
    <dgm:cxn modelId="{6260DE33-C5EB-475A-93E9-B981338BBDE2}" type="presParOf" srcId="{0473EFC8-E521-4347-8866-EB632211D24A}" destId="{ECBEFC0C-87F1-448E-B83A-98123C75FC81}" srcOrd="7" destOrd="0" presId="urn:microsoft.com/office/officeart/2008/layout/HorizontalMultiLevelHierarchy"/>
    <dgm:cxn modelId="{DC64AEFB-C46B-45C3-A290-A8F369118415}" type="presParOf" srcId="{ECBEFC0C-87F1-448E-B83A-98123C75FC81}" destId="{58A632B8-1BBA-4CC1-98D8-4E6602AC60B0}" srcOrd="0" destOrd="0" presId="urn:microsoft.com/office/officeart/2008/layout/HorizontalMultiLevelHierarchy"/>
    <dgm:cxn modelId="{EC781545-D202-4A0B-A789-5D033FB5A17A}" type="presParOf" srcId="{ECBEFC0C-87F1-448E-B83A-98123C75FC81}" destId="{6373A51A-5591-4C4F-920F-02A30AB34F9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5008C-DCF6-49B4-B0F0-0E15EC16AACB}">
      <dsp:nvSpPr>
        <dsp:cNvPr id="0" name=""/>
        <dsp:cNvSpPr/>
      </dsp:nvSpPr>
      <dsp:spPr>
        <a:xfrm>
          <a:off x="707740" y="1211094"/>
          <a:ext cx="171420" cy="9931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710" y="0"/>
              </a:lnTo>
              <a:lnTo>
                <a:pt x="85710" y="993175"/>
              </a:lnTo>
              <a:lnTo>
                <a:pt x="171420" y="99317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68254" y="1682485"/>
        <a:ext cx="50393" cy="50393"/>
      </dsp:txXfrm>
    </dsp:sp>
    <dsp:sp modelId="{09DF8D11-7485-406C-ABA2-8FA7058D1B16}">
      <dsp:nvSpPr>
        <dsp:cNvPr id="0" name=""/>
        <dsp:cNvSpPr/>
      </dsp:nvSpPr>
      <dsp:spPr>
        <a:xfrm>
          <a:off x="707740" y="1211094"/>
          <a:ext cx="171420" cy="496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710" y="0"/>
              </a:lnTo>
              <a:lnTo>
                <a:pt x="85710" y="496587"/>
              </a:lnTo>
              <a:lnTo>
                <a:pt x="171420" y="49658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80317" y="1446254"/>
        <a:ext cx="26267" cy="26267"/>
      </dsp:txXfrm>
    </dsp:sp>
    <dsp:sp modelId="{8B68A89C-4D7D-4805-AD54-541D94FF7183}">
      <dsp:nvSpPr>
        <dsp:cNvPr id="0" name=""/>
        <dsp:cNvSpPr/>
      </dsp:nvSpPr>
      <dsp:spPr>
        <a:xfrm>
          <a:off x="707740" y="1165373"/>
          <a:ext cx="1714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1420" y="4572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89165" y="1206808"/>
        <a:ext cx="8571" cy="8571"/>
      </dsp:txXfrm>
    </dsp:sp>
    <dsp:sp modelId="{BD7D52EE-8987-4933-AE47-AE2E99E48C08}">
      <dsp:nvSpPr>
        <dsp:cNvPr id="0" name=""/>
        <dsp:cNvSpPr/>
      </dsp:nvSpPr>
      <dsp:spPr>
        <a:xfrm>
          <a:off x="707740" y="714506"/>
          <a:ext cx="171420" cy="496587"/>
        </a:xfrm>
        <a:custGeom>
          <a:avLst/>
          <a:gdLst/>
          <a:ahLst/>
          <a:cxnLst/>
          <a:rect l="0" t="0" r="0" b="0"/>
          <a:pathLst>
            <a:path>
              <a:moveTo>
                <a:pt x="0" y="496587"/>
              </a:moveTo>
              <a:lnTo>
                <a:pt x="85710" y="496587"/>
              </a:lnTo>
              <a:lnTo>
                <a:pt x="85710" y="0"/>
              </a:lnTo>
              <a:lnTo>
                <a:pt x="171420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80317" y="949666"/>
        <a:ext cx="26267" cy="26267"/>
      </dsp:txXfrm>
    </dsp:sp>
    <dsp:sp modelId="{FB6E1E27-6578-4EEE-9E84-5D01F20F7B25}">
      <dsp:nvSpPr>
        <dsp:cNvPr id="0" name=""/>
        <dsp:cNvSpPr/>
      </dsp:nvSpPr>
      <dsp:spPr>
        <a:xfrm>
          <a:off x="707740" y="217918"/>
          <a:ext cx="171420" cy="993175"/>
        </a:xfrm>
        <a:custGeom>
          <a:avLst/>
          <a:gdLst/>
          <a:ahLst/>
          <a:cxnLst/>
          <a:rect l="0" t="0" r="0" b="0"/>
          <a:pathLst>
            <a:path>
              <a:moveTo>
                <a:pt x="0" y="993175"/>
              </a:moveTo>
              <a:lnTo>
                <a:pt x="85710" y="993175"/>
              </a:lnTo>
              <a:lnTo>
                <a:pt x="85710" y="0"/>
              </a:lnTo>
              <a:lnTo>
                <a:pt x="171420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68254" y="689309"/>
        <a:ext cx="50393" cy="50393"/>
      </dsp:txXfrm>
    </dsp:sp>
    <dsp:sp modelId="{C9DC66E2-28FD-4136-AE82-78DA949A439D}">
      <dsp:nvSpPr>
        <dsp:cNvPr id="0" name=""/>
        <dsp:cNvSpPr/>
      </dsp:nvSpPr>
      <dsp:spPr>
        <a:xfrm rot="16200000">
          <a:off x="231816" y="1039867"/>
          <a:ext cx="609394" cy="3424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管理</a:t>
          </a:r>
        </a:p>
      </dsp:txBody>
      <dsp:txXfrm>
        <a:off x="231816" y="1039867"/>
        <a:ext cx="609394" cy="342452"/>
      </dsp:txXfrm>
    </dsp:sp>
    <dsp:sp modelId="{A218E763-4061-4FD8-A3E5-6C78AB84FCC9}">
      <dsp:nvSpPr>
        <dsp:cNvPr id="0" name=""/>
        <dsp:cNvSpPr/>
      </dsp:nvSpPr>
      <dsp:spPr>
        <a:xfrm>
          <a:off x="879161" y="2288"/>
          <a:ext cx="3240002" cy="4312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CEO</a:t>
          </a:r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：牛悦安（项目负责人，把控全局）</a:t>
          </a:r>
        </a:p>
      </dsp:txBody>
      <dsp:txXfrm>
        <a:off x="879161" y="2288"/>
        <a:ext cx="3240002" cy="431259"/>
      </dsp:txXfrm>
    </dsp:sp>
    <dsp:sp modelId="{F36C89C1-06ED-466C-8549-C4B87AFD34EF}">
      <dsp:nvSpPr>
        <dsp:cNvPr id="0" name=""/>
        <dsp:cNvSpPr/>
      </dsp:nvSpPr>
      <dsp:spPr>
        <a:xfrm>
          <a:off x="879161" y="498876"/>
          <a:ext cx="3240002" cy="431259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产品总监：梅佳奕（产品体验，把握用户需求调整功能）</a:t>
          </a:r>
        </a:p>
      </dsp:txBody>
      <dsp:txXfrm>
        <a:off x="879161" y="498876"/>
        <a:ext cx="3240002" cy="431259"/>
      </dsp:txXfrm>
    </dsp:sp>
    <dsp:sp modelId="{14BDAEF1-DB1E-4D26-B556-FAB69C6B6D62}">
      <dsp:nvSpPr>
        <dsp:cNvPr id="0" name=""/>
        <dsp:cNvSpPr/>
      </dsp:nvSpPr>
      <dsp:spPr>
        <a:xfrm>
          <a:off x="879161" y="995464"/>
          <a:ext cx="3240002" cy="4312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技术总监：徐志榛（制定技术战略，负责产品开发）</a:t>
          </a:r>
        </a:p>
      </dsp:txBody>
      <dsp:txXfrm>
        <a:off x="879161" y="995464"/>
        <a:ext cx="3240002" cy="431259"/>
      </dsp:txXfrm>
    </dsp:sp>
    <dsp:sp modelId="{184EA55B-62C2-4374-B9B3-508BC76E77CF}">
      <dsp:nvSpPr>
        <dsp:cNvPr id="0" name=""/>
        <dsp:cNvSpPr/>
      </dsp:nvSpPr>
      <dsp:spPr>
        <a:xfrm>
          <a:off x="879161" y="1492051"/>
          <a:ext cx="3240002" cy="4312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财务总监兼营销总监：耿岱琳（会计核算、</a:t>
          </a:r>
          <a:endParaRPr lang="en-US" altLang="zh-CN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财务管理、资金成本运作）</a:t>
          </a:r>
        </a:p>
      </dsp:txBody>
      <dsp:txXfrm>
        <a:off x="879161" y="1492051"/>
        <a:ext cx="3240002" cy="431259"/>
      </dsp:txXfrm>
    </dsp:sp>
    <dsp:sp modelId="{645E01FB-669D-40C7-8517-6B5355CB9395}">
      <dsp:nvSpPr>
        <dsp:cNvPr id="0" name=""/>
        <dsp:cNvSpPr/>
      </dsp:nvSpPr>
      <dsp:spPr>
        <a:xfrm>
          <a:off x="879161" y="1988639"/>
          <a:ext cx="3240002" cy="4312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运营总监：王聪聪（内部控制，包括成本、项目流程及风险）</a:t>
          </a:r>
        </a:p>
      </dsp:txBody>
      <dsp:txXfrm>
        <a:off x="879161" y="1988639"/>
        <a:ext cx="3240002" cy="4312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C50EF-790C-4AAA-9DB7-7A8FB48B5543}">
      <dsp:nvSpPr>
        <dsp:cNvPr id="0" name=""/>
        <dsp:cNvSpPr/>
      </dsp:nvSpPr>
      <dsp:spPr>
        <a:xfrm>
          <a:off x="637922" y="1211094"/>
          <a:ext cx="301901" cy="862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950" y="0"/>
              </a:lnTo>
              <a:lnTo>
                <a:pt x="150950" y="862904"/>
              </a:lnTo>
              <a:lnTo>
                <a:pt x="301901" y="86290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66018" y="1619691"/>
        <a:ext cx="45709" cy="45709"/>
      </dsp:txXfrm>
    </dsp:sp>
    <dsp:sp modelId="{8B68A89C-4D7D-4805-AD54-541D94FF7183}">
      <dsp:nvSpPr>
        <dsp:cNvPr id="0" name=""/>
        <dsp:cNvSpPr/>
      </dsp:nvSpPr>
      <dsp:spPr>
        <a:xfrm>
          <a:off x="637922" y="1211094"/>
          <a:ext cx="301901" cy="287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950" y="0"/>
              </a:lnTo>
              <a:lnTo>
                <a:pt x="150950" y="287634"/>
              </a:lnTo>
              <a:lnTo>
                <a:pt x="301901" y="2876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78448" y="1344486"/>
        <a:ext cx="20849" cy="20849"/>
      </dsp:txXfrm>
    </dsp:sp>
    <dsp:sp modelId="{BD7D52EE-8987-4933-AE47-AE2E99E48C08}">
      <dsp:nvSpPr>
        <dsp:cNvPr id="0" name=""/>
        <dsp:cNvSpPr/>
      </dsp:nvSpPr>
      <dsp:spPr>
        <a:xfrm>
          <a:off x="637922" y="923459"/>
          <a:ext cx="301901" cy="287634"/>
        </a:xfrm>
        <a:custGeom>
          <a:avLst/>
          <a:gdLst/>
          <a:ahLst/>
          <a:cxnLst/>
          <a:rect l="0" t="0" r="0" b="0"/>
          <a:pathLst>
            <a:path>
              <a:moveTo>
                <a:pt x="0" y="287634"/>
              </a:moveTo>
              <a:lnTo>
                <a:pt x="150950" y="287634"/>
              </a:lnTo>
              <a:lnTo>
                <a:pt x="150950" y="0"/>
              </a:lnTo>
              <a:lnTo>
                <a:pt x="301901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78448" y="1056851"/>
        <a:ext cx="20849" cy="20849"/>
      </dsp:txXfrm>
    </dsp:sp>
    <dsp:sp modelId="{FB6E1E27-6578-4EEE-9E84-5D01F20F7B25}">
      <dsp:nvSpPr>
        <dsp:cNvPr id="0" name=""/>
        <dsp:cNvSpPr/>
      </dsp:nvSpPr>
      <dsp:spPr>
        <a:xfrm>
          <a:off x="637922" y="348189"/>
          <a:ext cx="301901" cy="862904"/>
        </a:xfrm>
        <a:custGeom>
          <a:avLst/>
          <a:gdLst/>
          <a:ahLst/>
          <a:cxnLst/>
          <a:rect l="0" t="0" r="0" b="0"/>
          <a:pathLst>
            <a:path>
              <a:moveTo>
                <a:pt x="0" y="862904"/>
              </a:moveTo>
              <a:lnTo>
                <a:pt x="150950" y="862904"/>
              </a:lnTo>
              <a:lnTo>
                <a:pt x="150950" y="0"/>
              </a:lnTo>
              <a:lnTo>
                <a:pt x="301901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66018" y="756786"/>
        <a:ext cx="45709" cy="45709"/>
      </dsp:txXfrm>
    </dsp:sp>
    <dsp:sp modelId="{C9DC66E2-28FD-4136-AE82-78DA949A439D}">
      <dsp:nvSpPr>
        <dsp:cNvPr id="0" name=""/>
        <dsp:cNvSpPr/>
      </dsp:nvSpPr>
      <dsp:spPr>
        <a:xfrm rot="16200000">
          <a:off x="106174" y="1044442"/>
          <a:ext cx="730192" cy="3333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研发</a:t>
          </a:r>
        </a:p>
      </dsp:txBody>
      <dsp:txXfrm>
        <a:off x="106174" y="1044442"/>
        <a:ext cx="730192" cy="333302"/>
      </dsp:txXfrm>
    </dsp:sp>
    <dsp:sp modelId="{A218E763-4061-4FD8-A3E5-6C78AB84FCC9}">
      <dsp:nvSpPr>
        <dsp:cNvPr id="0" name=""/>
        <dsp:cNvSpPr/>
      </dsp:nvSpPr>
      <dsp:spPr>
        <a:xfrm>
          <a:off x="939823" y="118081"/>
          <a:ext cx="3240007" cy="460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UI</a:t>
          </a:r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设计：梅佳奕，牛悦安</a:t>
          </a:r>
        </a:p>
      </dsp:txBody>
      <dsp:txXfrm>
        <a:off x="939823" y="118081"/>
        <a:ext cx="3240007" cy="460215"/>
      </dsp:txXfrm>
    </dsp:sp>
    <dsp:sp modelId="{F36C89C1-06ED-466C-8549-C4B87AFD34EF}">
      <dsp:nvSpPr>
        <dsp:cNvPr id="0" name=""/>
        <dsp:cNvSpPr/>
      </dsp:nvSpPr>
      <dsp:spPr>
        <a:xfrm>
          <a:off x="939823" y="693351"/>
          <a:ext cx="3240007" cy="460215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信息获取（爬虫）：王聪聪，梅佳奕</a:t>
          </a:r>
        </a:p>
      </dsp:txBody>
      <dsp:txXfrm>
        <a:off x="939823" y="693351"/>
        <a:ext cx="3240007" cy="460215"/>
      </dsp:txXfrm>
    </dsp:sp>
    <dsp:sp modelId="{14BDAEF1-DB1E-4D26-B556-FAB69C6B6D62}">
      <dsp:nvSpPr>
        <dsp:cNvPr id="0" name=""/>
        <dsp:cNvSpPr/>
      </dsp:nvSpPr>
      <dsp:spPr>
        <a:xfrm>
          <a:off x="939823" y="1268620"/>
          <a:ext cx="3240007" cy="460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自然语言处理</a:t>
          </a:r>
          <a:r>
            <a:rPr lang="zh-CN" alt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：徐志榛，王聪聪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939823" y="1268620"/>
        <a:ext cx="3240007" cy="460215"/>
      </dsp:txXfrm>
    </dsp:sp>
    <dsp:sp modelId="{58A632B8-1BBA-4CC1-98D8-4E6602AC60B0}">
      <dsp:nvSpPr>
        <dsp:cNvPr id="0" name=""/>
        <dsp:cNvSpPr/>
      </dsp:nvSpPr>
      <dsp:spPr>
        <a:xfrm>
          <a:off x="939823" y="1843890"/>
          <a:ext cx="3240007" cy="460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机器学习：耿岱琳，牛悦安，徐志榛</a:t>
          </a:r>
        </a:p>
      </dsp:txBody>
      <dsp:txXfrm>
        <a:off x="939823" y="1843890"/>
        <a:ext cx="3240007" cy="460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032DE-D25B-454E-829F-91A0370DB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DD7AF3-6C46-4D0A-9726-2C46E2B73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8E74E-59F3-4BEC-BB32-F10A91EC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3D61-936A-4A7E-9F93-0693242F798C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E1908D-C569-4B10-B153-F2B26491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6EF91-B61A-4F37-A399-0DCB128D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7BCC9-9F09-4841-84B9-7F77B86AC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1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BE830-3EA6-4AAC-A6D3-34D38FA6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70E450-D6B2-479C-AC02-949A4DC51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BDF3F4-1527-4528-A75D-3055D919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3D61-936A-4A7E-9F93-0693242F798C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3D42D6-97CB-4172-9F79-18CC59A6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78ED1E-C370-4C91-807F-02C0D224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7BCC9-9F09-4841-84B9-7F77B86AC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5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548406-4495-4A9B-B077-64A663486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85C3BE-ED5E-42D3-8BDA-7A0EBAF8D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D7255-E26B-4508-A280-CC72B6E3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3D61-936A-4A7E-9F93-0693242F798C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B9F3A-1105-4A34-8143-986C156F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94256B-51B0-476A-ACD8-113F87CA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7BCC9-9F09-4841-84B9-7F77B86AC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7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3FDC-782C-487E-A5B1-DAEF4803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4370F-C9C9-4367-897C-2B180D798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E68F8-D12E-4F7F-98A2-A15CBA92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3D61-936A-4A7E-9F93-0693242F798C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F2037-5BBA-4EF9-B598-84E234B0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FD440-CBFD-436B-925F-7E769F84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7BCC9-9F09-4841-84B9-7F77B86AC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88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CF0EE-E2F8-450B-ACBE-2A1471AD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6397B0-6755-4FE9-B779-28CA04D0C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0A067-A3DD-4CBA-9E23-2077F8B7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3D61-936A-4A7E-9F93-0693242F798C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51BCE9-339B-4859-AE04-DD3548B5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51712E-7BC2-49BE-9788-B1A6B566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7BCC9-9F09-4841-84B9-7F77B86AC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4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1F7AE-E71E-4AE8-9F2D-498D5BCD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75A43-360F-4FCD-B9EB-4CC486017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F17F5D-5437-43C7-B448-712B85B98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E19EA3-9E3E-4446-A557-D83C07FF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3D61-936A-4A7E-9F93-0693242F798C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789EF9-42FF-469E-BA16-ECDD84C0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5DFF25-7D7F-45D6-A0E2-5FB89711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7BCC9-9F09-4841-84B9-7F77B86AC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0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6B185-F00D-4323-8CB7-B54BA7195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F246EC-365A-4CFF-9286-DFC597E35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7C7747-49EC-4AB6-93D3-E96DA76C0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697D38-67FE-4C2F-A43A-B904974CE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0383F9-0223-4F37-AFB0-20EEE714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C01817-CC83-49BF-AF6D-30EB87B6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3D61-936A-4A7E-9F93-0693242F798C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F278DC-C0C4-4E85-AEF2-0E059F3D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C53D67-A869-4290-B02F-B6E83A89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7BCC9-9F09-4841-84B9-7F77B86AC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86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203FF-2614-494C-86E5-7F1B2C85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060FBB-1AB3-4942-8248-B3D1F2E2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3D61-936A-4A7E-9F93-0693242F798C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7833F4-6FDF-48A8-AC7E-5B91E04F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6684E4-E926-4A1A-ACA6-783A16AF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7BCC9-9F09-4841-84B9-7F77B86AC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0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89747A-2F90-40C4-9C65-09435892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3D61-936A-4A7E-9F93-0693242F798C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708DE6-CAB4-4B77-B772-BDBEB409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DD7AAC-E0AC-4DEB-9A8F-C920086A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7BCC9-9F09-4841-84B9-7F77B86AC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94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94876-D15F-47FA-8C4D-E9BEFD1E6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5493E0-61D5-4612-8DB3-1159E530C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665CF1-7B8B-4A42-97DE-E699D10AD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6BA11E-14E0-49AF-8928-5D19A5A4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3D61-936A-4A7E-9F93-0693242F798C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59B959-B8A2-438B-847B-E9E6E2E0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25A41B-6754-464F-84C2-C9DED0DD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7BCC9-9F09-4841-84B9-7F77B86AC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12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3EA3F-0243-4050-A938-9276840C2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294725-89CC-4FDF-BAC7-EFFA4985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6888E4-356A-4185-9833-0FCCF97A0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81C96-C16A-44B3-A456-19C61293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3D61-936A-4A7E-9F93-0693242F798C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138AFC-9C6E-4DE3-A7A8-D425642F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953F22-B0B1-455A-9FAF-CE44AC21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7BCC9-9F09-4841-84B9-7F77B86AC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71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AF787D-AF76-4BD7-A287-BF417C81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44AA3A-0831-4FA0-807E-844DD0DE7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021E4-AE87-4383-AC2A-33A8D7595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33D61-936A-4A7E-9F93-0693242F798C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D949C-6538-4D79-9708-1215E9151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E7561-E4B2-4A77-B06E-2F09C2981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7BCC9-9F09-4841-84B9-7F77B86AC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33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36DB1591-7C3B-4C29-A576-FECB8246F5A6}"/>
              </a:ext>
            </a:extLst>
          </p:cNvPr>
          <p:cNvGrpSpPr/>
          <p:nvPr/>
        </p:nvGrpSpPr>
        <p:grpSpPr>
          <a:xfrm>
            <a:off x="3143026" y="788868"/>
            <a:ext cx="4484451" cy="4844376"/>
            <a:chOff x="3394952" y="658240"/>
            <a:chExt cx="4484451" cy="4844376"/>
          </a:xfrm>
        </p:grpSpPr>
        <p:graphicFrame>
          <p:nvGraphicFramePr>
            <p:cNvPr id="4" name="图示 3">
              <a:extLst>
                <a:ext uri="{FF2B5EF4-FFF2-40B4-BE49-F238E27FC236}">
                  <a16:creationId xmlns:a16="http://schemas.microsoft.com/office/drawing/2014/main" id="{EEA050EB-1D6F-4034-8F5F-3747A52F027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39087511"/>
                </p:ext>
              </p:extLst>
            </p:nvPr>
          </p:nvGraphicFramePr>
          <p:xfrm>
            <a:off x="3394952" y="658240"/>
            <a:ext cx="4484451" cy="24221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6" name="图示 5">
              <a:extLst>
                <a:ext uri="{FF2B5EF4-FFF2-40B4-BE49-F238E27FC236}">
                  <a16:creationId xmlns:a16="http://schemas.microsoft.com/office/drawing/2014/main" id="{BF4A327A-D359-4DC5-810A-D20629820C7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22982871"/>
                </p:ext>
              </p:extLst>
            </p:nvPr>
          </p:nvGraphicFramePr>
          <p:xfrm>
            <a:off x="3394952" y="3080428"/>
            <a:ext cx="4484451" cy="24221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grpSp>
        <p:nvGrpSpPr>
          <p:cNvPr id="2" name="组合 6">
            <a:extLst>
              <a:ext uri="{FF2B5EF4-FFF2-40B4-BE49-F238E27FC236}">
                <a16:creationId xmlns:a16="http://schemas.microsoft.com/office/drawing/2014/main" id="{77F3A94C-B1F2-479E-9EF9-84159EE4BAB1}"/>
              </a:ext>
            </a:extLst>
          </p:cNvPr>
          <p:cNvGrpSpPr>
            <a:grpSpLocks/>
          </p:cNvGrpSpPr>
          <p:nvPr/>
        </p:nvGrpSpPr>
        <p:grpSpPr bwMode="auto">
          <a:xfrm>
            <a:off x="8129587" y="1220139"/>
            <a:ext cx="4062413" cy="3594101"/>
            <a:chOff x="0" y="0"/>
            <a:chExt cx="4484451" cy="4844376"/>
          </a:xfrm>
        </p:grpSpPr>
        <p:pic>
          <p:nvPicPr>
            <p:cNvPr id="1027" name="图示 2">
              <a:extLst>
                <a:ext uri="{FF2B5EF4-FFF2-40B4-BE49-F238E27FC236}">
                  <a16:creationId xmlns:a16="http://schemas.microsoft.com/office/drawing/2014/main" id="{FE245920-866E-4E00-A1F1-2ED9CF46CE9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088" y="-6096"/>
              <a:ext cx="3846576" cy="2432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图示 3">
              <a:extLst>
                <a:ext uri="{FF2B5EF4-FFF2-40B4-BE49-F238E27FC236}">
                  <a16:creationId xmlns:a16="http://schemas.microsoft.com/office/drawing/2014/main" id="{129FC811-D4C6-4288-ADE9-B3D929F14D3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512" y="2523744"/>
              <a:ext cx="3925824" cy="2218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3274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108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牛 悦安</dc:creator>
  <cp:lastModifiedBy>牛 悦安</cp:lastModifiedBy>
  <cp:revision>6</cp:revision>
  <dcterms:created xsi:type="dcterms:W3CDTF">2018-10-06T14:29:38Z</dcterms:created>
  <dcterms:modified xsi:type="dcterms:W3CDTF">2018-10-06T16:31:30Z</dcterms:modified>
</cp:coreProperties>
</file>