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61" r:id="rId2"/>
    <p:sldId id="294" r:id="rId3"/>
    <p:sldId id="263" r:id="rId4"/>
    <p:sldId id="264" r:id="rId5"/>
    <p:sldId id="296" r:id="rId6"/>
    <p:sldId id="269" r:id="rId7"/>
    <p:sldId id="273" r:id="rId8"/>
    <p:sldId id="265" r:id="rId9"/>
    <p:sldId id="274" r:id="rId10"/>
    <p:sldId id="266" r:id="rId11"/>
    <p:sldId id="277" r:id="rId12"/>
    <p:sldId id="268" r:id="rId13"/>
    <p:sldId id="290" r:id="rId14"/>
    <p:sldId id="288" r:id="rId15"/>
    <p:sldId id="297" r:id="rId16"/>
    <p:sldId id="28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CEE40-86AA-479E-AAED-F328844F21B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6813A1-C6BA-4756-B2C0-19957A0D2162}">
      <dgm:prSet phldrT="[文本]"/>
      <dgm:spPr/>
      <dgm:t>
        <a:bodyPr/>
        <a:lstStyle/>
        <a:p>
          <a:r>
            <a:rPr lang="zh-CN" altLang="en-US" dirty="0"/>
            <a:t>信息爬取</a:t>
          </a:r>
        </a:p>
      </dgm:t>
    </dgm:pt>
    <dgm:pt modelId="{46A3EF0B-927E-4DA7-B908-7A3571889252}" type="parTrans" cxnId="{DB99EA53-40C0-4314-80EE-21A9FAB32DF8}">
      <dgm:prSet/>
      <dgm:spPr/>
      <dgm:t>
        <a:bodyPr/>
        <a:lstStyle/>
        <a:p>
          <a:endParaRPr lang="zh-CN" altLang="en-US"/>
        </a:p>
      </dgm:t>
    </dgm:pt>
    <dgm:pt modelId="{D9DD6D1D-EF9A-45C7-9A6F-3ED6CA828CA7}" type="sibTrans" cxnId="{DB99EA53-40C0-4314-80EE-21A9FAB32DF8}">
      <dgm:prSet/>
      <dgm:spPr/>
      <dgm:t>
        <a:bodyPr/>
        <a:lstStyle/>
        <a:p>
          <a:endParaRPr lang="zh-CN" altLang="en-US"/>
        </a:p>
      </dgm:t>
    </dgm:pt>
    <dgm:pt modelId="{0C87B993-47F4-420B-B3E9-8283A6F8A458}">
      <dgm:prSet phldrT="[文本]"/>
      <dgm:spPr/>
      <dgm:t>
        <a:bodyPr/>
        <a:lstStyle/>
        <a:p>
          <a:r>
            <a:rPr lang="zh-CN" altLang="en-US" dirty="0"/>
            <a:t>自动处理</a:t>
          </a:r>
        </a:p>
      </dgm:t>
    </dgm:pt>
    <dgm:pt modelId="{095BCECA-1C21-413B-9C21-0FBDF153F39A}" type="parTrans" cxnId="{FF31811B-1000-4A47-9E98-0A1C920F5559}">
      <dgm:prSet/>
      <dgm:spPr/>
      <dgm:t>
        <a:bodyPr/>
        <a:lstStyle/>
        <a:p>
          <a:endParaRPr lang="zh-CN" altLang="en-US"/>
        </a:p>
      </dgm:t>
    </dgm:pt>
    <dgm:pt modelId="{D8069A51-C33A-4780-8FFA-C472A2CD64F7}" type="sibTrans" cxnId="{FF31811B-1000-4A47-9E98-0A1C920F5559}">
      <dgm:prSet/>
      <dgm:spPr/>
      <dgm:t>
        <a:bodyPr/>
        <a:lstStyle/>
        <a:p>
          <a:endParaRPr lang="zh-CN" altLang="en-US"/>
        </a:p>
      </dgm:t>
    </dgm:pt>
    <dgm:pt modelId="{3A7368E0-36F6-4D77-81FC-68AC75ABCBD0}">
      <dgm:prSet phldrT="[文本]"/>
      <dgm:spPr/>
      <dgm:t>
        <a:bodyPr/>
        <a:lstStyle/>
        <a:p>
          <a:r>
            <a:rPr lang="zh-CN" altLang="en-US" dirty="0"/>
            <a:t>信息发布</a:t>
          </a:r>
        </a:p>
      </dgm:t>
    </dgm:pt>
    <dgm:pt modelId="{1763912D-6029-4B72-B4D9-7E4A04A2D63C}" type="parTrans" cxnId="{2D5CE07F-653C-4023-9E9D-A4E5E642DA90}">
      <dgm:prSet/>
      <dgm:spPr/>
      <dgm:t>
        <a:bodyPr/>
        <a:lstStyle/>
        <a:p>
          <a:endParaRPr lang="zh-CN" altLang="en-US"/>
        </a:p>
      </dgm:t>
    </dgm:pt>
    <dgm:pt modelId="{33E2D293-7858-4048-9774-D6A7A7F29CCE}" type="sibTrans" cxnId="{2D5CE07F-653C-4023-9E9D-A4E5E642DA90}">
      <dgm:prSet/>
      <dgm:spPr/>
      <dgm:t>
        <a:bodyPr/>
        <a:lstStyle/>
        <a:p>
          <a:endParaRPr lang="zh-CN" altLang="en-US"/>
        </a:p>
      </dgm:t>
    </dgm:pt>
    <dgm:pt modelId="{BD051A4C-0E28-42FA-AA38-42F87FC1199B}">
      <dgm:prSet/>
      <dgm:spPr/>
      <dgm:t>
        <a:bodyPr/>
        <a:lstStyle/>
        <a:p>
          <a:r>
            <a:rPr lang="zh-CN" altLang="en-US" dirty="0"/>
            <a:t>用户交互</a:t>
          </a:r>
        </a:p>
      </dgm:t>
    </dgm:pt>
    <dgm:pt modelId="{A5A8641B-3A1E-486A-AA4B-9A2BF5AD83A4}" type="parTrans" cxnId="{4254E055-4FC8-4BB3-A9EB-74A06177BD54}">
      <dgm:prSet/>
      <dgm:spPr/>
      <dgm:t>
        <a:bodyPr/>
        <a:lstStyle/>
        <a:p>
          <a:endParaRPr lang="zh-CN" altLang="en-US"/>
        </a:p>
      </dgm:t>
    </dgm:pt>
    <dgm:pt modelId="{B788B9D4-E11F-4841-82AB-6EED902E213B}" type="sibTrans" cxnId="{4254E055-4FC8-4BB3-A9EB-74A06177BD54}">
      <dgm:prSet/>
      <dgm:spPr/>
      <dgm:t>
        <a:bodyPr/>
        <a:lstStyle/>
        <a:p>
          <a:endParaRPr lang="zh-CN" altLang="en-US"/>
        </a:p>
      </dgm:t>
    </dgm:pt>
    <dgm:pt modelId="{0F70483F-5867-4AFA-8584-66C077F31964}" type="pres">
      <dgm:prSet presAssocID="{2A6CEE40-86AA-479E-AAED-F328844F21B8}" presName="Name0" presStyleCnt="0">
        <dgm:presLayoutVars>
          <dgm:dir/>
          <dgm:animLvl val="lvl"/>
          <dgm:resizeHandles val="exact"/>
        </dgm:presLayoutVars>
      </dgm:prSet>
      <dgm:spPr/>
    </dgm:pt>
    <dgm:pt modelId="{856CEFAC-9922-44D4-BCAB-5FE68DEEE89C}" type="pres">
      <dgm:prSet presAssocID="{366813A1-C6BA-4756-B2C0-19957A0D216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C00608-D9D3-4076-9F90-A066CAA932AA}" type="pres">
      <dgm:prSet presAssocID="{D9DD6D1D-EF9A-45C7-9A6F-3ED6CA828CA7}" presName="parTxOnlySpace" presStyleCnt="0"/>
      <dgm:spPr/>
    </dgm:pt>
    <dgm:pt modelId="{5EFE9468-7125-415F-9931-C892C2E84188}" type="pres">
      <dgm:prSet presAssocID="{0C87B993-47F4-420B-B3E9-8283A6F8A45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78416E-2E3C-4400-9182-85239ADA97E8}" type="pres">
      <dgm:prSet presAssocID="{D8069A51-C33A-4780-8FFA-C472A2CD64F7}" presName="parTxOnlySpace" presStyleCnt="0"/>
      <dgm:spPr/>
    </dgm:pt>
    <dgm:pt modelId="{5D8DFD4A-E334-4EEA-9120-6E355165E7B5}" type="pres">
      <dgm:prSet presAssocID="{3A7368E0-36F6-4D77-81FC-68AC75ABCB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E8A4E9-D8EA-48EA-990A-36577C7964D8}" type="pres">
      <dgm:prSet presAssocID="{33E2D293-7858-4048-9774-D6A7A7F29CCE}" presName="parTxOnlySpace" presStyleCnt="0"/>
      <dgm:spPr/>
    </dgm:pt>
    <dgm:pt modelId="{E7C403E1-22F4-4A19-89C1-3AC1CF9131BE}" type="pres">
      <dgm:prSet presAssocID="{BD051A4C-0E28-42FA-AA38-42F87FC119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31811B-1000-4A47-9E98-0A1C920F5559}" srcId="{2A6CEE40-86AA-479E-AAED-F328844F21B8}" destId="{0C87B993-47F4-420B-B3E9-8283A6F8A458}" srcOrd="1" destOrd="0" parTransId="{095BCECA-1C21-413B-9C21-0FBDF153F39A}" sibTransId="{D8069A51-C33A-4780-8FFA-C472A2CD64F7}"/>
    <dgm:cxn modelId="{8E872860-5CBC-464E-947B-04E46DE66955}" type="presOf" srcId="{0C87B993-47F4-420B-B3E9-8283A6F8A458}" destId="{5EFE9468-7125-415F-9931-C892C2E84188}" srcOrd="0" destOrd="0" presId="urn:microsoft.com/office/officeart/2005/8/layout/chevron1"/>
    <dgm:cxn modelId="{48C1916B-07BE-4D9E-9D1E-11E2D9EAF7DE}" type="presOf" srcId="{366813A1-C6BA-4756-B2C0-19957A0D2162}" destId="{856CEFAC-9922-44D4-BCAB-5FE68DEEE89C}" srcOrd="0" destOrd="0" presId="urn:microsoft.com/office/officeart/2005/8/layout/chevron1"/>
    <dgm:cxn modelId="{DB99EA53-40C0-4314-80EE-21A9FAB32DF8}" srcId="{2A6CEE40-86AA-479E-AAED-F328844F21B8}" destId="{366813A1-C6BA-4756-B2C0-19957A0D2162}" srcOrd="0" destOrd="0" parTransId="{46A3EF0B-927E-4DA7-B908-7A3571889252}" sibTransId="{D9DD6D1D-EF9A-45C7-9A6F-3ED6CA828CA7}"/>
    <dgm:cxn modelId="{4254E055-4FC8-4BB3-A9EB-74A06177BD54}" srcId="{2A6CEE40-86AA-479E-AAED-F328844F21B8}" destId="{BD051A4C-0E28-42FA-AA38-42F87FC1199B}" srcOrd="3" destOrd="0" parTransId="{A5A8641B-3A1E-486A-AA4B-9A2BF5AD83A4}" sibTransId="{B788B9D4-E11F-4841-82AB-6EED902E213B}"/>
    <dgm:cxn modelId="{49648879-0781-4AA1-8E97-0F16043773D5}" type="presOf" srcId="{3A7368E0-36F6-4D77-81FC-68AC75ABCBD0}" destId="{5D8DFD4A-E334-4EEA-9120-6E355165E7B5}" srcOrd="0" destOrd="0" presId="urn:microsoft.com/office/officeart/2005/8/layout/chevron1"/>
    <dgm:cxn modelId="{2D5CE07F-653C-4023-9E9D-A4E5E642DA90}" srcId="{2A6CEE40-86AA-479E-AAED-F328844F21B8}" destId="{3A7368E0-36F6-4D77-81FC-68AC75ABCBD0}" srcOrd="2" destOrd="0" parTransId="{1763912D-6029-4B72-B4D9-7E4A04A2D63C}" sibTransId="{33E2D293-7858-4048-9774-D6A7A7F29CCE}"/>
    <dgm:cxn modelId="{B0CBE08F-4350-4CEE-B666-10AEB4FE6664}" type="presOf" srcId="{2A6CEE40-86AA-479E-AAED-F328844F21B8}" destId="{0F70483F-5867-4AFA-8584-66C077F31964}" srcOrd="0" destOrd="0" presId="urn:microsoft.com/office/officeart/2005/8/layout/chevron1"/>
    <dgm:cxn modelId="{92AEE0D3-F484-49DC-9385-925AC5C3C380}" type="presOf" srcId="{BD051A4C-0E28-42FA-AA38-42F87FC1199B}" destId="{E7C403E1-22F4-4A19-89C1-3AC1CF9131BE}" srcOrd="0" destOrd="0" presId="urn:microsoft.com/office/officeart/2005/8/layout/chevron1"/>
    <dgm:cxn modelId="{29E095A1-4A5B-44CB-B46B-6EC88166AA3D}" type="presParOf" srcId="{0F70483F-5867-4AFA-8584-66C077F31964}" destId="{856CEFAC-9922-44D4-BCAB-5FE68DEEE89C}" srcOrd="0" destOrd="0" presId="urn:microsoft.com/office/officeart/2005/8/layout/chevron1"/>
    <dgm:cxn modelId="{225FFFEF-7239-4FD0-A499-5E2DE67A4155}" type="presParOf" srcId="{0F70483F-5867-4AFA-8584-66C077F31964}" destId="{4CC00608-D9D3-4076-9F90-A066CAA932AA}" srcOrd="1" destOrd="0" presId="urn:microsoft.com/office/officeart/2005/8/layout/chevron1"/>
    <dgm:cxn modelId="{D9395C22-9F7B-4249-AF77-B912CB9DCEFD}" type="presParOf" srcId="{0F70483F-5867-4AFA-8584-66C077F31964}" destId="{5EFE9468-7125-415F-9931-C892C2E84188}" srcOrd="2" destOrd="0" presId="urn:microsoft.com/office/officeart/2005/8/layout/chevron1"/>
    <dgm:cxn modelId="{DA6E2568-271E-45E1-9BBD-2640CE7CF806}" type="presParOf" srcId="{0F70483F-5867-4AFA-8584-66C077F31964}" destId="{6D78416E-2E3C-4400-9182-85239ADA97E8}" srcOrd="3" destOrd="0" presId="urn:microsoft.com/office/officeart/2005/8/layout/chevron1"/>
    <dgm:cxn modelId="{B9647A76-3644-4B94-88FC-994DA13321BE}" type="presParOf" srcId="{0F70483F-5867-4AFA-8584-66C077F31964}" destId="{5D8DFD4A-E334-4EEA-9120-6E355165E7B5}" srcOrd="4" destOrd="0" presId="urn:microsoft.com/office/officeart/2005/8/layout/chevron1"/>
    <dgm:cxn modelId="{18B5C8C8-91EF-42FA-BEFB-A31ED3778736}" type="presParOf" srcId="{0F70483F-5867-4AFA-8584-66C077F31964}" destId="{1FE8A4E9-D8EA-48EA-990A-36577C7964D8}" srcOrd="5" destOrd="0" presId="urn:microsoft.com/office/officeart/2005/8/layout/chevron1"/>
    <dgm:cxn modelId="{11A933F6-1D32-4108-BD0F-63916B6BDF9D}" type="presParOf" srcId="{0F70483F-5867-4AFA-8584-66C077F31964}" destId="{E7C403E1-22F4-4A19-89C1-3AC1CF9131B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98533-196F-45AA-8A10-9A044DD6B96C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8EDD20A-BD47-4ACB-A318-5AE5349CA8CA}">
      <dgm:prSet phldrT="[文本]"/>
      <dgm:spPr/>
      <dgm:t>
        <a:bodyPr/>
        <a:lstStyle/>
        <a:p>
          <a:r>
            <a:rPr lang="zh-CN" altLang="en-US" dirty="0"/>
            <a:t>前期</a:t>
          </a:r>
        </a:p>
      </dgm:t>
    </dgm:pt>
    <dgm:pt modelId="{F3040DFF-E68C-4224-96B0-B1A25B027E1B}" type="parTrans" cxnId="{6155C110-5CE5-404A-8835-41498A5C6D9E}">
      <dgm:prSet/>
      <dgm:spPr/>
      <dgm:t>
        <a:bodyPr/>
        <a:lstStyle/>
        <a:p>
          <a:endParaRPr lang="zh-CN" altLang="en-US"/>
        </a:p>
      </dgm:t>
    </dgm:pt>
    <dgm:pt modelId="{AE265298-8168-426E-9A25-3C5CD2FC25D4}" type="sibTrans" cxnId="{6155C110-5CE5-404A-8835-41498A5C6D9E}">
      <dgm:prSet/>
      <dgm:spPr/>
      <dgm:t>
        <a:bodyPr/>
        <a:lstStyle/>
        <a:p>
          <a:endParaRPr lang="zh-CN" altLang="en-US"/>
        </a:p>
      </dgm:t>
    </dgm:pt>
    <dgm:pt modelId="{06193A1E-4EDC-47D1-B112-7E8D310E4BFC}">
      <dgm:prSet phldrT="[文本]"/>
      <dgm:spPr/>
      <dgm:t>
        <a:bodyPr/>
        <a:lstStyle/>
        <a:p>
          <a:r>
            <a:rPr lang="zh-CN" altLang="en-US" dirty="0"/>
            <a:t>校内信息整合发布</a:t>
          </a:r>
        </a:p>
      </dgm:t>
    </dgm:pt>
    <dgm:pt modelId="{7695295F-B92A-47F9-8927-DD85E4867C63}" type="parTrans" cxnId="{7BF3103F-E5B1-4B2D-BE01-A31DDAF59DE5}">
      <dgm:prSet/>
      <dgm:spPr/>
      <dgm:t>
        <a:bodyPr/>
        <a:lstStyle/>
        <a:p>
          <a:endParaRPr lang="zh-CN" altLang="en-US"/>
        </a:p>
      </dgm:t>
    </dgm:pt>
    <dgm:pt modelId="{002D5DC9-7EF8-4123-85E0-E8521D5D5754}" type="sibTrans" cxnId="{7BF3103F-E5B1-4B2D-BE01-A31DDAF59DE5}">
      <dgm:prSet/>
      <dgm:spPr/>
      <dgm:t>
        <a:bodyPr/>
        <a:lstStyle/>
        <a:p>
          <a:endParaRPr lang="zh-CN" altLang="en-US"/>
        </a:p>
      </dgm:t>
    </dgm:pt>
    <dgm:pt modelId="{2755372E-12C1-4E4F-B25D-F2F78F4951DC}">
      <dgm:prSet phldrT="[文本]"/>
      <dgm:spPr/>
      <dgm:t>
        <a:bodyPr/>
        <a:lstStyle/>
        <a:p>
          <a:r>
            <a:rPr lang="zh-CN" altLang="en-US" dirty="0"/>
            <a:t>积累用户</a:t>
          </a:r>
        </a:p>
      </dgm:t>
    </dgm:pt>
    <dgm:pt modelId="{4AFEF326-FE90-4F50-8B79-209D459869E8}" type="parTrans" cxnId="{D061D7B5-4693-4D7E-BB9D-3F3CE2662D31}">
      <dgm:prSet/>
      <dgm:spPr/>
      <dgm:t>
        <a:bodyPr/>
        <a:lstStyle/>
        <a:p>
          <a:endParaRPr lang="zh-CN" altLang="en-US"/>
        </a:p>
      </dgm:t>
    </dgm:pt>
    <dgm:pt modelId="{E323789A-2192-4716-B9D8-97302FA92A01}" type="sibTrans" cxnId="{D061D7B5-4693-4D7E-BB9D-3F3CE2662D31}">
      <dgm:prSet/>
      <dgm:spPr/>
      <dgm:t>
        <a:bodyPr/>
        <a:lstStyle/>
        <a:p>
          <a:endParaRPr lang="zh-CN" altLang="en-US"/>
        </a:p>
      </dgm:t>
    </dgm:pt>
    <dgm:pt modelId="{753D8091-16BB-41DF-8A06-A91CBC590371}">
      <dgm:prSet phldrT="[文本]"/>
      <dgm:spPr/>
      <dgm:t>
        <a:bodyPr/>
        <a:lstStyle/>
        <a:p>
          <a:r>
            <a:rPr lang="zh-CN" altLang="en-US" dirty="0"/>
            <a:t>中期</a:t>
          </a:r>
        </a:p>
      </dgm:t>
    </dgm:pt>
    <dgm:pt modelId="{B69C4FF4-25B5-4F6C-B577-972DDDDCCFA7}" type="parTrans" cxnId="{13E34EC0-6BA1-47FE-9F9F-BDCCEB17B694}">
      <dgm:prSet/>
      <dgm:spPr/>
      <dgm:t>
        <a:bodyPr/>
        <a:lstStyle/>
        <a:p>
          <a:endParaRPr lang="zh-CN" altLang="en-US"/>
        </a:p>
      </dgm:t>
    </dgm:pt>
    <dgm:pt modelId="{396C07D1-56FA-416C-822C-2CFC62021D90}" type="sibTrans" cxnId="{13E34EC0-6BA1-47FE-9F9F-BDCCEB17B694}">
      <dgm:prSet/>
      <dgm:spPr/>
      <dgm:t>
        <a:bodyPr/>
        <a:lstStyle/>
        <a:p>
          <a:endParaRPr lang="zh-CN" altLang="en-US"/>
        </a:p>
      </dgm:t>
    </dgm:pt>
    <dgm:pt modelId="{93950EC9-20A0-4367-8C4E-68501FBDBC88}">
      <dgm:prSet phldrT="[文本]"/>
      <dgm:spPr/>
      <dgm:t>
        <a:bodyPr/>
        <a:lstStyle/>
        <a:p>
          <a:r>
            <a:rPr lang="zh-CN" altLang="en-US" dirty="0"/>
            <a:t>校外有偿合作</a:t>
          </a:r>
        </a:p>
      </dgm:t>
    </dgm:pt>
    <dgm:pt modelId="{907F09D8-6974-4A9E-B2C2-77E0A4C6E5A0}" type="parTrans" cxnId="{D316DD15-AEBE-4531-B781-9E6A51C8DA73}">
      <dgm:prSet/>
      <dgm:spPr/>
      <dgm:t>
        <a:bodyPr/>
        <a:lstStyle/>
        <a:p>
          <a:endParaRPr lang="zh-CN" altLang="en-US"/>
        </a:p>
      </dgm:t>
    </dgm:pt>
    <dgm:pt modelId="{C04061EA-F88D-49A8-BBBE-6935D142C0A8}" type="sibTrans" cxnId="{D316DD15-AEBE-4531-B781-9E6A51C8DA73}">
      <dgm:prSet/>
      <dgm:spPr/>
      <dgm:t>
        <a:bodyPr/>
        <a:lstStyle/>
        <a:p>
          <a:endParaRPr lang="zh-CN" altLang="en-US"/>
        </a:p>
      </dgm:t>
    </dgm:pt>
    <dgm:pt modelId="{84179F18-3A54-4C5F-B08D-606E2984EB25}">
      <dgm:prSet phldrT="[文本]"/>
      <dgm:spPr/>
      <dgm:t>
        <a:bodyPr/>
        <a:lstStyle/>
        <a:p>
          <a:r>
            <a:rPr lang="zh-CN" altLang="en-US" dirty="0"/>
            <a:t>流量变现</a:t>
          </a:r>
        </a:p>
      </dgm:t>
    </dgm:pt>
    <dgm:pt modelId="{A62CBB1B-F8FC-4E9D-A2A3-F5F909C3C6D9}" type="parTrans" cxnId="{79D320C6-7D6E-4861-98CD-6D53C57705CA}">
      <dgm:prSet/>
      <dgm:spPr/>
      <dgm:t>
        <a:bodyPr/>
        <a:lstStyle/>
        <a:p>
          <a:endParaRPr lang="zh-CN" altLang="en-US"/>
        </a:p>
      </dgm:t>
    </dgm:pt>
    <dgm:pt modelId="{219D3090-4FE8-4823-8A9C-92B2005E11F4}" type="sibTrans" cxnId="{79D320C6-7D6E-4861-98CD-6D53C57705CA}">
      <dgm:prSet/>
      <dgm:spPr/>
      <dgm:t>
        <a:bodyPr/>
        <a:lstStyle/>
        <a:p>
          <a:endParaRPr lang="zh-CN" altLang="en-US"/>
        </a:p>
      </dgm:t>
    </dgm:pt>
    <dgm:pt modelId="{A9145BA0-1995-4536-B910-734081CF2EC1}">
      <dgm:prSet phldrT="[文本]"/>
      <dgm:spPr/>
      <dgm:t>
        <a:bodyPr/>
        <a:lstStyle/>
        <a:p>
          <a:r>
            <a:rPr lang="zh-CN" altLang="en-US" dirty="0"/>
            <a:t>后期</a:t>
          </a:r>
        </a:p>
      </dgm:t>
    </dgm:pt>
    <dgm:pt modelId="{FFB2E0AB-CC8D-4A67-B51B-7A8E94164D59}" type="parTrans" cxnId="{15ED93B6-3F46-46AB-8D52-9489A661E629}">
      <dgm:prSet/>
      <dgm:spPr/>
      <dgm:t>
        <a:bodyPr/>
        <a:lstStyle/>
        <a:p>
          <a:endParaRPr lang="zh-CN" altLang="en-US"/>
        </a:p>
      </dgm:t>
    </dgm:pt>
    <dgm:pt modelId="{37762B64-DE79-4506-87FD-CACE1F4D6B43}" type="sibTrans" cxnId="{15ED93B6-3F46-46AB-8D52-9489A661E629}">
      <dgm:prSet/>
      <dgm:spPr/>
      <dgm:t>
        <a:bodyPr/>
        <a:lstStyle/>
        <a:p>
          <a:endParaRPr lang="zh-CN" altLang="en-US"/>
        </a:p>
      </dgm:t>
    </dgm:pt>
    <dgm:pt modelId="{2BBE13DD-D6FE-4E59-8489-C31C2648FF3C}">
      <dgm:prSet phldrT="[文本]"/>
      <dgm:spPr/>
      <dgm:t>
        <a:bodyPr/>
        <a:lstStyle/>
        <a:p>
          <a:r>
            <a:rPr lang="zh-CN" altLang="en-US" dirty="0"/>
            <a:t>转移平台、模式推广、利用已有流量开发新功能</a:t>
          </a:r>
          <a:r>
            <a:rPr lang="en-US" altLang="zh-CN" dirty="0"/>
            <a:t>…</a:t>
          </a:r>
          <a:endParaRPr lang="zh-CN" altLang="en-US" dirty="0"/>
        </a:p>
      </dgm:t>
    </dgm:pt>
    <dgm:pt modelId="{C7FF1B52-3F6A-45C4-9161-BDA495C9F36C}" type="parTrans" cxnId="{A7690B57-5108-448F-B394-269E191DEC5B}">
      <dgm:prSet/>
      <dgm:spPr/>
      <dgm:t>
        <a:bodyPr/>
        <a:lstStyle/>
        <a:p>
          <a:endParaRPr lang="zh-CN" altLang="en-US"/>
        </a:p>
      </dgm:t>
    </dgm:pt>
    <dgm:pt modelId="{A6601A73-60E6-44D7-8A76-6EC445ABA471}" type="sibTrans" cxnId="{A7690B57-5108-448F-B394-269E191DEC5B}">
      <dgm:prSet/>
      <dgm:spPr/>
      <dgm:t>
        <a:bodyPr/>
        <a:lstStyle/>
        <a:p>
          <a:endParaRPr lang="zh-CN" altLang="en-US"/>
        </a:p>
      </dgm:t>
    </dgm:pt>
    <dgm:pt modelId="{377171BD-2100-4E84-89E0-B0B17248ADAF}" type="pres">
      <dgm:prSet presAssocID="{A9C98533-196F-45AA-8A10-9A044DD6B96C}" presName="Name0" presStyleCnt="0">
        <dgm:presLayoutVars>
          <dgm:dir/>
          <dgm:animLvl val="lvl"/>
          <dgm:resizeHandles val="exact"/>
        </dgm:presLayoutVars>
      </dgm:prSet>
      <dgm:spPr/>
    </dgm:pt>
    <dgm:pt modelId="{1B5A1003-1804-49EE-948C-16EA5FA3A540}" type="pres">
      <dgm:prSet presAssocID="{A9145BA0-1995-4536-B910-734081CF2EC1}" presName="boxAndChildren" presStyleCnt="0"/>
      <dgm:spPr/>
    </dgm:pt>
    <dgm:pt modelId="{F13D8813-0F59-4658-808E-18D27633CBFF}" type="pres">
      <dgm:prSet presAssocID="{A9145BA0-1995-4536-B910-734081CF2EC1}" presName="parentTextBox" presStyleLbl="node1" presStyleIdx="0" presStyleCnt="3"/>
      <dgm:spPr/>
    </dgm:pt>
    <dgm:pt modelId="{4D477745-0312-48C6-BC5B-3A456FE61B68}" type="pres">
      <dgm:prSet presAssocID="{A9145BA0-1995-4536-B910-734081CF2EC1}" presName="entireBox" presStyleLbl="node1" presStyleIdx="0" presStyleCnt="3"/>
      <dgm:spPr/>
    </dgm:pt>
    <dgm:pt modelId="{4D62A669-F8B5-4A5E-88A7-720A7E5A3663}" type="pres">
      <dgm:prSet presAssocID="{A9145BA0-1995-4536-B910-734081CF2EC1}" presName="descendantBox" presStyleCnt="0"/>
      <dgm:spPr/>
    </dgm:pt>
    <dgm:pt modelId="{4AA15FF3-7AAE-4FB8-AAFD-08032062DF88}" type="pres">
      <dgm:prSet presAssocID="{2BBE13DD-D6FE-4E59-8489-C31C2648FF3C}" presName="childTextBox" presStyleLbl="fgAccFollowNode1" presStyleIdx="0" presStyleCnt="5" custLinFactNeighborX="-10525" custLinFactNeighborY="27261">
        <dgm:presLayoutVars>
          <dgm:bulletEnabled val="1"/>
        </dgm:presLayoutVars>
      </dgm:prSet>
      <dgm:spPr/>
    </dgm:pt>
    <dgm:pt modelId="{1A974E95-CEE6-4E2C-BDFD-46A60D0CDAA9}" type="pres">
      <dgm:prSet presAssocID="{396C07D1-56FA-416C-822C-2CFC62021D90}" presName="sp" presStyleCnt="0"/>
      <dgm:spPr/>
    </dgm:pt>
    <dgm:pt modelId="{DA1BF661-F1C7-44AE-B2EC-FE3865BAF398}" type="pres">
      <dgm:prSet presAssocID="{753D8091-16BB-41DF-8A06-A91CBC590371}" presName="arrowAndChildren" presStyleCnt="0"/>
      <dgm:spPr/>
    </dgm:pt>
    <dgm:pt modelId="{D5264C64-0E12-4F59-8FA3-62E074EB3D4F}" type="pres">
      <dgm:prSet presAssocID="{753D8091-16BB-41DF-8A06-A91CBC590371}" presName="parentTextArrow" presStyleLbl="node1" presStyleIdx="0" presStyleCnt="3"/>
      <dgm:spPr/>
    </dgm:pt>
    <dgm:pt modelId="{74D432F8-8782-405D-B123-325807AA6F3B}" type="pres">
      <dgm:prSet presAssocID="{753D8091-16BB-41DF-8A06-A91CBC590371}" presName="arrow" presStyleLbl="node1" presStyleIdx="1" presStyleCnt="3"/>
      <dgm:spPr/>
    </dgm:pt>
    <dgm:pt modelId="{57F8E81C-7523-43D8-83A7-81179F2D4D01}" type="pres">
      <dgm:prSet presAssocID="{753D8091-16BB-41DF-8A06-A91CBC590371}" presName="descendantArrow" presStyleCnt="0"/>
      <dgm:spPr/>
    </dgm:pt>
    <dgm:pt modelId="{23DB6D36-2203-4292-B6D9-999BB6AEACEC}" type="pres">
      <dgm:prSet presAssocID="{93950EC9-20A0-4367-8C4E-68501FBDBC88}" presName="childTextArrow" presStyleLbl="fgAccFollowNode1" presStyleIdx="1" presStyleCnt="5">
        <dgm:presLayoutVars>
          <dgm:bulletEnabled val="1"/>
        </dgm:presLayoutVars>
      </dgm:prSet>
      <dgm:spPr/>
    </dgm:pt>
    <dgm:pt modelId="{0C30FB7B-73B2-480B-BB4E-EFB736148C9C}" type="pres">
      <dgm:prSet presAssocID="{84179F18-3A54-4C5F-B08D-606E2984EB25}" presName="childTextArrow" presStyleLbl="fgAccFollowNode1" presStyleIdx="2" presStyleCnt="5">
        <dgm:presLayoutVars>
          <dgm:bulletEnabled val="1"/>
        </dgm:presLayoutVars>
      </dgm:prSet>
      <dgm:spPr/>
    </dgm:pt>
    <dgm:pt modelId="{967C325E-832F-438A-964E-924A9D85BFA1}" type="pres">
      <dgm:prSet presAssocID="{AE265298-8168-426E-9A25-3C5CD2FC25D4}" presName="sp" presStyleCnt="0"/>
      <dgm:spPr/>
    </dgm:pt>
    <dgm:pt modelId="{3F14E0B7-0495-4253-BCAC-79AB86A8019A}" type="pres">
      <dgm:prSet presAssocID="{E8EDD20A-BD47-4ACB-A318-5AE5349CA8CA}" presName="arrowAndChildren" presStyleCnt="0"/>
      <dgm:spPr/>
    </dgm:pt>
    <dgm:pt modelId="{1ABBACAA-3CA4-4B6A-9ECA-D0BCE90D9AA9}" type="pres">
      <dgm:prSet presAssocID="{E8EDD20A-BD47-4ACB-A318-5AE5349CA8CA}" presName="parentTextArrow" presStyleLbl="node1" presStyleIdx="1" presStyleCnt="3"/>
      <dgm:spPr/>
    </dgm:pt>
    <dgm:pt modelId="{B9CE5BC5-8976-49A9-8A7D-34D370D827F3}" type="pres">
      <dgm:prSet presAssocID="{E8EDD20A-BD47-4ACB-A318-5AE5349CA8CA}" presName="arrow" presStyleLbl="node1" presStyleIdx="2" presStyleCnt="3" custLinFactNeighborY="1014"/>
      <dgm:spPr/>
    </dgm:pt>
    <dgm:pt modelId="{8411E84F-3A7F-46C2-AA91-8E497B7500F2}" type="pres">
      <dgm:prSet presAssocID="{E8EDD20A-BD47-4ACB-A318-5AE5349CA8CA}" presName="descendantArrow" presStyleCnt="0"/>
      <dgm:spPr/>
    </dgm:pt>
    <dgm:pt modelId="{8ABB4695-76C9-44F2-8946-9B45C7CC6AED}" type="pres">
      <dgm:prSet presAssocID="{06193A1E-4EDC-47D1-B112-7E8D310E4BFC}" presName="childTextArrow" presStyleLbl="fgAccFollowNode1" presStyleIdx="3" presStyleCnt="5">
        <dgm:presLayoutVars>
          <dgm:bulletEnabled val="1"/>
        </dgm:presLayoutVars>
      </dgm:prSet>
      <dgm:spPr/>
    </dgm:pt>
    <dgm:pt modelId="{61118717-3647-486B-8D28-80A4408A73A0}" type="pres">
      <dgm:prSet presAssocID="{2755372E-12C1-4E4F-B25D-F2F78F4951DC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155C110-5CE5-404A-8835-41498A5C6D9E}" srcId="{A9C98533-196F-45AA-8A10-9A044DD6B96C}" destId="{E8EDD20A-BD47-4ACB-A318-5AE5349CA8CA}" srcOrd="0" destOrd="0" parTransId="{F3040DFF-E68C-4224-96B0-B1A25B027E1B}" sibTransId="{AE265298-8168-426E-9A25-3C5CD2FC25D4}"/>
    <dgm:cxn modelId="{0C92AE15-D496-4ECA-AEE2-D036A1BA488B}" type="presOf" srcId="{2BBE13DD-D6FE-4E59-8489-C31C2648FF3C}" destId="{4AA15FF3-7AAE-4FB8-AAFD-08032062DF88}" srcOrd="0" destOrd="0" presId="urn:microsoft.com/office/officeart/2005/8/layout/process4"/>
    <dgm:cxn modelId="{D316DD15-AEBE-4531-B781-9E6A51C8DA73}" srcId="{753D8091-16BB-41DF-8A06-A91CBC590371}" destId="{93950EC9-20A0-4367-8C4E-68501FBDBC88}" srcOrd="0" destOrd="0" parTransId="{907F09D8-6974-4A9E-B2C2-77E0A4C6E5A0}" sibTransId="{C04061EA-F88D-49A8-BBBE-6935D142C0A8}"/>
    <dgm:cxn modelId="{7C9F2B27-986A-4D11-9283-B4D76359369C}" type="presOf" srcId="{E8EDD20A-BD47-4ACB-A318-5AE5349CA8CA}" destId="{B9CE5BC5-8976-49A9-8A7D-34D370D827F3}" srcOrd="1" destOrd="0" presId="urn:microsoft.com/office/officeart/2005/8/layout/process4"/>
    <dgm:cxn modelId="{A62E9335-C0B3-447E-9057-EF89E3EF7B8A}" type="presOf" srcId="{06193A1E-4EDC-47D1-B112-7E8D310E4BFC}" destId="{8ABB4695-76C9-44F2-8946-9B45C7CC6AED}" srcOrd="0" destOrd="0" presId="urn:microsoft.com/office/officeart/2005/8/layout/process4"/>
    <dgm:cxn modelId="{7BF3103F-E5B1-4B2D-BE01-A31DDAF59DE5}" srcId="{E8EDD20A-BD47-4ACB-A318-5AE5349CA8CA}" destId="{06193A1E-4EDC-47D1-B112-7E8D310E4BFC}" srcOrd="0" destOrd="0" parTransId="{7695295F-B92A-47F9-8927-DD85E4867C63}" sibTransId="{002D5DC9-7EF8-4123-85E0-E8521D5D5754}"/>
    <dgm:cxn modelId="{D95E876E-4A55-4406-A75F-F05D4F55EF16}" type="presOf" srcId="{A9145BA0-1995-4536-B910-734081CF2EC1}" destId="{4D477745-0312-48C6-BC5B-3A456FE61B68}" srcOrd="1" destOrd="0" presId="urn:microsoft.com/office/officeart/2005/8/layout/process4"/>
    <dgm:cxn modelId="{B0602050-DF91-4D7D-A8F6-1BD721572F77}" type="presOf" srcId="{753D8091-16BB-41DF-8A06-A91CBC590371}" destId="{74D432F8-8782-405D-B123-325807AA6F3B}" srcOrd="1" destOrd="0" presId="urn:microsoft.com/office/officeart/2005/8/layout/process4"/>
    <dgm:cxn modelId="{A7690B57-5108-448F-B394-269E191DEC5B}" srcId="{A9145BA0-1995-4536-B910-734081CF2EC1}" destId="{2BBE13DD-D6FE-4E59-8489-C31C2648FF3C}" srcOrd="0" destOrd="0" parTransId="{C7FF1B52-3F6A-45C4-9161-BDA495C9F36C}" sibTransId="{A6601A73-60E6-44D7-8A76-6EC445ABA471}"/>
    <dgm:cxn modelId="{26F8EA87-CC19-48D0-ADFE-10158D803379}" type="presOf" srcId="{753D8091-16BB-41DF-8A06-A91CBC590371}" destId="{D5264C64-0E12-4F59-8FA3-62E074EB3D4F}" srcOrd="0" destOrd="0" presId="urn:microsoft.com/office/officeart/2005/8/layout/process4"/>
    <dgm:cxn modelId="{FCEBA388-5941-45CB-B488-6F8726F12B15}" type="presOf" srcId="{A9145BA0-1995-4536-B910-734081CF2EC1}" destId="{F13D8813-0F59-4658-808E-18D27633CBFF}" srcOrd="0" destOrd="0" presId="urn:microsoft.com/office/officeart/2005/8/layout/process4"/>
    <dgm:cxn modelId="{F8C46D8A-1FFD-41D8-AD0B-FBB25DFD93E9}" type="presOf" srcId="{A9C98533-196F-45AA-8A10-9A044DD6B96C}" destId="{377171BD-2100-4E84-89E0-B0B17248ADAF}" srcOrd="0" destOrd="0" presId="urn:microsoft.com/office/officeart/2005/8/layout/process4"/>
    <dgm:cxn modelId="{F14ED293-82A3-40DC-8996-FA1B2685BDDB}" type="presOf" srcId="{84179F18-3A54-4C5F-B08D-606E2984EB25}" destId="{0C30FB7B-73B2-480B-BB4E-EFB736148C9C}" srcOrd="0" destOrd="0" presId="urn:microsoft.com/office/officeart/2005/8/layout/process4"/>
    <dgm:cxn modelId="{D061D7B5-4693-4D7E-BB9D-3F3CE2662D31}" srcId="{E8EDD20A-BD47-4ACB-A318-5AE5349CA8CA}" destId="{2755372E-12C1-4E4F-B25D-F2F78F4951DC}" srcOrd="1" destOrd="0" parTransId="{4AFEF326-FE90-4F50-8B79-209D459869E8}" sibTransId="{E323789A-2192-4716-B9D8-97302FA92A01}"/>
    <dgm:cxn modelId="{15ED93B6-3F46-46AB-8D52-9489A661E629}" srcId="{A9C98533-196F-45AA-8A10-9A044DD6B96C}" destId="{A9145BA0-1995-4536-B910-734081CF2EC1}" srcOrd="2" destOrd="0" parTransId="{FFB2E0AB-CC8D-4A67-B51B-7A8E94164D59}" sibTransId="{37762B64-DE79-4506-87FD-CACE1F4D6B43}"/>
    <dgm:cxn modelId="{13E34EC0-6BA1-47FE-9F9F-BDCCEB17B694}" srcId="{A9C98533-196F-45AA-8A10-9A044DD6B96C}" destId="{753D8091-16BB-41DF-8A06-A91CBC590371}" srcOrd="1" destOrd="0" parTransId="{B69C4FF4-25B5-4F6C-B577-972DDDDCCFA7}" sibTransId="{396C07D1-56FA-416C-822C-2CFC62021D90}"/>
    <dgm:cxn modelId="{79D320C6-7D6E-4861-98CD-6D53C57705CA}" srcId="{753D8091-16BB-41DF-8A06-A91CBC590371}" destId="{84179F18-3A54-4C5F-B08D-606E2984EB25}" srcOrd="1" destOrd="0" parTransId="{A62CBB1B-F8FC-4E9D-A2A3-F5F909C3C6D9}" sibTransId="{219D3090-4FE8-4823-8A9C-92B2005E11F4}"/>
    <dgm:cxn modelId="{3EEF8EC8-D188-4271-B68E-407B9D608B14}" type="presOf" srcId="{E8EDD20A-BD47-4ACB-A318-5AE5349CA8CA}" destId="{1ABBACAA-3CA4-4B6A-9ECA-D0BCE90D9AA9}" srcOrd="0" destOrd="0" presId="urn:microsoft.com/office/officeart/2005/8/layout/process4"/>
    <dgm:cxn modelId="{2C5113CF-4087-4C57-9C72-0E0405EF4272}" type="presOf" srcId="{93950EC9-20A0-4367-8C4E-68501FBDBC88}" destId="{23DB6D36-2203-4292-B6D9-999BB6AEACEC}" srcOrd="0" destOrd="0" presId="urn:microsoft.com/office/officeart/2005/8/layout/process4"/>
    <dgm:cxn modelId="{AD6F6AEB-B8B3-4031-A59C-814C5BA04F89}" type="presOf" srcId="{2755372E-12C1-4E4F-B25D-F2F78F4951DC}" destId="{61118717-3647-486B-8D28-80A4408A73A0}" srcOrd="0" destOrd="0" presId="urn:microsoft.com/office/officeart/2005/8/layout/process4"/>
    <dgm:cxn modelId="{6FF5D653-E61B-470D-A7C0-EF74C40D5775}" type="presParOf" srcId="{377171BD-2100-4E84-89E0-B0B17248ADAF}" destId="{1B5A1003-1804-49EE-948C-16EA5FA3A540}" srcOrd="0" destOrd="0" presId="urn:microsoft.com/office/officeart/2005/8/layout/process4"/>
    <dgm:cxn modelId="{F915CA43-D13E-455E-A299-604A92B9B0DD}" type="presParOf" srcId="{1B5A1003-1804-49EE-948C-16EA5FA3A540}" destId="{F13D8813-0F59-4658-808E-18D27633CBFF}" srcOrd="0" destOrd="0" presId="urn:microsoft.com/office/officeart/2005/8/layout/process4"/>
    <dgm:cxn modelId="{C595D902-EA5F-48C5-9C15-5C94218D5CA2}" type="presParOf" srcId="{1B5A1003-1804-49EE-948C-16EA5FA3A540}" destId="{4D477745-0312-48C6-BC5B-3A456FE61B68}" srcOrd="1" destOrd="0" presId="urn:microsoft.com/office/officeart/2005/8/layout/process4"/>
    <dgm:cxn modelId="{4D41E9E2-DFD6-4693-A6F8-1005A2EB9CC8}" type="presParOf" srcId="{1B5A1003-1804-49EE-948C-16EA5FA3A540}" destId="{4D62A669-F8B5-4A5E-88A7-720A7E5A3663}" srcOrd="2" destOrd="0" presId="urn:microsoft.com/office/officeart/2005/8/layout/process4"/>
    <dgm:cxn modelId="{6C0720BA-D6A8-43A2-916C-84435FE762EF}" type="presParOf" srcId="{4D62A669-F8B5-4A5E-88A7-720A7E5A3663}" destId="{4AA15FF3-7AAE-4FB8-AAFD-08032062DF88}" srcOrd="0" destOrd="0" presId="urn:microsoft.com/office/officeart/2005/8/layout/process4"/>
    <dgm:cxn modelId="{8A67A5A3-3FA8-4CB2-94AA-203ACBAF8349}" type="presParOf" srcId="{377171BD-2100-4E84-89E0-B0B17248ADAF}" destId="{1A974E95-CEE6-4E2C-BDFD-46A60D0CDAA9}" srcOrd="1" destOrd="0" presId="urn:microsoft.com/office/officeart/2005/8/layout/process4"/>
    <dgm:cxn modelId="{C9DB1CDF-9B80-4DE0-A6C6-BF40B465336B}" type="presParOf" srcId="{377171BD-2100-4E84-89E0-B0B17248ADAF}" destId="{DA1BF661-F1C7-44AE-B2EC-FE3865BAF398}" srcOrd="2" destOrd="0" presId="urn:microsoft.com/office/officeart/2005/8/layout/process4"/>
    <dgm:cxn modelId="{B15A55DB-2DAE-48F0-824B-E29376C53619}" type="presParOf" srcId="{DA1BF661-F1C7-44AE-B2EC-FE3865BAF398}" destId="{D5264C64-0E12-4F59-8FA3-62E074EB3D4F}" srcOrd="0" destOrd="0" presId="urn:microsoft.com/office/officeart/2005/8/layout/process4"/>
    <dgm:cxn modelId="{F7F0B731-6EC4-44EF-97DB-0AF55AED2388}" type="presParOf" srcId="{DA1BF661-F1C7-44AE-B2EC-FE3865BAF398}" destId="{74D432F8-8782-405D-B123-325807AA6F3B}" srcOrd="1" destOrd="0" presId="urn:microsoft.com/office/officeart/2005/8/layout/process4"/>
    <dgm:cxn modelId="{FEBE60B4-4DC1-4486-AF80-12F750FDA2C6}" type="presParOf" srcId="{DA1BF661-F1C7-44AE-B2EC-FE3865BAF398}" destId="{57F8E81C-7523-43D8-83A7-81179F2D4D01}" srcOrd="2" destOrd="0" presId="urn:microsoft.com/office/officeart/2005/8/layout/process4"/>
    <dgm:cxn modelId="{4D0A86A2-F335-401B-8BC0-AA6B9EACE93C}" type="presParOf" srcId="{57F8E81C-7523-43D8-83A7-81179F2D4D01}" destId="{23DB6D36-2203-4292-B6D9-999BB6AEACEC}" srcOrd="0" destOrd="0" presId="urn:microsoft.com/office/officeart/2005/8/layout/process4"/>
    <dgm:cxn modelId="{E0FED885-A1FD-4EA0-B567-DDE52D37F4BD}" type="presParOf" srcId="{57F8E81C-7523-43D8-83A7-81179F2D4D01}" destId="{0C30FB7B-73B2-480B-BB4E-EFB736148C9C}" srcOrd="1" destOrd="0" presId="urn:microsoft.com/office/officeart/2005/8/layout/process4"/>
    <dgm:cxn modelId="{6ADD65E0-B61D-4CAA-91D6-FCEC0C369545}" type="presParOf" srcId="{377171BD-2100-4E84-89E0-B0B17248ADAF}" destId="{967C325E-832F-438A-964E-924A9D85BFA1}" srcOrd="3" destOrd="0" presId="urn:microsoft.com/office/officeart/2005/8/layout/process4"/>
    <dgm:cxn modelId="{A906B06C-0F18-4292-9625-E91FCB979324}" type="presParOf" srcId="{377171BD-2100-4E84-89E0-B0B17248ADAF}" destId="{3F14E0B7-0495-4253-BCAC-79AB86A8019A}" srcOrd="4" destOrd="0" presId="urn:microsoft.com/office/officeart/2005/8/layout/process4"/>
    <dgm:cxn modelId="{701CAE9D-37D3-4F07-A1B8-CFDAB59107AA}" type="presParOf" srcId="{3F14E0B7-0495-4253-BCAC-79AB86A8019A}" destId="{1ABBACAA-3CA4-4B6A-9ECA-D0BCE90D9AA9}" srcOrd="0" destOrd="0" presId="urn:microsoft.com/office/officeart/2005/8/layout/process4"/>
    <dgm:cxn modelId="{F75F738C-268D-40FD-8191-70AE58041928}" type="presParOf" srcId="{3F14E0B7-0495-4253-BCAC-79AB86A8019A}" destId="{B9CE5BC5-8976-49A9-8A7D-34D370D827F3}" srcOrd="1" destOrd="0" presId="urn:microsoft.com/office/officeart/2005/8/layout/process4"/>
    <dgm:cxn modelId="{FD4D79ED-CDDD-44AE-A293-0A57FBFBF778}" type="presParOf" srcId="{3F14E0B7-0495-4253-BCAC-79AB86A8019A}" destId="{8411E84F-3A7F-46C2-AA91-8E497B7500F2}" srcOrd="2" destOrd="0" presId="urn:microsoft.com/office/officeart/2005/8/layout/process4"/>
    <dgm:cxn modelId="{C96F0738-44F3-4537-BB71-A7FA1BE09F68}" type="presParOf" srcId="{8411E84F-3A7F-46C2-AA91-8E497B7500F2}" destId="{8ABB4695-76C9-44F2-8946-9B45C7CC6AED}" srcOrd="0" destOrd="0" presId="urn:microsoft.com/office/officeart/2005/8/layout/process4"/>
    <dgm:cxn modelId="{0B024160-6AA4-475D-A0B9-465465A2A037}" type="presParOf" srcId="{8411E84F-3A7F-46C2-AA91-8E497B7500F2}" destId="{61118717-3647-486B-8D28-80A4408A73A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BBE48-0657-4B1E-AE1E-88C7B2D596D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1DA4C2-5B84-4213-A840-4C0D59B4D557}">
      <dgm:prSet phldrT="[文本]"/>
      <dgm:spPr>
        <a:xfrm rot="16200000">
          <a:off x="231816" y="1039867"/>
          <a:ext cx="609394" cy="342452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vert="vert"/>
        <a:lstStyle/>
        <a:p>
          <a:r>
            <a:rPr lang="zh-CN" altLang="en-US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管理</a:t>
          </a:r>
        </a:p>
      </dgm:t>
    </dgm:pt>
    <dgm:pt modelId="{0A29C2B4-E575-4808-90E7-15CDBB8BD6BD}" type="par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40C9E6F0-DD2C-4596-B29E-03015B4340F7}" type="sib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EA9C9DAD-55CD-4BDD-8838-DC2CC49C073D}">
      <dgm:prSet phldrT="[文本]" custT="1"/>
      <dgm:spPr>
        <a:xfrm>
          <a:off x="879161" y="2288"/>
          <a:ext cx="3240002" cy="43125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CEO</a:t>
          </a: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：牛悦安（项目负责人，把控全局）</a:t>
          </a:r>
        </a:p>
      </dgm:t>
    </dgm:pt>
    <dgm:pt modelId="{D0EDB964-3109-4C4C-AFFA-9FDD6E35172F}" type="parTrans" cxnId="{A5E3CA4D-209A-46C8-8BA2-BCC56FDE7F61}">
      <dgm:prSet/>
      <dgm:spPr>
        <a:xfrm>
          <a:off x="707740" y="217918"/>
          <a:ext cx="171420" cy="993175"/>
        </a:xfrm>
        <a:custGeom>
          <a:avLst/>
          <a:gdLst/>
          <a:ahLst/>
          <a:cxnLst/>
          <a:rect l="0" t="0" r="0" b="0"/>
          <a:pathLst>
            <a:path>
              <a:moveTo>
                <a:pt x="0" y="993175"/>
              </a:moveTo>
              <a:lnTo>
                <a:pt x="85710" y="993175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150D7BB-4562-470E-AEB4-5496FB0F6A57}" type="sib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94C567A8-7311-4045-A151-D94BDA30BCEB}">
      <dgm:prSet phldrT="[文本]" custT="1"/>
      <dgm:spPr>
        <a:xfrm>
          <a:off x="879161" y="498876"/>
          <a:ext cx="3240002" cy="43125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产品总监：梅佳奕（产品体验，把握用户需求调整功能）</a:t>
          </a:r>
        </a:p>
      </dgm:t>
    </dgm:pt>
    <dgm:pt modelId="{811AD0E4-FC33-4A97-B686-DC6DDFCD637E}" type="parTrans" cxnId="{49D09B17-E335-4293-B189-09264B2AA4BB}">
      <dgm:prSet/>
      <dgm:spPr>
        <a:xfrm>
          <a:off x="707740" y="714506"/>
          <a:ext cx="171420" cy="496587"/>
        </a:xfrm>
        <a:custGeom>
          <a:avLst/>
          <a:gdLst/>
          <a:ahLst/>
          <a:cxnLst/>
          <a:rect l="0" t="0" r="0" b="0"/>
          <a:pathLst>
            <a:path>
              <a:moveTo>
                <a:pt x="0" y="496587"/>
              </a:moveTo>
              <a:lnTo>
                <a:pt x="85710" y="496587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AFAEF18-8264-4AB3-A8B6-C17FAD6881CD}" type="sib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C38AB6AB-EFC9-4D49-9D20-C00B85C08367}">
      <dgm:prSet phldrT="[文本]" custT="1"/>
      <dgm:spPr>
        <a:xfrm>
          <a:off x="879161" y="995464"/>
          <a:ext cx="3240002" cy="43125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技术总监：徐志榛（制定技术战略，负责产品开发）</a:t>
          </a:r>
        </a:p>
      </dgm:t>
    </dgm:pt>
    <dgm:pt modelId="{7BE14250-DF45-4239-9A71-C5DC29A617CD}" type="parTrans" cxnId="{63162929-DAA8-46B8-BC72-BE0622A69E37}">
      <dgm:prSet/>
      <dgm:spPr>
        <a:xfrm>
          <a:off x="707740" y="1165373"/>
          <a:ext cx="17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420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8715402-DE8C-4EAF-BB2F-77FC73A21178}" type="sib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28FB84E2-0FF2-4FC4-9B3B-796C4A565323}">
      <dgm:prSet custT="1"/>
      <dgm:spPr>
        <a:xfrm>
          <a:off x="879161" y="1492051"/>
          <a:ext cx="3240002" cy="43125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财务总监兼营销总监：耿岱琳（会计核算、</a:t>
          </a:r>
          <a:endParaRPr lang="en-US" altLang="zh-CN" sz="1200" kern="1200" dirty="0">
            <a:solidFill>
              <a:schemeClr val="bg1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财务管理、资金成本运作）</a:t>
          </a:r>
        </a:p>
      </dgm:t>
    </dgm:pt>
    <dgm:pt modelId="{F92CCE23-9912-4A83-B995-6B2DC47DD424}" type="parTrans" cxnId="{02B320B4-6C68-4AFB-A831-F4915BE1C592}">
      <dgm:prSet/>
      <dgm:spPr>
        <a:xfrm>
          <a:off x="707740" y="1211094"/>
          <a:ext cx="171420" cy="49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496587"/>
              </a:lnTo>
              <a:lnTo>
                <a:pt x="171420" y="496587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1336EF8-65FF-417C-AB70-4B326419835A}" type="sibTrans" cxnId="{02B320B4-6C68-4AFB-A831-F4915BE1C592}">
      <dgm:prSet/>
      <dgm:spPr/>
      <dgm:t>
        <a:bodyPr/>
        <a:lstStyle/>
        <a:p>
          <a:endParaRPr lang="zh-CN" altLang="en-US"/>
        </a:p>
      </dgm:t>
    </dgm:pt>
    <dgm:pt modelId="{F39BD4DC-474B-4FB7-986A-277C7922AC54}">
      <dgm:prSet custT="1"/>
      <dgm:spPr>
        <a:xfrm>
          <a:off x="879161" y="1988639"/>
          <a:ext cx="3240002" cy="43125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运营总监：王聪聪（内部控制，包括成本、项目流程及风险）</a:t>
          </a:r>
        </a:p>
      </dgm:t>
    </dgm:pt>
    <dgm:pt modelId="{0B5B6561-788A-4519-A028-9BFF291EFC5D}" type="parTrans" cxnId="{737777AE-D7AC-4244-B3C7-83BD470C20BD}">
      <dgm:prSet/>
      <dgm:spPr>
        <a:xfrm>
          <a:off x="707740" y="1211094"/>
          <a:ext cx="171420" cy="993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993175"/>
              </a:lnTo>
              <a:lnTo>
                <a:pt x="171420" y="993175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9EBDDF1-3D1E-48C6-BC44-2A7F3A62E8E2}" type="sibTrans" cxnId="{737777AE-D7AC-4244-B3C7-83BD470C20BD}">
      <dgm:prSet/>
      <dgm:spPr/>
      <dgm:t>
        <a:bodyPr/>
        <a:lstStyle/>
        <a:p>
          <a:endParaRPr lang="zh-CN" altLang="en-US"/>
        </a:p>
      </dgm:t>
    </dgm:pt>
    <dgm:pt modelId="{7D446465-3117-477A-B414-2626CBF8E78B}" type="pres">
      <dgm:prSet presAssocID="{2DDBBE48-0657-4B1E-AE1E-88C7B2D596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DA247B-DB59-452C-BD2A-7CC881EBAB33}" type="pres">
      <dgm:prSet presAssocID="{321DA4C2-5B84-4213-A840-4C0D59B4D557}" presName="root1" presStyleCnt="0"/>
      <dgm:spPr/>
    </dgm:pt>
    <dgm:pt modelId="{C9DC66E2-28FD-4136-AE82-78DA949A439D}" type="pres">
      <dgm:prSet presAssocID="{321DA4C2-5B84-4213-A840-4C0D59B4D557}" presName="LevelOneTextNode" presStyleLbl="node0" presStyleIdx="0" presStyleCnt="1" custScaleX="131051" custScaleY="44309">
        <dgm:presLayoutVars>
          <dgm:chPref val="3"/>
        </dgm:presLayoutVars>
      </dgm:prSet>
      <dgm:spPr/>
    </dgm:pt>
    <dgm:pt modelId="{0473EFC8-E521-4347-8866-EB632211D24A}" type="pres">
      <dgm:prSet presAssocID="{321DA4C2-5B84-4213-A840-4C0D59B4D557}" presName="level2hierChild" presStyleCnt="0"/>
      <dgm:spPr/>
    </dgm:pt>
    <dgm:pt modelId="{FB6E1E27-6578-4EEE-9E84-5D01F20F7B25}" type="pres">
      <dgm:prSet presAssocID="{D0EDB964-3109-4C4C-AFFA-9FDD6E35172F}" presName="conn2-1" presStyleLbl="parChTrans1D2" presStyleIdx="0" presStyleCnt="5"/>
      <dgm:spPr/>
    </dgm:pt>
    <dgm:pt modelId="{2843B45A-680A-4354-B641-3E8520B652DB}" type="pres">
      <dgm:prSet presAssocID="{D0EDB964-3109-4C4C-AFFA-9FDD6E35172F}" presName="connTx" presStyleLbl="parChTrans1D2" presStyleIdx="0" presStyleCnt="5"/>
      <dgm:spPr/>
    </dgm:pt>
    <dgm:pt modelId="{ECB9E458-BD55-456D-BFF0-1FA4A2902ED0}" type="pres">
      <dgm:prSet presAssocID="{EA9C9DAD-55CD-4BDD-8838-DC2CC49C073D}" presName="root2" presStyleCnt="0"/>
      <dgm:spPr/>
    </dgm:pt>
    <dgm:pt modelId="{A218E763-4061-4FD8-A3E5-6C78AB84FCC9}" type="pres">
      <dgm:prSet presAssocID="{EA9C9DAD-55CD-4BDD-8838-DC2CC49C073D}" presName="LevelTwoTextNode" presStyleLbl="node2" presStyleIdx="0" presStyleCnt="5" custScaleX="378017" custScaleY="165036">
        <dgm:presLayoutVars>
          <dgm:chPref val="3"/>
        </dgm:presLayoutVars>
      </dgm:prSet>
      <dgm:spPr/>
    </dgm:pt>
    <dgm:pt modelId="{74C616C5-4CF2-416B-81A6-122547E80270}" type="pres">
      <dgm:prSet presAssocID="{EA9C9DAD-55CD-4BDD-8838-DC2CC49C073D}" presName="level3hierChild" presStyleCnt="0"/>
      <dgm:spPr/>
    </dgm:pt>
    <dgm:pt modelId="{BD7D52EE-8987-4933-AE47-AE2E99E48C08}" type="pres">
      <dgm:prSet presAssocID="{811AD0E4-FC33-4A97-B686-DC6DDFCD637E}" presName="conn2-1" presStyleLbl="parChTrans1D2" presStyleIdx="1" presStyleCnt="5"/>
      <dgm:spPr/>
    </dgm:pt>
    <dgm:pt modelId="{A38C220E-614E-413F-B3D7-F0CDFB91D7C4}" type="pres">
      <dgm:prSet presAssocID="{811AD0E4-FC33-4A97-B686-DC6DDFCD637E}" presName="connTx" presStyleLbl="parChTrans1D2" presStyleIdx="1" presStyleCnt="5"/>
      <dgm:spPr/>
    </dgm:pt>
    <dgm:pt modelId="{47B8B8C1-EA07-4C17-B050-74AFE6E3EB7C}" type="pres">
      <dgm:prSet presAssocID="{94C567A8-7311-4045-A151-D94BDA30BCEB}" presName="root2" presStyleCnt="0"/>
      <dgm:spPr/>
    </dgm:pt>
    <dgm:pt modelId="{F36C89C1-06ED-466C-8549-C4B87AFD34EF}" type="pres">
      <dgm:prSet presAssocID="{94C567A8-7311-4045-A151-D94BDA30BCEB}" presName="LevelTwoTextNode" presStyleLbl="node2" presStyleIdx="1" presStyleCnt="5" custScaleX="378017" custScaleY="165036">
        <dgm:presLayoutVars>
          <dgm:chPref val="3"/>
        </dgm:presLayoutVars>
      </dgm:prSet>
      <dgm:spPr>
        <a:xfrm>
          <a:off x="969092" y="504815"/>
          <a:ext cx="3104512" cy="403587"/>
        </a:xfrm>
        <a:prstGeom prst="rect">
          <a:avLst/>
        </a:prstGeom>
      </dgm:spPr>
    </dgm:pt>
    <dgm:pt modelId="{9FD84142-FDBA-4A58-AFF5-7F74023ACCE7}" type="pres">
      <dgm:prSet presAssocID="{94C567A8-7311-4045-A151-D94BDA30BCEB}" presName="level3hierChild" presStyleCnt="0"/>
      <dgm:spPr/>
    </dgm:pt>
    <dgm:pt modelId="{8B68A89C-4D7D-4805-AD54-541D94FF7183}" type="pres">
      <dgm:prSet presAssocID="{7BE14250-DF45-4239-9A71-C5DC29A617CD}" presName="conn2-1" presStyleLbl="parChTrans1D2" presStyleIdx="2" presStyleCnt="5"/>
      <dgm:spPr/>
    </dgm:pt>
    <dgm:pt modelId="{2EAD96E1-E4EF-4AE8-B02E-3786073E8DD8}" type="pres">
      <dgm:prSet presAssocID="{7BE14250-DF45-4239-9A71-C5DC29A617CD}" presName="connTx" presStyleLbl="parChTrans1D2" presStyleIdx="2" presStyleCnt="5"/>
      <dgm:spPr/>
    </dgm:pt>
    <dgm:pt modelId="{11BD04BD-5952-4186-BC3E-E93AA1474008}" type="pres">
      <dgm:prSet presAssocID="{C38AB6AB-EFC9-4D49-9D20-C00B85C08367}" presName="root2" presStyleCnt="0"/>
      <dgm:spPr/>
    </dgm:pt>
    <dgm:pt modelId="{14BDAEF1-DB1E-4D26-B556-FAB69C6B6D62}" type="pres">
      <dgm:prSet presAssocID="{C38AB6AB-EFC9-4D49-9D20-C00B85C08367}" presName="LevelTwoTextNode" presStyleLbl="node2" presStyleIdx="2" presStyleCnt="5" custScaleX="378017" custScaleY="165036">
        <dgm:presLayoutVars>
          <dgm:chPref val="3"/>
        </dgm:presLayoutVars>
      </dgm:prSet>
      <dgm:spPr/>
    </dgm:pt>
    <dgm:pt modelId="{BD6ECD16-8A50-42B1-A2D1-2362FAA42581}" type="pres">
      <dgm:prSet presAssocID="{C38AB6AB-EFC9-4D49-9D20-C00B85C08367}" presName="level3hierChild" presStyleCnt="0"/>
      <dgm:spPr/>
    </dgm:pt>
    <dgm:pt modelId="{09DF8D11-7485-406C-ABA2-8FA7058D1B16}" type="pres">
      <dgm:prSet presAssocID="{F92CCE23-9912-4A83-B995-6B2DC47DD424}" presName="conn2-1" presStyleLbl="parChTrans1D2" presStyleIdx="3" presStyleCnt="5"/>
      <dgm:spPr/>
    </dgm:pt>
    <dgm:pt modelId="{65F00CB6-8112-4EAB-889C-06C30174B157}" type="pres">
      <dgm:prSet presAssocID="{F92CCE23-9912-4A83-B995-6B2DC47DD424}" presName="connTx" presStyleLbl="parChTrans1D2" presStyleIdx="3" presStyleCnt="5"/>
      <dgm:spPr/>
    </dgm:pt>
    <dgm:pt modelId="{F4058B30-B353-422C-B42A-86661A424742}" type="pres">
      <dgm:prSet presAssocID="{28FB84E2-0FF2-4FC4-9B3B-796C4A565323}" presName="root2" presStyleCnt="0"/>
      <dgm:spPr/>
    </dgm:pt>
    <dgm:pt modelId="{184EA55B-62C2-4374-B9B3-508BC76E77CF}" type="pres">
      <dgm:prSet presAssocID="{28FB84E2-0FF2-4FC4-9B3B-796C4A565323}" presName="LevelTwoTextNode" presStyleLbl="node2" presStyleIdx="3" presStyleCnt="5" custScaleX="378017" custScaleY="165036">
        <dgm:presLayoutVars>
          <dgm:chPref val="3"/>
        </dgm:presLayoutVars>
      </dgm:prSet>
      <dgm:spPr/>
    </dgm:pt>
    <dgm:pt modelId="{C26ED7C1-51AF-4B3F-8BA6-47BCA1F9DC94}" type="pres">
      <dgm:prSet presAssocID="{28FB84E2-0FF2-4FC4-9B3B-796C4A565323}" presName="level3hierChild" presStyleCnt="0"/>
      <dgm:spPr/>
    </dgm:pt>
    <dgm:pt modelId="{2905008C-DCF6-49B4-B0F0-0E15EC16AACB}" type="pres">
      <dgm:prSet presAssocID="{0B5B6561-788A-4519-A028-9BFF291EFC5D}" presName="conn2-1" presStyleLbl="parChTrans1D2" presStyleIdx="4" presStyleCnt="5"/>
      <dgm:spPr/>
    </dgm:pt>
    <dgm:pt modelId="{6638F70E-4157-4758-8291-A05E6C10CD02}" type="pres">
      <dgm:prSet presAssocID="{0B5B6561-788A-4519-A028-9BFF291EFC5D}" presName="connTx" presStyleLbl="parChTrans1D2" presStyleIdx="4" presStyleCnt="5"/>
      <dgm:spPr/>
    </dgm:pt>
    <dgm:pt modelId="{92A8D177-E3A5-44F6-A809-25CB0E0FE5A6}" type="pres">
      <dgm:prSet presAssocID="{F39BD4DC-474B-4FB7-986A-277C7922AC54}" presName="root2" presStyleCnt="0"/>
      <dgm:spPr/>
    </dgm:pt>
    <dgm:pt modelId="{645E01FB-669D-40C7-8517-6B5355CB9395}" type="pres">
      <dgm:prSet presAssocID="{F39BD4DC-474B-4FB7-986A-277C7922AC54}" presName="LevelTwoTextNode" presStyleLbl="node2" presStyleIdx="4" presStyleCnt="5" custScaleX="378017" custScaleY="165036">
        <dgm:presLayoutVars>
          <dgm:chPref val="3"/>
        </dgm:presLayoutVars>
      </dgm:prSet>
      <dgm:spPr/>
    </dgm:pt>
    <dgm:pt modelId="{C7B74F19-E001-4CB1-8E32-718DDF5630C0}" type="pres">
      <dgm:prSet presAssocID="{F39BD4DC-474B-4FB7-986A-277C7922AC54}" presName="level3hierChild" presStyleCnt="0"/>
      <dgm:spPr/>
    </dgm:pt>
  </dgm:ptLst>
  <dgm:cxnLst>
    <dgm:cxn modelId="{A7233200-22D3-4AB1-9344-4ADFC9F7F3F6}" type="presOf" srcId="{7BE14250-DF45-4239-9A71-C5DC29A617CD}" destId="{8B68A89C-4D7D-4805-AD54-541D94FF7183}" srcOrd="0" destOrd="0" presId="urn:microsoft.com/office/officeart/2008/layout/HorizontalMultiLevelHierarchy"/>
    <dgm:cxn modelId="{68B0F80C-5EF0-4E73-9085-74F4D1B4F9AD}" type="presOf" srcId="{C38AB6AB-EFC9-4D49-9D20-C00B85C08367}" destId="{14BDAEF1-DB1E-4D26-B556-FAB69C6B6D62}" srcOrd="0" destOrd="0" presId="urn:microsoft.com/office/officeart/2008/layout/HorizontalMultiLevelHierarchy"/>
    <dgm:cxn modelId="{619AAB15-BCA9-4B31-8356-988D8AE29F24}" type="presOf" srcId="{2DDBBE48-0657-4B1E-AE1E-88C7B2D596D3}" destId="{7D446465-3117-477A-B414-2626CBF8E78B}" srcOrd="0" destOrd="0" presId="urn:microsoft.com/office/officeart/2008/layout/HorizontalMultiLevelHierarchy"/>
    <dgm:cxn modelId="{49D09B17-E335-4293-B189-09264B2AA4BB}" srcId="{321DA4C2-5B84-4213-A840-4C0D59B4D557}" destId="{94C567A8-7311-4045-A151-D94BDA30BCEB}" srcOrd="1" destOrd="0" parTransId="{811AD0E4-FC33-4A97-B686-DC6DDFCD637E}" sibTransId="{7AFAEF18-8264-4AB3-A8B6-C17FAD6881CD}"/>
    <dgm:cxn modelId="{3C552D1B-7FF6-45B1-839A-FE7295BE618E}" type="presOf" srcId="{7BE14250-DF45-4239-9A71-C5DC29A617CD}" destId="{2EAD96E1-E4EF-4AE8-B02E-3786073E8DD8}" srcOrd="1" destOrd="0" presId="urn:microsoft.com/office/officeart/2008/layout/HorizontalMultiLevelHierarchy"/>
    <dgm:cxn modelId="{63162929-DAA8-46B8-BC72-BE0622A69E37}" srcId="{321DA4C2-5B84-4213-A840-4C0D59B4D557}" destId="{C38AB6AB-EFC9-4D49-9D20-C00B85C08367}" srcOrd="2" destOrd="0" parTransId="{7BE14250-DF45-4239-9A71-C5DC29A617CD}" sibTransId="{48715402-DE8C-4EAF-BB2F-77FC73A21178}"/>
    <dgm:cxn modelId="{160A2C2C-162A-49DE-A72A-16EDFCDC6EA0}" type="presOf" srcId="{D0EDB964-3109-4C4C-AFFA-9FDD6E35172F}" destId="{FB6E1E27-6578-4EEE-9E84-5D01F20F7B25}" srcOrd="0" destOrd="0" presId="urn:microsoft.com/office/officeart/2008/layout/HorizontalMultiLevelHierarchy"/>
    <dgm:cxn modelId="{58DBAA2E-1E67-43FB-95BB-5A14F07D9640}" type="presOf" srcId="{811AD0E4-FC33-4A97-B686-DC6DDFCD637E}" destId="{BD7D52EE-8987-4933-AE47-AE2E99E48C08}" srcOrd="0" destOrd="0" presId="urn:microsoft.com/office/officeart/2008/layout/HorizontalMultiLevelHierarchy"/>
    <dgm:cxn modelId="{C1D6CD3A-9424-4329-8FBF-0411180FA50F}" type="presOf" srcId="{0B5B6561-788A-4519-A028-9BFF291EFC5D}" destId="{2905008C-DCF6-49B4-B0F0-0E15EC16AACB}" srcOrd="0" destOrd="0" presId="urn:microsoft.com/office/officeart/2008/layout/HorizontalMultiLevelHierarchy"/>
    <dgm:cxn modelId="{AB34DB5C-8DF6-4F92-8822-95D73CB32C3C}" type="presOf" srcId="{D0EDB964-3109-4C4C-AFFA-9FDD6E35172F}" destId="{2843B45A-680A-4354-B641-3E8520B652DB}" srcOrd="1" destOrd="0" presId="urn:microsoft.com/office/officeart/2008/layout/HorizontalMultiLevelHierarchy"/>
    <dgm:cxn modelId="{5085EF68-1A57-425C-B2E3-0E47F292F0AB}" srcId="{2DDBBE48-0657-4B1E-AE1E-88C7B2D596D3}" destId="{321DA4C2-5B84-4213-A840-4C0D59B4D557}" srcOrd="0" destOrd="0" parTransId="{0A29C2B4-E575-4808-90E7-15CDBB8BD6BD}" sibTransId="{40C9E6F0-DD2C-4596-B29E-03015B4340F7}"/>
    <dgm:cxn modelId="{16AA086C-4EC6-4FC7-8707-EBD1C1588349}" type="presOf" srcId="{F92CCE23-9912-4A83-B995-6B2DC47DD424}" destId="{65F00CB6-8112-4EAB-889C-06C30174B157}" srcOrd="1" destOrd="0" presId="urn:microsoft.com/office/officeart/2008/layout/HorizontalMultiLevelHierarchy"/>
    <dgm:cxn modelId="{A5E3CA4D-209A-46C8-8BA2-BCC56FDE7F61}" srcId="{321DA4C2-5B84-4213-A840-4C0D59B4D557}" destId="{EA9C9DAD-55CD-4BDD-8838-DC2CC49C073D}" srcOrd="0" destOrd="0" parTransId="{D0EDB964-3109-4C4C-AFFA-9FDD6E35172F}" sibTransId="{5150D7BB-4562-470E-AEB4-5496FB0F6A57}"/>
    <dgm:cxn modelId="{C1139A73-C8CF-4A34-9AAA-574FA5BD5656}" type="presOf" srcId="{0B5B6561-788A-4519-A028-9BFF291EFC5D}" destId="{6638F70E-4157-4758-8291-A05E6C10CD02}" srcOrd="1" destOrd="0" presId="urn:microsoft.com/office/officeart/2008/layout/HorizontalMultiLevelHierarchy"/>
    <dgm:cxn modelId="{563F3089-7C56-4052-99D8-B7BBB8B58194}" type="presOf" srcId="{F92CCE23-9912-4A83-B995-6B2DC47DD424}" destId="{09DF8D11-7485-406C-ABA2-8FA7058D1B16}" srcOrd="0" destOrd="0" presId="urn:microsoft.com/office/officeart/2008/layout/HorizontalMultiLevelHierarchy"/>
    <dgm:cxn modelId="{6B7BBA96-EF63-48F3-8922-8BAA6038F6F0}" type="presOf" srcId="{28FB84E2-0FF2-4FC4-9B3B-796C4A565323}" destId="{184EA55B-62C2-4374-B9B3-508BC76E77CF}" srcOrd="0" destOrd="0" presId="urn:microsoft.com/office/officeart/2008/layout/HorizontalMultiLevelHierarchy"/>
    <dgm:cxn modelId="{D727349B-4CB7-4624-BB5C-B600BDE2C4AA}" type="presOf" srcId="{F39BD4DC-474B-4FB7-986A-277C7922AC54}" destId="{645E01FB-669D-40C7-8517-6B5355CB9395}" srcOrd="0" destOrd="0" presId="urn:microsoft.com/office/officeart/2008/layout/HorizontalMultiLevelHierarchy"/>
    <dgm:cxn modelId="{8FF351A4-9B88-49FC-9C94-699BC4C116F0}" type="presOf" srcId="{94C567A8-7311-4045-A151-D94BDA30BCEB}" destId="{F36C89C1-06ED-466C-8549-C4B87AFD34EF}" srcOrd="0" destOrd="0" presId="urn:microsoft.com/office/officeart/2008/layout/HorizontalMultiLevelHierarchy"/>
    <dgm:cxn modelId="{737777AE-D7AC-4244-B3C7-83BD470C20BD}" srcId="{321DA4C2-5B84-4213-A840-4C0D59B4D557}" destId="{F39BD4DC-474B-4FB7-986A-277C7922AC54}" srcOrd="4" destOrd="0" parTransId="{0B5B6561-788A-4519-A028-9BFF291EFC5D}" sibTransId="{79EBDDF1-3D1E-48C6-BC44-2A7F3A62E8E2}"/>
    <dgm:cxn modelId="{02B320B4-6C68-4AFB-A831-F4915BE1C592}" srcId="{321DA4C2-5B84-4213-A840-4C0D59B4D557}" destId="{28FB84E2-0FF2-4FC4-9B3B-796C4A565323}" srcOrd="3" destOrd="0" parTransId="{F92CCE23-9912-4A83-B995-6B2DC47DD424}" sibTransId="{91336EF8-65FF-417C-AB70-4B326419835A}"/>
    <dgm:cxn modelId="{DAD1EDEE-029B-470D-884A-D8CC4351CD28}" type="presOf" srcId="{811AD0E4-FC33-4A97-B686-DC6DDFCD637E}" destId="{A38C220E-614E-413F-B3D7-F0CDFB91D7C4}" srcOrd="1" destOrd="0" presId="urn:microsoft.com/office/officeart/2008/layout/HorizontalMultiLevelHierarchy"/>
    <dgm:cxn modelId="{9DB85DF2-C829-4FFF-9672-1D2367E08522}" type="presOf" srcId="{EA9C9DAD-55CD-4BDD-8838-DC2CC49C073D}" destId="{A218E763-4061-4FD8-A3E5-6C78AB84FCC9}" srcOrd="0" destOrd="0" presId="urn:microsoft.com/office/officeart/2008/layout/HorizontalMultiLevelHierarchy"/>
    <dgm:cxn modelId="{40889DFE-B36C-4806-B41F-8AD9B317BEAA}" type="presOf" srcId="{321DA4C2-5B84-4213-A840-4C0D59B4D557}" destId="{C9DC66E2-28FD-4136-AE82-78DA949A439D}" srcOrd="0" destOrd="0" presId="urn:microsoft.com/office/officeart/2008/layout/HorizontalMultiLevelHierarchy"/>
    <dgm:cxn modelId="{B11AA983-B34D-4A30-8765-D8797257A363}" type="presParOf" srcId="{7D446465-3117-477A-B414-2626CBF8E78B}" destId="{0BDA247B-DB59-452C-BD2A-7CC881EBAB33}" srcOrd="0" destOrd="0" presId="urn:microsoft.com/office/officeart/2008/layout/HorizontalMultiLevelHierarchy"/>
    <dgm:cxn modelId="{C75FB563-FF3A-4D5D-9FC5-05267D663D31}" type="presParOf" srcId="{0BDA247B-DB59-452C-BD2A-7CC881EBAB33}" destId="{C9DC66E2-28FD-4136-AE82-78DA949A439D}" srcOrd="0" destOrd="0" presId="urn:microsoft.com/office/officeart/2008/layout/HorizontalMultiLevelHierarchy"/>
    <dgm:cxn modelId="{6275C651-D1A3-4F34-8035-05D283114364}" type="presParOf" srcId="{0BDA247B-DB59-452C-BD2A-7CC881EBAB33}" destId="{0473EFC8-E521-4347-8866-EB632211D24A}" srcOrd="1" destOrd="0" presId="urn:microsoft.com/office/officeart/2008/layout/HorizontalMultiLevelHierarchy"/>
    <dgm:cxn modelId="{1CD034BA-F2A9-41E6-ADF4-C8E26B4F58B3}" type="presParOf" srcId="{0473EFC8-E521-4347-8866-EB632211D24A}" destId="{FB6E1E27-6578-4EEE-9E84-5D01F20F7B25}" srcOrd="0" destOrd="0" presId="urn:microsoft.com/office/officeart/2008/layout/HorizontalMultiLevelHierarchy"/>
    <dgm:cxn modelId="{E88254FE-548C-49D0-AC3B-082DCBD18FE9}" type="presParOf" srcId="{FB6E1E27-6578-4EEE-9E84-5D01F20F7B25}" destId="{2843B45A-680A-4354-B641-3E8520B652DB}" srcOrd="0" destOrd="0" presId="urn:microsoft.com/office/officeart/2008/layout/HorizontalMultiLevelHierarchy"/>
    <dgm:cxn modelId="{29CC086F-E96C-4E11-BA49-0640D54DEBD1}" type="presParOf" srcId="{0473EFC8-E521-4347-8866-EB632211D24A}" destId="{ECB9E458-BD55-456D-BFF0-1FA4A2902ED0}" srcOrd="1" destOrd="0" presId="urn:microsoft.com/office/officeart/2008/layout/HorizontalMultiLevelHierarchy"/>
    <dgm:cxn modelId="{17D30B93-6F2B-4FFF-961C-331112C3FE19}" type="presParOf" srcId="{ECB9E458-BD55-456D-BFF0-1FA4A2902ED0}" destId="{A218E763-4061-4FD8-A3E5-6C78AB84FCC9}" srcOrd="0" destOrd="0" presId="urn:microsoft.com/office/officeart/2008/layout/HorizontalMultiLevelHierarchy"/>
    <dgm:cxn modelId="{77624AA3-8A82-4B56-88AE-115C58A1A3D3}" type="presParOf" srcId="{ECB9E458-BD55-456D-BFF0-1FA4A2902ED0}" destId="{74C616C5-4CF2-416B-81A6-122547E80270}" srcOrd="1" destOrd="0" presId="urn:microsoft.com/office/officeart/2008/layout/HorizontalMultiLevelHierarchy"/>
    <dgm:cxn modelId="{517705FF-EFB0-48AF-8C7A-263AD0991EB7}" type="presParOf" srcId="{0473EFC8-E521-4347-8866-EB632211D24A}" destId="{BD7D52EE-8987-4933-AE47-AE2E99E48C08}" srcOrd="2" destOrd="0" presId="urn:microsoft.com/office/officeart/2008/layout/HorizontalMultiLevelHierarchy"/>
    <dgm:cxn modelId="{E376A78D-4637-427E-95E2-1F453FF9499D}" type="presParOf" srcId="{BD7D52EE-8987-4933-AE47-AE2E99E48C08}" destId="{A38C220E-614E-413F-B3D7-F0CDFB91D7C4}" srcOrd="0" destOrd="0" presId="urn:microsoft.com/office/officeart/2008/layout/HorizontalMultiLevelHierarchy"/>
    <dgm:cxn modelId="{DCC29DE8-213D-4A44-8B1D-DB9144EAF5F7}" type="presParOf" srcId="{0473EFC8-E521-4347-8866-EB632211D24A}" destId="{47B8B8C1-EA07-4C17-B050-74AFE6E3EB7C}" srcOrd="3" destOrd="0" presId="urn:microsoft.com/office/officeart/2008/layout/HorizontalMultiLevelHierarchy"/>
    <dgm:cxn modelId="{FDAEC03C-5DCC-48D2-A447-3BD71E176CCB}" type="presParOf" srcId="{47B8B8C1-EA07-4C17-B050-74AFE6E3EB7C}" destId="{F36C89C1-06ED-466C-8549-C4B87AFD34EF}" srcOrd="0" destOrd="0" presId="urn:microsoft.com/office/officeart/2008/layout/HorizontalMultiLevelHierarchy"/>
    <dgm:cxn modelId="{039CD09B-F291-4F9C-8685-7D8F5D434FAE}" type="presParOf" srcId="{47B8B8C1-EA07-4C17-B050-74AFE6E3EB7C}" destId="{9FD84142-FDBA-4A58-AFF5-7F74023ACCE7}" srcOrd="1" destOrd="0" presId="urn:microsoft.com/office/officeart/2008/layout/HorizontalMultiLevelHierarchy"/>
    <dgm:cxn modelId="{2327B429-EB9D-4E26-BD65-BD00A83EC359}" type="presParOf" srcId="{0473EFC8-E521-4347-8866-EB632211D24A}" destId="{8B68A89C-4D7D-4805-AD54-541D94FF7183}" srcOrd="4" destOrd="0" presId="urn:microsoft.com/office/officeart/2008/layout/HorizontalMultiLevelHierarchy"/>
    <dgm:cxn modelId="{31FB16A8-D90B-44C1-BF37-EEE048CD8866}" type="presParOf" srcId="{8B68A89C-4D7D-4805-AD54-541D94FF7183}" destId="{2EAD96E1-E4EF-4AE8-B02E-3786073E8DD8}" srcOrd="0" destOrd="0" presId="urn:microsoft.com/office/officeart/2008/layout/HorizontalMultiLevelHierarchy"/>
    <dgm:cxn modelId="{4683726B-7AF6-4961-B964-8D69E8251F05}" type="presParOf" srcId="{0473EFC8-E521-4347-8866-EB632211D24A}" destId="{11BD04BD-5952-4186-BC3E-E93AA1474008}" srcOrd="5" destOrd="0" presId="urn:microsoft.com/office/officeart/2008/layout/HorizontalMultiLevelHierarchy"/>
    <dgm:cxn modelId="{1DA8BD3F-EEBE-454D-AA8C-A956E4DF2B1E}" type="presParOf" srcId="{11BD04BD-5952-4186-BC3E-E93AA1474008}" destId="{14BDAEF1-DB1E-4D26-B556-FAB69C6B6D62}" srcOrd="0" destOrd="0" presId="urn:microsoft.com/office/officeart/2008/layout/HorizontalMultiLevelHierarchy"/>
    <dgm:cxn modelId="{0E693B9B-CEEE-41EC-BD49-1E6E25F4BF41}" type="presParOf" srcId="{11BD04BD-5952-4186-BC3E-E93AA1474008}" destId="{BD6ECD16-8A50-42B1-A2D1-2362FAA42581}" srcOrd="1" destOrd="0" presId="urn:microsoft.com/office/officeart/2008/layout/HorizontalMultiLevelHierarchy"/>
    <dgm:cxn modelId="{8CBA845A-8C83-4AE2-BF74-FBAD4A706F64}" type="presParOf" srcId="{0473EFC8-E521-4347-8866-EB632211D24A}" destId="{09DF8D11-7485-406C-ABA2-8FA7058D1B16}" srcOrd="6" destOrd="0" presId="urn:microsoft.com/office/officeart/2008/layout/HorizontalMultiLevelHierarchy"/>
    <dgm:cxn modelId="{7E977A3F-66D1-4DAF-848B-011923D2982A}" type="presParOf" srcId="{09DF8D11-7485-406C-ABA2-8FA7058D1B16}" destId="{65F00CB6-8112-4EAB-889C-06C30174B157}" srcOrd="0" destOrd="0" presId="urn:microsoft.com/office/officeart/2008/layout/HorizontalMultiLevelHierarchy"/>
    <dgm:cxn modelId="{6693F2B6-4993-4DDD-A94D-FA6CC37705F6}" type="presParOf" srcId="{0473EFC8-E521-4347-8866-EB632211D24A}" destId="{F4058B30-B353-422C-B42A-86661A424742}" srcOrd="7" destOrd="0" presId="urn:microsoft.com/office/officeart/2008/layout/HorizontalMultiLevelHierarchy"/>
    <dgm:cxn modelId="{73EB9E4E-A60C-4445-A171-6F3DEA74442B}" type="presParOf" srcId="{F4058B30-B353-422C-B42A-86661A424742}" destId="{184EA55B-62C2-4374-B9B3-508BC76E77CF}" srcOrd="0" destOrd="0" presId="urn:microsoft.com/office/officeart/2008/layout/HorizontalMultiLevelHierarchy"/>
    <dgm:cxn modelId="{5E7891AB-13F5-40F3-BF33-D2B9230B225D}" type="presParOf" srcId="{F4058B30-B353-422C-B42A-86661A424742}" destId="{C26ED7C1-51AF-4B3F-8BA6-47BCA1F9DC94}" srcOrd="1" destOrd="0" presId="urn:microsoft.com/office/officeart/2008/layout/HorizontalMultiLevelHierarchy"/>
    <dgm:cxn modelId="{1BB8780A-40B3-48C0-9D65-EE5245DCD513}" type="presParOf" srcId="{0473EFC8-E521-4347-8866-EB632211D24A}" destId="{2905008C-DCF6-49B4-B0F0-0E15EC16AACB}" srcOrd="8" destOrd="0" presId="urn:microsoft.com/office/officeart/2008/layout/HorizontalMultiLevelHierarchy"/>
    <dgm:cxn modelId="{A69CC9C1-6976-408A-9AC8-8639ECE8F653}" type="presParOf" srcId="{2905008C-DCF6-49B4-B0F0-0E15EC16AACB}" destId="{6638F70E-4157-4758-8291-A05E6C10CD02}" srcOrd="0" destOrd="0" presId="urn:microsoft.com/office/officeart/2008/layout/HorizontalMultiLevelHierarchy"/>
    <dgm:cxn modelId="{22098855-FBB7-4C88-B3DA-EF1AE859AE9F}" type="presParOf" srcId="{0473EFC8-E521-4347-8866-EB632211D24A}" destId="{92A8D177-E3A5-44F6-A809-25CB0E0FE5A6}" srcOrd="9" destOrd="0" presId="urn:microsoft.com/office/officeart/2008/layout/HorizontalMultiLevelHierarchy"/>
    <dgm:cxn modelId="{0F227D58-D0F5-47B9-937A-83C0B50D333E}" type="presParOf" srcId="{92A8D177-E3A5-44F6-A809-25CB0E0FE5A6}" destId="{645E01FB-669D-40C7-8517-6B5355CB9395}" srcOrd="0" destOrd="0" presId="urn:microsoft.com/office/officeart/2008/layout/HorizontalMultiLevelHierarchy"/>
    <dgm:cxn modelId="{F7860758-365B-471A-856F-20AF168E5770}" type="presParOf" srcId="{92A8D177-E3A5-44F6-A809-25CB0E0FE5A6}" destId="{C7B74F19-E001-4CB1-8E32-718DDF5630C0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BBE48-0657-4B1E-AE1E-88C7B2D596D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1DA4C2-5B84-4213-A840-4C0D59B4D557}">
      <dgm:prSet phldrT="[文本]" custT="1"/>
      <dgm:spPr>
        <a:xfrm rot="16200000">
          <a:off x="106174" y="1044442"/>
          <a:ext cx="730192" cy="333302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vert="vert"/>
        <a:lstStyle/>
        <a:p>
          <a:r>
            <a:rPr lang="zh-CN" altLang="en-US" sz="21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研发</a:t>
          </a:r>
        </a:p>
      </dgm:t>
    </dgm:pt>
    <dgm:pt modelId="{0A29C2B4-E575-4808-90E7-15CDBB8BD6BD}" type="par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40C9E6F0-DD2C-4596-B29E-03015B4340F7}" type="sib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EA9C9DAD-55CD-4BDD-8838-DC2CC49C073D}">
      <dgm:prSet phldrT="[文本]" custT="1"/>
      <dgm:spPr>
        <a:xfrm>
          <a:off x="939823" y="118081"/>
          <a:ext cx="3240007" cy="46021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UI</a:t>
          </a: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设计：梅佳奕，牛悦安</a:t>
          </a:r>
        </a:p>
      </dgm:t>
    </dgm:pt>
    <dgm:pt modelId="{D0EDB964-3109-4C4C-AFFA-9FDD6E35172F}" type="parTrans" cxnId="{A5E3CA4D-209A-46C8-8BA2-BCC56FDE7F61}">
      <dgm:prSet/>
      <dgm:spPr>
        <a:xfrm>
          <a:off x="637922" y="348189"/>
          <a:ext cx="301901" cy="862904"/>
        </a:xfrm>
        <a:custGeom>
          <a:avLst/>
          <a:gdLst/>
          <a:ahLst/>
          <a:cxnLst/>
          <a:rect l="0" t="0" r="0" b="0"/>
          <a:pathLst>
            <a:path>
              <a:moveTo>
                <a:pt x="0" y="862904"/>
              </a:moveTo>
              <a:lnTo>
                <a:pt x="150950" y="86290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150D7BB-4562-470E-AEB4-5496FB0F6A57}" type="sib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94C567A8-7311-4045-A151-D94BDA30BCEB}">
      <dgm:prSet phldrT="[文本]" custT="1"/>
      <dgm:spPr>
        <a:xfrm>
          <a:off x="939823" y="693351"/>
          <a:ext cx="3240007" cy="46021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信息获取（爬虫）：王聪聪，梅佳奕</a:t>
          </a:r>
        </a:p>
      </dgm:t>
    </dgm:pt>
    <dgm:pt modelId="{811AD0E4-FC33-4A97-B686-DC6DDFCD637E}" type="parTrans" cxnId="{49D09B17-E335-4293-B189-09264B2AA4BB}">
      <dgm:prSet/>
      <dgm:spPr>
        <a:xfrm>
          <a:off x="637922" y="923459"/>
          <a:ext cx="301901" cy="287634"/>
        </a:xfrm>
        <a:custGeom>
          <a:avLst/>
          <a:gdLst/>
          <a:ahLst/>
          <a:cxnLst/>
          <a:rect l="0" t="0" r="0" b="0"/>
          <a:pathLst>
            <a:path>
              <a:moveTo>
                <a:pt x="0" y="287634"/>
              </a:moveTo>
              <a:lnTo>
                <a:pt x="150950" y="28763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AFAEF18-8264-4AB3-A8B6-C17FAD6881CD}" type="sib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C38AB6AB-EFC9-4D49-9D20-C00B85C08367}">
      <dgm:prSet phldrT="[文本]" custT="1"/>
      <dgm:spPr>
        <a:xfrm>
          <a:off x="939823" y="1268620"/>
          <a:ext cx="3240007" cy="46021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自然语言处理</a:t>
          </a:r>
          <a:r>
            <a:rPr lang="zh-CN" altLang="en-US" sz="1200" kern="120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：徐志榛，王聪聪</a:t>
          </a:r>
          <a:endParaRPr lang="zh-CN" altLang="en-US" sz="1200" kern="1200" dirty="0">
            <a:solidFill>
              <a:schemeClr val="bg1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BE14250-DF45-4239-9A71-C5DC29A617CD}" type="parTrans" cxnId="{63162929-DAA8-46B8-BC72-BE0622A69E37}">
      <dgm:prSet/>
      <dgm:spPr>
        <a:xfrm>
          <a:off x="637922" y="1211094"/>
          <a:ext cx="301901" cy="287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287634"/>
              </a:lnTo>
              <a:lnTo>
                <a:pt x="301901" y="28763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8715402-DE8C-4EAF-BB2F-77FC73A21178}" type="sib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B342E2D0-3E5B-40DA-B06B-325A1E86D72B}">
      <dgm:prSet custT="1"/>
      <dgm:spPr>
        <a:xfrm>
          <a:off x="939823" y="1843890"/>
          <a:ext cx="3240007" cy="46021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机器学习：耿岱琳，牛悦安，徐志榛</a:t>
          </a:r>
        </a:p>
      </dgm:t>
    </dgm:pt>
    <dgm:pt modelId="{ED83ED4F-6927-405E-84B3-8D90B241BB46}" type="parTrans" cxnId="{4928A1F8-6ABB-4F78-AA55-532D5CD144E7}">
      <dgm:prSet/>
      <dgm:spPr>
        <a:xfrm>
          <a:off x="637922" y="1211094"/>
          <a:ext cx="301901" cy="86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862904"/>
              </a:lnTo>
              <a:lnTo>
                <a:pt x="301901" y="86290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BD11CE8A-CEB2-4EB9-AB52-181AFE70E40E}" type="sibTrans" cxnId="{4928A1F8-6ABB-4F78-AA55-532D5CD144E7}">
      <dgm:prSet/>
      <dgm:spPr/>
      <dgm:t>
        <a:bodyPr/>
        <a:lstStyle/>
        <a:p>
          <a:endParaRPr lang="zh-CN" altLang="en-US"/>
        </a:p>
      </dgm:t>
    </dgm:pt>
    <dgm:pt modelId="{7D446465-3117-477A-B414-2626CBF8E78B}" type="pres">
      <dgm:prSet presAssocID="{2DDBBE48-0657-4B1E-AE1E-88C7B2D596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DA247B-DB59-452C-BD2A-7CC881EBAB33}" type="pres">
      <dgm:prSet presAssocID="{321DA4C2-5B84-4213-A840-4C0D59B4D557}" presName="root1" presStyleCnt="0"/>
      <dgm:spPr/>
    </dgm:pt>
    <dgm:pt modelId="{C9DC66E2-28FD-4136-AE82-78DA949A439D}" type="pres">
      <dgm:prSet presAssocID="{321DA4C2-5B84-4213-A840-4C0D59B4D557}" presName="LevelOneTextNode" presStyleLbl="node0" presStyleIdx="0" presStyleCnt="1" custScaleX="72423" custScaleY="30146">
        <dgm:presLayoutVars>
          <dgm:chPref val="3"/>
        </dgm:presLayoutVars>
      </dgm:prSet>
      <dgm:spPr/>
    </dgm:pt>
    <dgm:pt modelId="{0473EFC8-E521-4347-8866-EB632211D24A}" type="pres">
      <dgm:prSet presAssocID="{321DA4C2-5B84-4213-A840-4C0D59B4D557}" presName="level2hierChild" presStyleCnt="0"/>
      <dgm:spPr/>
    </dgm:pt>
    <dgm:pt modelId="{FB6E1E27-6578-4EEE-9E84-5D01F20F7B25}" type="pres">
      <dgm:prSet presAssocID="{D0EDB964-3109-4C4C-AFFA-9FDD6E35172F}" presName="conn2-1" presStyleLbl="parChTrans1D2" presStyleIdx="0" presStyleCnt="4"/>
      <dgm:spPr/>
    </dgm:pt>
    <dgm:pt modelId="{2843B45A-680A-4354-B641-3E8520B652DB}" type="pres">
      <dgm:prSet presAssocID="{D0EDB964-3109-4C4C-AFFA-9FDD6E35172F}" presName="connTx" presStyleLbl="parChTrans1D2" presStyleIdx="0" presStyleCnt="4"/>
      <dgm:spPr/>
    </dgm:pt>
    <dgm:pt modelId="{ECB9E458-BD55-456D-BFF0-1FA4A2902ED0}" type="pres">
      <dgm:prSet presAssocID="{EA9C9DAD-55CD-4BDD-8838-DC2CC49C073D}" presName="root2" presStyleCnt="0"/>
      <dgm:spPr/>
    </dgm:pt>
    <dgm:pt modelId="{A218E763-4061-4FD8-A3E5-6C78AB84FCC9}" type="pres">
      <dgm:prSet presAssocID="{EA9C9DAD-55CD-4BDD-8838-DC2CC49C073D}" presName="LevelTwoTextNode" presStyleLbl="node2" presStyleIdx="0" presStyleCnt="4" custScaleX="214640">
        <dgm:presLayoutVars>
          <dgm:chPref val="3"/>
        </dgm:presLayoutVars>
      </dgm:prSet>
      <dgm:spPr/>
    </dgm:pt>
    <dgm:pt modelId="{74C616C5-4CF2-416B-81A6-122547E80270}" type="pres">
      <dgm:prSet presAssocID="{EA9C9DAD-55CD-4BDD-8838-DC2CC49C073D}" presName="level3hierChild" presStyleCnt="0"/>
      <dgm:spPr/>
    </dgm:pt>
    <dgm:pt modelId="{BD7D52EE-8987-4933-AE47-AE2E99E48C08}" type="pres">
      <dgm:prSet presAssocID="{811AD0E4-FC33-4A97-B686-DC6DDFCD637E}" presName="conn2-1" presStyleLbl="parChTrans1D2" presStyleIdx="1" presStyleCnt="4"/>
      <dgm:spPr/>
    </dgm:pt>
    <dgm:pt modelId="{A38C220E-614E-413F-B3D7-F0CDFB91D7C4}" type="pres">
      <dgm:prSet presAssocID="{811AD0E4-FC33-4A97-B686-DC6DDFCD637E}" presName="connTx" presStyleLbl="parChTrans1D2" presStyleIdx="1" presStyleCnt="4"/>
      <dgm:spPr/>
    </dgm:pt>
    <dgm:pt modelId="{47B8B8C1-EA07-4C17-B050-74AFE6E3EB7C}" type="pres">
      <dgm:prSet presAssocID="{94C567A8-7311-4045-A151-D94BDA30BCEB}" presName="root2" presStyleCnt="0"/>
      <dgm:spPr/>
    </dgm:pt>
    <dgm:pt modelId="{F36C89C1-06ED-466C-8549-C4B87AFD34EF}" type="pres">
      <dgm:prSet presAssocID="{94C567A8-7311-4045-A151-D94BDA30BCEB}" presName="LevelTwoTextNode" presStyleLbl="node2" presStyleIdx="1" presStyleCnt="4" custScaleX="214640">
        <dgm:presLayoutVars>
          <dgm:chPref val="3"/>
        </dgm:presLayoutVars>
      </dgm:prSet>
      <dgm:spPr>
        <a:xfrm>
          <a:off x="969092" y="504815"/>
          <a:ext cx="3104512" cy="403587"/>
        </a:xfrm>
        <a:prstGeom prst="rect">
          <a:avLst/>
        </a:prstGeom>
      </dgm:spPr>
    </dgm:pt>
    <dgm:pt modelId="{9FD84142-FDBA-4A58-AFF5-7F74023ACCE7}" type="pres">
      <dgm:prSet presAssocID="{94C567A8-7311-4045-A151-D94BDA30BCEB}" presName="level3hierChild" presStyleCnt="0"/>
      <dgm:spPr/>
    </dgm:pt>
    <dgm:pt modelId="{8B68A89C-4D7D-4805-AD54-541D94FF7183}" type="pres">
      <dgm:prSet presAssocID="{7BE14250-DF45-4239-9A71-C5DC29A617CD}" presName="conn2-1" presStyleLbl="parChTrans1D2" presStyleIdx="2" presStyleCnt="4"/>
      <dgm:spPr/>
    </dgm:pt>
    <dgm:pt modelId="{2EAD96E1-E4EF-4AE8-B02E-3786073E8DD8}" type="pres">
      <dgm:prSet presAssocID="{7BE14250-DF45-4239-9A71-C5DC29A617CD}" presName="connTx" presStyleLbl="parChTrans1D2" presStyleIdx="2" presStyleCnt="4"/>
      <dgm:spPr/>
    </dgm:pt>
    <dgm:pt modelId="{11BD04BD-5952-4186-BC3E-E93AA1474008}" type="pres">
      <dgm:prSet presAssocID="{C38AB6AB-EFC9-4D49-9D20-C00B85C08367}" presName="root2" presStyleCnt="0"/>
      <dgm:spPr/>
    </dgm:pt>
    <dgm:pt modelId="{14BDAEF1-DB1E-4D26-B556-FAB69C6B6D62}" type="pres">
      <dgm:prSet presAssocID="{C38AB6AB-EFC9-4D49-9D20-C00B85C08367}" presName="LevelTwoTextNode" presStyleLbl="node2" presStyleIdx="2" presStyleCnt="4" custScaleX="214640">
        <dgm:presLayoutVars>
          <dgm:chPref val="3"/>
        </dgm:presLayoutVars>
      </dgm:prSet>
      <dgm:spPr/>
    </dgm:pt>
    <dgm:pt modelId="{BD6ECD16-8A50-42B1-A2D1-2362FAA42581}" type="pres">
      <dgm:prSet presAssocID="{C38AB6AB-EFC9-4D49-9D20-C00B85C08367}" presName="level3hierChild" presStyleCnt="0"/>
      <dgm:spPr/>
    </dgm:pt>
    <dgm:pt modelId="{846C50EF-790C-4AAA-9DB7-7A8FB48B5543}" type="pres">
      <dgm:prSet presAssocID="{ED83ED4F-6927-405E-84B3-8D90B241BB46}" presName="conn2-1" presStyleLbl="parChTrans1D2" presStyleIdx="3" presStyleCnt="4"/>
      <dgm:spPr/>
    </dgm:pt>
    <dgm:pt modelId="{7B4FC3BA-FD91-4200-93B0-99065E0E45A7}" type="pres">
      <dgm:prSet presAssocID="{ED83ED4F-6927-405E-84B3-8D90B241BB46}" presName="connTx" presStyleLbl="parChTrans1D2" presStyleIdx="3" presStyleCnt="4"/>
      <dgm:spPr/>
    </dgm:pt>
    <dgm:pt modelId="{ECBEFC0C-87F1-448E-B83A-98123C75FC81}" type="pres">
      <dgm:prSet presAssocID="{B342E2D0-3E5B-40DA-B06B-325A1E86D72B}" presName="root2" presStyleCnt="0"/>
      <dgm:spPr/>
    </dgm:pt>
    <dgm:pt modelId="{58A632B8-1BBA-4CC1-98D8-4E6602AC60B0}" type="pres">
      <dgm:prSet presAssocID="{B342E2D0-3E5B-40DA-B06B-325A1E86D72B}" presName="LevelTwoTextNode" presStyleLbl="node2" presStyleIdx="3" presStyleCnt="4" custScaleX="214640">
        <dgm:presLayoutVars>
          <dgm:chPref val="3"/>
        </dgm:presLayoutVars>
      </dgm:prSet>
      <dgm:spPr/>
    </dgm:pt>
    <dgm:pt modelId="{6373A51A-5591-4C4F-920F-02A30AB34F92}" type="pres">
      <dgm:prSet presAssocID="{B342E2D0-3E5B-40DA-B06B-325A1E86D72B}" presName="level3hierChild" presStyleCnt="0"/>
      <dgm:spPr/>
    </dgm:pt>
  </dgm:ptLst>
  <dgm:cxnLst>
    <dgm:cxn modelId="{A7233200-22D3-4AB1-9344-4ADFC9F7F3F6}" type="presOf" srcId="{7BE14250-DF45-4239-9A71-C5DC29A617CD}" destId="{8B68A89C-4D7D-4805-AD54-541D94FF7183}" srcOrd="0" destOrd="0" presId="urn:microsoft.com/office/officeart/2008/layout/HorizontalMultiLevelHierarchy"/>
    <dgm:cxn modelId="{68B0F80C-5EF0-4E73-9085-74F4D1B4F9AD}" type="presOf" srcId="{C38AB6AB-EFC9-4D49-9D20-C00B85C08367}" destId="{14BDAEF1-DB1E-4D26-B556-FAB69C6B6D62}" srcOrd="0" destOrd="0" presId="urn:microsoft.com/office/officeart/2008/layout/HorizontalMultiLevelHierarchy"/>
    <dgm:cxn modelId="{619AAB15-BCA9-4B31-8356-988D8AE29F24}" type="presOf" srcId="{2DDBBE48-0657-4B1E-AE1E-88C7B2D596D3}" destId="{7D446465-3117-477A-B414-2626CBF8E78B}" srcOrd="0" destOrd="0" presId="urn:microsoft.com/office/officeart/2008/layout/HorizontalMultiLevelHierarchy"/>
    <dgm:cxn modelId="{49D09B17-E335-4293-B189-09264B2AA4BB}" srcId="{321DA4C2-5B84-4213-A840-4C0D59B4D557}" destId="{94C567A8-7311-4045-A151-D94BDA30BCEB}" srcOrd="1" destOrd="0" parTransId="{811AD0E4-FC33-4A97-B686-DC6DDFCD637E}" sibTransId="{7AFAEF18-8264-4AB3-A8B6-C17FAD6881CD}"/>
    <dgm:cxn modelId="{3C552D1B-7FF6-45B1-839A-FE7295BE618E}" type="presOf" srcId="{7BE14250-DF45-4239-9A71-C5DC29A617CD}" destId="{2EAD96E1-E4EF-4AE8-B02E-3786073E8DD8}" srcOrd="1" destOrd="0" presId="urn:microsoft.com/office/officeart/2008/layout/HorizontalMultiLevelHierarchy"/>
    <dgm:cxn modelId="{63162929-DAA8-46B8-BC72-BE0622A69E37}" srcId="{321DA4C2-5B84-4213-A840-4C0D59B4D557}" destId="{C38AB6AB-EFC9-4D49-9D20-C00B85C08367}" srcOrd="2" destOrd="0" parTransId="{7BE14250-DF45-4239-9A71-C5DC29A617CD}" sibTransId="{48715402-DE8C-4EAF-BB2F-77FC73A21178}"/>
    <dgm:cxn modelId="{160A2C2C-162A-49DE-A72A-16EDFCDC6EA0}" type="presOf" srcId="{D0EDB964-3109-4C4C-AFFA-9FDD6E35172F}" destId="{FB6E1E27-6578-4EEE-9E84-5D01F20F7B25}" srcOrd="0" destOrd="0" presId="urn:microsoft.com/office/officeart/2008/layout/HorizontalMultiLevelHierarchy"/>
    <dgm:cxn modelId="{58DBAA2E-1E67-43FB-95BB-5A14F07D9640}" type="presOf" srcId="{811AD0E4-FC33-4A97-B686-DC6DDFCD637E}" destId="{BD7D52EE-8987-4933-AE47-AE2E99E48C08}" srcOrd="0" destOrd="0" presId="urn:microsoft.com/office/officeart/2008/layout/HorizontalMultiLevelHierarchy"/>
    <dgm:cxn modelId="{AB34DB5C-8DF6-4F92-8822-95D73CB32C3C}" type="presOf" srcId="{D0EDB964-3109-4C4C-AFFA-9FDD6E35172F}" destId="{2843B45A-680A-4354-B641-3E8520B652DB}" srcOrd="1" destOrd="0" presId="urn:microsoft.com/office/officeart/2008/layout/HorizontalMultiLevelHierarchy"/>
    <dgm:cxn modelId="{5085EF68-1A57-425C-B2E3-0E47F292F0AB}" srcId="{2DDBBE48-0657-4B1E-AE1E-88C7B2D596D3}" destId="{321DA4C2-5B84-4213-A840-4C0D59B4D557}" srcOrd="0" destOrd="0" parTransId="{0A29C2B4-E575-4808-90E7-15CDBB8BD6BD}" sibTransId="{40C9E6F0-DD2C-4596-B29E-03015B4340F7}"/>
    <dgm:cxn modelId="{54E5F748-605C-493C-9A1E-AC354B38C295}" type="presOf" srcId="{B342E2D0-3E5B-40DA-B06B-325A1E86D72B}" destId="{58A632B8-1BBA-4CC1-98D8-4E6602AC60B0}" srcOrd="0" destOrd="0" presId="urn:microsoft.com/office/officeart/2008/layout/HorizontalMultiLevelHierarchy"/>
    <dgm:cxn modelId="{A5E3CA4D-209A-46C8-8BA2-BCC56FDE7F61}" srcId="{321DA4C2-5B84-4213-A840-4C0D59B4D557}" destId="{EA9C9DAD-55CD-4BDD-8838-DC2CC49C073D}" srcOrd="0" destOrd="0" parTransId="{D0EDB964-3109-4C4C-AFFA-9FDD6E35172F}" sibTransId="{5150D7BB-4562-470E-AEB4-5496FB0F6A57}"/>
    <dgm:cxn modelId="{8FF351A4-9B88-49FC-9C94-699BC4C116F0}" type="presOf" srcId="{94C567A8-7311-4045-A151-D94BDA30BCEB}" destId="{F36C89C1-06ED-466C-8549-C4B87AFD34EF}" srcOrd="0" destOrd="0" presId="urn:microsoft.com/office/officeart/2008/layout/HorizontalMultiLevelHierarchy"/>
    <dgm:cxn modelId="{2AB7A4CB-2127-42A8-9E1A-4F2D9D188C26}" type="presOf" srcId="{ED83ED4F-6927-405E-84B3-8D90B241BB46}" destId="{846C50EF-790C-4AAA-9DB7-7A8FB48B5543}" srcOrd="0" destOrd="0" presId="urn:microsoft.com/office/officeart/2008/layout/HorizontalMultiLevelHierarchy"/>
    <dgm:cxn modelId="{DAD1EDEE-029B-470D-884A-D8CC4351CD28}" type="presOf" srcId="{811AD0E4-FC33-4A97-B686-DC6DDFCD637E}" destId="{A38C220E-614E-413F-B3D7-F0CDFB91D7C4}" srcOrd="1" destOrd="0" presId="urn:microsoft.com/office/officeart/2008/layout/HorizontalMultiLevelHierarchy"/>
    <dgm:cxn modelId="{7A10C5F0-5238-49FC-901A-BE576CB54685}" type="presOf" srcId="{ED83ED4F-6927-405E-84B3-8D90B241BB46}" destId="{7B4FC3BA-FD91-4200-93B0-99065E0E45A7}" srcOrd="1" destOrd="0" presId="urn:microsoft.com/office/officeart/2008/layout/HorizontalMultiLevelHierarchy"/>
    <dgm:cxn modelId="{9DB85DF2-C829-4FFF-9672-1D2367E08522}" type="presOf" srcId="{EA9C9DAD-55CD-4BDD-8838-DC2CC49C073D}" destId="{A218E763-4061-4FD8-A3E5-6C78AB84FCC9}" srcOrd="0" destOrd="0" presId="urn:microsoft.com/office/officeart/2008/layout/HorizontalMultiLevelHierarchy"/>
    <dgm:cxn modelId="{4928A1F8-6ABB-4F78-AA55-532D5CD144E7}" srcId="{321DA4C2-5B84-4213-A840-4C0D59B4D557}" destId="{B342E2D0-3E5B-40DA-B06B-325A1E86D72B}" srcOrd="3" destOrd="0" parTransId="{ED83ED4F-6927-405E-84B3-8D90B241BB46}" sibTransId="{BD11CE8A-CEB2-4EB9-AB52-181AFE70E40E}"/>
    <dgm:cxn modelId="{40889DFE-B36C-4806-B41F-8AD9B317BEAA}" type="presOf" srcId="{321DA4C2-5B84-4213-A840-4C0D59B4D557}" destId="{C9DC66E2-28FD-4136-AE82-78DA949A439D}" srcOrd="0" destOrd="0" presId="urn:microsoft.com/office/officeart/2008/layout/HorizontalMultiLevelHierarchy"/>
    <dgm:cxn modelId="{B11AA983-B34D-4A30-8765-D8797257A363}" type="presParOf" srcId="{7D446465-3117-477A-B414-2626CBF8E78B}" destId="{0BDA247B-DB59-452C-BD2A-7CC881EBAB33}" srcOrd="0" destOrd="0" presId="urn:microsoft.com/office/officeart/2008/layout/HorizontalMultiLevelHierarchy"/>
    <dgm:cxn modelId="{C75FB563-FF3A-4D5D-9FC5-05267D663D31}" type="presParOf" srcId="{0BDA247B-DB59-452C-BD2A-7CC881EBAB33}" destId="{C9DC66E2-28FD-4136-AE82-78DA949A439D}" srcOrd="0" destOrd="0" presId="urn:microsoft.com/office/officeart/2008/layout/HorizontalMultiLevelHierarchy"/>
    <dgm:cxn modelId="{6275C651-D1A3-4F34-8035-05D283114364}" type="presParOf" srcId="{0BDA247B-DB59-452C-BD2A-7CC881EBAB33}" destId="{0473EFC8-E521-4347-8866-EB632211D24A}" srcOrd="1" destOrd="0" presId="urn:microsoft.com/office/officeart/2008/layout/HorizontalMultiLevelHierarchy"/>
    <dgm:cxn modelId="{1CD034BA-F2A9-41E6-ADF4-C8E26B4F58B3}" type="presParOf" srcId="{0473EFC8-E521-4347-8866-EB632211D24A}" destId="{FB6E1E27-6578-4EEE-9E84-5D01F20F7B25}" srcOrd="0" destOrd="0" presId="urn:microsoft.com/office/officeart/2008/layout/HorizontalMultiLevelHierarchy"/>
    <dgm:cxn modelId="{E88254FE-548C-49D0-AC3B-082DCBD18FE9}" type="presParOf" srcId="{FB6E1E27-6578-4EEE-9E84-5D01F20F7B25}" destId="{2843B45A-680A-4354-B641-3E8520B652DB}" srcOrd="0" destOrd="0" presId="urn:microsoft.com/office/officeart/2008/layout/HorizontalMultiLevelHierarchy"/>
    <dgm:cxn modelId="{29CC086F-E96C-4E11-BA49-0640D54DEBD1}" type="presParOf" srcId="{0473EFC8-E521-4347-8866-EB632211D24A}" destId="{ECB9E458-BD55-456D-BFF0-1FA4A2902ED0}" srcOrd="1" destOrd="0" presId="urn:microsoft.com/office/officeart/2008/layout/HorizontalMultiLevelHierarchy"/>
    <dgm:cxn modelId="{17D30B93-6F2B-4FFF-961C-331112C3FE19}" type="presParOf" srcId="{ECB9E458-BD55-456D-BFF0-1FA4A2902ED0}" destId="{A218E763-4061-4FD8-A3E5-6C78AB84FCC9}" srcOrd="0" destOrd="0" presId="urn:microsoft.com/office/officeart/2008/layout/HorizontalMultiLevelHierarchy"/>
    <dgm:cxn modelId="{77624AA3-8A82-4B56-88AE-115C58A1A3D3}" type="presParOf" srcId="{ECB9E458-BD55-456D-BFF0-1FA4A2902ED0}" destId="{74C616C5-4CF2-416B-81A6-122547E80270}" srcOrd="1" destOrd="0" presId="urn:microsoft.com/office/officeart/2008/layout/HorizontalMultiLevelHierarchy"/>
    <dgm:cxn modelId="{517705FF-EFB0-48AF-8C7A-263AD0991EB7}" type="presParOf" srcId="{0473EFC8-E521-4347-8866-EB632211D24A}" destId="{BD7D52EE-8987-4933-AE47-AE2E99E48C08}" srcOrd="2" destOrd="0" presId="urn:microsoft.com/office/officeart/2008/layout/HorizontalMultiLevelHierarchy"/>
    <dgm:cxn modelId="{E376A78D-4637-427E-95E2-1F453FF9499D}" type="presParOf" srcId="{BD7D52EE-8987-4933-AE47-AE2E99E48C08}" destId="{A38C220E-614E-413F-B3D7-F0CDFB91D7C4}" srcOrd="0" destOrd="0" presId="urn:microsoft.com/office/officeart/2008/layout/HorizontalMultiLevelHierarchy"/>
    <dgm:cxn modelId="{DCC29DE8-213D-4A44-8B1D-DB9144EAF5F7}" type="presParOf" srcId="{0473EFC8-E521-4347-8866-EB632211D24A}" destId="{47B8B8C1-EA07-4C17-B050-74AFE6E3EB7C}" srcOrd="3" destOrd="0" presId="urn:microsoft.com/office/officeart/2008/layout/HorizontalMultiLevelHierarchy"/>
    <dgm:cxn modelId="{FDAEC03C-5DCC-48D2-A447-3BD71E176CCB}" type="presParOf" srcId="{47B8B8C1-EA07-4C17-B050-74AFE6E3EB7C}" destId="{F36C89C1-06ED-466C-8549-C4B87AFD34EF}" srcOrd="0" destOrd="0" presId="urn:microsoft.com/office/officeart/2008/layout/HorizontalMultiLevelHierarchy"/>
    <dgm:cxn modelId="{039CD09B-F291-4F9C-8685-7D8F5D434FAE}" type="presParOf" srcId="{47B8B8C1-EA07-4C17-B050-74AFE6E3EB7C}" destId="{9FD84142-FDBA-4A58-AFF5-7F74023ACCE7}" srcOrd="1" destOrd="0" presId="urn:microsoft.com/office/officeart/2008/layout/HorizontalMultiLevelHierarchy"/>
    <dgm:cxn modelId="{2327B429-EB9D-4E26-BD65-BD00A83EC359}" type="presParOf" srcId="{0473EFC8-E521-4347-8866-EB632211D24A}" destId="{8B68A89C-4D7D-4805-AD54-541D94FF7183}" srcOrd="4" destOrd="0" presId="urn:microsoft.com/office/officeart/2008/layout/HorizontalMultiLevelHierarchy"/>
    <dgm:cxn modelId="{31FB16A8-D90B-44C1-BF37-EEE048CD8866}" type="presParOf" srcId="{8B68A89C-4D7D-4805-AD54-541D94FF7183}" destId="{2EAD96E1-E4EF-4AE8-B02E-3786073E8DD8}" srcOrd="0" destOrd="0" presId="urn:microsoft.com/office/officeart/2008/layout/HorizontalMultiLevelHierarchy"/>
    <dgm:cxn modelId="{4683726B-7AF6-4961-B964-8D69E8251F05}" type="presParOf" srcId="{0473EFC8-E521-4347-8866-EB632211D24A}" destId="{11BD04BD-5952-4186-BC3E-E93AA1474008}" srcOrd="5" destOrd="0" presId="urn:microsoft.com/office/officeart/2008/layout/HorizontalMultiLevelHierarchy"/>
    <dgm:cxn modelId="{1DA8BD3F-EEBE-454D-AA8C-A956E4DF2B1E}" type="presParOf" srcId="{11BD04BD-5952-4186-BC3E-E93AA1474008}" destId="{14BDAEF1-DB1E-4D26-B556-FAB69C6B6D62}" srcOrd="0" destOrd="0" presId="urn:microsoft.com/office/officeart/2008/layout/HorizontalMultiLevelHierarchy"/>
    <dgm:cxn modelId="{0E693B9B-CEEE-41EC-BD49-1E6E25F4BF41}" type="presParOf" srcId="{11BD04BD-5952-4186-BC3E-E93AA1474008}" destId="{BD6ECD16-8A50-42B1-A2D1-2362FAA42581}" srcOrd="1" destOrd="0" presId="urn:microsoft.com/office/officeart/2008/layout/HorizontalMultiLevelHierarchy"/>
    <dgm:cxn modelId="{6536D66F-568D-49D9-AF74-85FF3C7977D0}" type="presParOf" srcId="{0473EFC8-E521-4347-8866-EB632211D24A}" destId="{846C50EF-790C-4AAA-9DB7-7A8FB48B5543}" srcOrd="6" destOrd="0" presId="urn:microsoft.com/office/officeart/2008/layout/HorizontalMultiLevelHierarchy"/>
    <dgm:cxn modelId="{A415D557-F5D2-4A25-95EA-17AEFEC4F914}" type="presParOf" srcId="{846C50EF-790C-4AAA-9DB7-7A8FB48B5543}" destId="{7B4FC3BA-FD91-4200-93B0-99065E0E45A7}" srcOrd="0" destOrd="0" presId="urn:microsoft.com/office/officeart/2008/layout/HorizontalMultiLevelHierarchy"/>
    <dgm:cxn modelId="{6260DE33-C5EB-475A-93E9-B981338BBDE2}" type="presParOf" srcId="{0473EFC8-E521-4347-8866-EB632211D24A}" destId="{ECBEFC0C-87F1-448E-B83A-98123C75FC81}" srcOrd="7" destOrd="0" presId="urn:microsoft.com/office/officeart/2008/layout/HorizontalMultiLevelHierarchy"/>
    <dgm:cxn modelId="{DC64AEFB-C46B-45C3-A290-A8F369118415}" type="presParOf" srcId="{ECBEFC0C-87F1-448E-B83A-98123C75FC81}" destId="{58A632B8-1BBA-4CC1-98D8-4E6602AC60B0}" srcOrd="0" destOrd="0" presId="urn:microsoft.com/office/officeart/2008/layout/HorizontalMultiLevelHierarchy"/>
    <dgm:cxn modelId="{EC781545-D202-4A0B-A789-5D033FB5A17A}" type="presParOf" srcId="{ECBEFC0C-87F1-448E-B83A-98123C75FC81}" destId="{6373A51A-5591-4C4F-920F-02A30AB34F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EFAC-9922-44D4-BCAB-5FE68DEEE89C}">
      <dsp:nvSpPr>
        <dsp:cNvPr id="0" name=""/>
        <dsp:cNvSpPr/>
      </dsp:nvSpPr>
      <dsp:spPr>
        <a:xfrm>
          <a:off x="3770" y="445505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信息爬取</a:t>
          </a:r>
        </a:p>
      </dsp:txBody>
      <dsp:txXfrm>
        <a:off x="442714" y="445505"/>
        <a:ext cx="1316831" cy="877887"/>
      </dsp:txXfrm>
    </dsp:sp>
    <dsp:sp modelId="{5EFE9468-7125-415F-9931-C892C2E84188}">
      <dsp:nvSpPr>
        <dsp:cNvPr id="0" name=""/>
        <dsp:cNvSpPr/>
      </dsp:nvSpPr>
      <dsp:spPr>
        <a:xfrm>
          <a:off x="1979017" y="445505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自动处理</a:t>
          </a:r>
        </a:p>
      </dsp:txBody>
      <dsp:txXfrm>
        <a:off x="2417961" y="445505"/>
        <a:ext cx="1316831" cy="877887"/>
      </dsp:txXfrm>
    </dsp:sp>
    <dsp:sp modelId="{5D8DFD4A-E334-4EEA-9120-6E355165E7B5}">
      <dsp:nvSpPr>
        <dsp:cNvPr id="0" name=""/>
        <dsp:cNvSpPr/>
      </dsp:nvSpPr>
      <dsp:spPr>
        <a:xfrm>
          <a:off x="3954264" y="445505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信息发布</a:t>
          </a:r>
        </a:p>
      </dsp:txBody>
      <dsp:txXfrm>
        <a:off x="4393208" y="445505"/>
        <a:ext cx="1316831" cy="877887"/>
      </dsp:txXfrm>
    </dsp:sp>
    <dsp:sp modelId="{E7C403E1-22F4-4A19-89C1-3AC1CF9131BE}">
      <dsp:nvSpPr>
        <dsp:cNvPr id="0" name=""/>
        <dsp:cNvSpPr/>
      </dsp:nvSpPr>
      <dsp:spPr>
        <a:xfrm>
          <a:off x="5929510" y="445505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用户交互</a:t>
          </a:r>
        </a:p>
      </dsp:txBody>
      <dsp:txXfrm>
        <a:off x="6368454" y="445505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77745-0312-48C6-BC5B-3A456FE61B68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后期</a:t>
          </a:r>
        </a:p>
      </dsp:txBody>
      <dsp:txXfrm>
        <a:off x="0" y="4078917"/>
        <a:ext cx="8128000" cy="722947"/>
      </dsp:txXfrm>
    </dsp:sp>
    <dsp:sp modelId="{4AA15FF3-7AAE-4FB8-AAFD-08032062DF88}">
      <dsp:nvSpPr>
        <dsp:cNvPr id="0" name=""/>
        <dsp:cNvSpPr/>
      </dsp:nvSpPr>
      <dsp:spPr>
        <a:xfrm>
          <a:off x="0" y="4802822"/>
          <a:ext cx="8128000" cy="6158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转移平台、模式推广、利用已有流量开发新功能</a:t>
          </a:r>
          <a:r>
            <a:rPr lang="en-US" altLang="zh-CN" sz="2700" kern="1200" dirty="0"/>
            <a:t>…</a:t>
          </a:r>
          <a:endParaRPr lang="zh-CN" altLang="en-US" sz="2700" kern="1200" dirty="0"/>
        </a:p>
      </dsp:txBody>
      <dsp:txXfrm>
        <a:off x="0" y="4802822"/>
        <a:ext cx="8128000" cy="615844"/>
      </dsp:txXfrm>
    </dsp:sp>
    <dsp:sp modelId="{74D432F8-8782-405D-B123-325807AA6F3B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中期</a:t>
          </a:r>
        </a:p>
      </dsp:txBody>
      <dsp:txXfrm rot="-10800000">
        <a:off x="0" y="2039937"/>
        <a:ext cx="8128000" cy="722730"/>
      </dsp:txXfrm>
    </dsp:sp>
    <dsp:sp modelId="{23DB6D36-2203-4292-B6D9-999BB6AEACEC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校外有偿合作</a:t>
          </a:r>
        </a:p>
      </dsp:txBody>
      <dsp:txXfrm>
        <a:off x="0" y="2762668"/>
        <a:ext cx="4064000" cy="615659"/>
      </dsp:txXfrm>
    </dsp:sp>
    <dsp:sp modelId="{0C30FB7B-73B2-480B-BB4E-EFB736148C9C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流量变现</a:t>
          </a:r>
        </a:p>
      </dsp:txBody>
      <dsp:txXfrm>
        <a:off x="4064000" y="2762668"/>
        <a:ext cx="4064000" cy="615659"/>
      </dsp:txXfrm>
    </dsp:sp>
    <dsp:sp modelId="{B9CE5BC5-8976-49A9-8A7D-34D370D827F3}">
      <dsp:nvSpPr>
        <dsp:cNvPr id="0" name=""/>
        <dsp:cNvSpPr/>
      </dsp:nvSpPr>
      <dsp:spPr>
        <a:xfrm rot="10800000">
          <a:off x="0" y="21836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前期</a:t>
          </a:r>
        </a:p>
      </dsp:txBody>
      <dsp:txXfrm rot="-10800000">
        <a:off x="0" y="21836"/>
        <a:ext cx="8128000" cy="722730"/>
      </dsp:txXfrm>
    </dsp:sp>
    <dsp:sp modelId="{8ABB4695-76C9-44F2-8946-9B45C7CC6AED}">
      <dsp:nvSpPr>
        <dsp:cNvPr id="0" name=""/>
        <dsp:cNvSpPr/>
      </dsp:nvSpPr>
      <dsp:spPr>
        <a:xfrm>
          <a:off x="0" y="72368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校内信息整合发布</a:t>
          </a:r>
        </a:p>
      </dsp:txBody>
      <dsp:txXfrm>
        <a:off x="0" y="723688"/>
        <a:ext cx="4064000" cy="615659"/>
      </dsp:txXfrm>
    </dsp:sp>
    <dsp:sp modelId="{61118717-3647-486B-8D28-80A4408A73A0}">
      <dsp:nvSpPr>
        <dsp:cNvPr id="0" name=""/>
        <dsp:cNvSpPr/>
      </dsp:nvSpPr>
      <dsp:spPr>
        <a:xfrm>
          <a:off x="4064000" y="72368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积累用户</a:t>
          </a:r>
        </a:p>
      </dsp:txBody>
      <dsp:txXfrm>
        <a:off x="4064000" y="723688"/>
        <a:ext cx="4064000" cy="6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5008C-DCF6-49B4-B0F0-0E15EC16AACB}">
      <dsp:nvSpPr>
        <dsp:cNvPr id="0" name=""/>
        <dsp:cNvSpPr/>
      </dsp:nvSpPr>
      <dsp:spPr>
        <a:xfrm>
          <a:off x="1978657" y="1440039"/>
          <a:ext cx="203826" cy="118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993175"/>
              </a:lnTo>
              <a:lnTo>
                <a:pt x="171420" y="993175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50610" y="2000541"/>
        <a:ext cx="0" cy="0"/>
      </dsp:txXfrm>
    </dsp:sp>
    <dsp:sp modelId="{09DF8D11-7485-406C-ABA2-8FA7058D1B16}">
      <dsp:nvSpPr>
        <dsp:cNvPr id="0" name=""/>
        <dsp:cNvSpPr/>
      </dsp:nvSpPr>
      <dsp:spPr>
        <a:xfrm>
          <a:off x="1978657" y="1440039"/>
          <a:ext cx="203826" cy="59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496587"/>
              </a:lnTo>
              <a:lnTo>
                <a:pt x="171420" y="496587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64954" y="1719654"/>
        <a:ext cx="0" cy="0"/>
      </dsp:txXfrm>
    </dsp:sp>
    <dsp:sp modelId="{8B68A89C-4D7D-4805-AD54-541D94FF7183}">
      <dsp:nvSpPr>
        <dsp:cNvPr id="0" name=""/>
        <dsp:cNvSpPr/>
      </dsp:nvSpPr>
      <dsp:spPr>
        <a:xfrm>
          <a:off x="1978657" y="1394318"/>
          <a:ext cx="20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420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75474" y="1434943"/>
        <a:ext cx="0" cy="0"/>
      </dsp:txXfrm>
    </dsp:sp>
    <dsp:sp modelId="{BD7D52EE-8987-4933-AE47-AE2E99E48C08}">
      <dsp:nvSpPr>
        <dsp:cNvPr id="0" name=""/>
        <dsp:cNvSpPr/>
      </dsp:nvSpPr>
      <dsp:spPr>
        <a:xfrm>
          <a:off x="1978657" y="849576"/>
          <a:ext cx="203826" cy="590462"/>
        </a:xfrm>
        <a:custGeom>
          <a:avLst/>
          <a:gdLst/>
          <a:ahLst/>
          <a:cxnLst/>
          <a:rect l="0" t="0" r="0" b="0"/>
          <a:pathLst>
            <a:path>
              <a:moveTo>
                <a:pt x="0" y="496587"/>
              </a:moveTo>
              <a:lnTo>
                <a:pt x="85710" y="496587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64954" y="1129191"/>
        <a:ext cx="0" cy="0"/>
      </dsp:txXfrm>
    </dsp:sp>
    <dsp:sp modelId="{FB6E1E27-6578-4EEE-9E84-5D01F20F7B25}">
      <dsp:nvSpPr>
        <dsp:cNvPr id="0" name=""/>
        <dsp:cNvSpPr/>
      </dsp:nvSpPr>
      <dsp:spPr>
        <a:xfrm>
          <a:off x="1978657" y="259113"/>
          <a:ext cx="203826" cy="1180925"/>
        </a:xfrm>
        <a:custGeom>
          <a:avLst/>
          <a:gdLst/>
          <a:ahLst/>
          <a:cxnLst/>
          <a:rect l="0" t="0" r="0" b="0"/>
          <a:pathLst>
            <a:path>
              <a:moveTo>
                <a:pt x="0" y="993175"/>
              </a:moveTo>
              <a:lnTo>
                <a:pt x="85710" y="993175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50610" y="819616"/>
        <a:ext cx="0" cy="0"/>
      </dsp:txXfrm>
    </dsp:sp>
    <dsp:sp modelId="{C9DC66E2-28FD-4136-AE82-78DA949A439D}">
      <dsp:nvSpPr>
        <dsp:cNvPr id="0" name=""/>
        <dsp:cNvSpPr/>
      </dsp:nvSpPr>
      <dsp:spPr>
        <a:xfrm rot="16200000">
          <a:off x="1412765" y="1236444"/>
          <a:ext cx="724594" cy="40718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管理</a:t>
          </a:r>
        </a:p>
      </dsp:txBody>
      <dsp:txXfrm>
        <a:off x="1412765" y="1236444"/>
        <a:ext cx="724594" cy="407189"/>
      </dsp:txXfrm>
    </dsp:sp>
    <dsp:sp modelId="{A218E763-4061-4FD8-A3E5-6C78AB84FCC9}">
      <dsp:nvSpPr>
        <dsp:cNvPr id="0" name=""/>
        <dsp:cNvSpPr/>
      </dsp:nvSpPr>
      <dsp:spPr>
        <a:xfrm>
          <a:off x="2182483" y="2721"/>
          <a:ext cx="3852491" cy="51278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CEO</a:t>
          </a: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：牛悦安（项目负责人，把控全局）</a:t>
          </a:r>
        </a:p>
      </dsp:txBody>
      <dsp:txXfrm>
        <a:off x="2182483" y="2721"/>
        <a:ext cx="3852491" cy="512784"/>
      </dsp:txXfrm>
    </dsp:sp>
    <dsp:sp modelId="{F36C89C1-06ED-466C-8549-C4B87AFD34EF}">
      <dsp:nvSpPr>
        <dsp:cNvPr id="0" name=""/>
        <dsp:cNvSpPr/>
      </dsp:nvSpPr>
      <dsp:spPr>
        <a:xfrm>
          <a:off x="2182483" y="593183"/>
          <a:ext cx="3852491" cy="51278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产品总监：梅佳奕（产品体验，把握用户需求调整功能）</a:t>
          </a:r>
        </a:p>
      </dsp:txBody>
      <dsp:txXfrm>
        <a:off x="2182483" y="593183"/>
        <a:ext cx="3852491" cy="512784"/>
      </dsp:txXfrm>
    </dsp:sp>
    <dsp:sp modelId="{14BDAEF1-DB1E-4D26-B556-FAB69C6B6D62}">
      <dsp:nvSpPr>
        <dsp:cNvPr id="0" name=""/>
        <dsp:cNvSpPr/>
      </dsp:nvSpPr>
      <dsp:spPr>
        <a:xfrm>
          <a:off x="2182483" y="1183646"/>
          <a:ext cx="3852491" cy="51278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技术总监：徐志榛（制定技术战略，负责产品开发）</a:t>
          </a:r>
        </a:p>
      </dsp:txBody>
      <dsp:txXfrm>
        <a:off x="2182483" y="1183646"/>
        <a:ext cx="3852491" cy="512784"/>
      </dsp:txXfrm>
    </dsp:sp>
    <dsp:sp modelId="{184EA55B-62C2-4374-B9B3-508BC76E77CF}">
      <dsp:nvSpPr>
        <dsp:cNvPr id="0" name=""/>
        <dsp:cNvSpPr/>
      </dsp:nvSpPr>
      <dsp:spPr>
        <a:xfrm>
          <a:off x="2182483" y="1774109"/>
          <a:ext cx="3852491" cy="51278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财务总监兼营销总监：耿岱琳（会计核算、</a:t>
          </a:r>
          <a:endParaRPr lang="en-US" altLang="zh-CN" sz="1200" kern="1200" dirty="0">
            <a:solidFill>
              <a:schemeClr val="bg1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财务管理、资金成本运作）</a:t>
          </a:r>
        </a:p>
      </dsp:txBody>
      <dsp:txXfrm>
        <a:off x="2182483" y="1774109"/>
        <a:ext cx="3852491" cy="512784"/>
      </dsp:txXfrm>
    </dsp:sp>
    <dsp:sp modelId="{645E01FB-669D-40C7-8517-6B5355CB9395}">
      <dsp:nvSpPr>
        <dsp:cNvPr id="0" name=""/>
        <dsp:cNvSpPr/>
      </dsp:nvSpPr>
      <dsp:spPr>
        <a:xfrm>
          <a:off x="2182483" y="2364571"/>
          <a:ext cx="3852491" cy="51278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运营总监：王聪聪（内部控制，包括成本、项目流程及风险）</a:t>
          </a:r>
        </a:p>
      </dsp:txBody>
      <dsp:txXfrm>
        <a:off x="2182483" y="2364571"/>
        <a:ext cx="3852491" cy="512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C50EF-790C-4AAA-9DB7-7A8FB48B5543}">
      <dsp:nvSpPr>
        <dsp:cNvPr id="0" name=""/>
        <dsp:cNvSpPr/>
      </dsp:nvSpPr>
      <dsp:spPr>
        <a:xfrm>
          <a:off x="1895641" y="1440039"/>
          <a:ext cx="358972" cy="102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862904"/>
              </a:lnTo>
              <a:lnTo>
                <a:pt x="301901" y="86290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47952" y="1925877"/>
        <a:ext cx="0" cy="0"/>
      </dsp:txXfrm>
    </dsp:sp>
    <dsp:sp modelId="{8B68A89C-4D7D-4805-AD54-541D94FF7183}">
      <dsp:nvSpPr>
        <dsp:cNvPr id="0" name=""/>
        <dsp:cNvSpPr/>
      </dsp:nvSpPr>
      <dsp:spPr>
        <a:xfrm>
          <a:off x="1895641" y="1440039"/>
          <a:ext cx="358972" cy="342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287634"/>
              </a:lnTo>
              <a:lnTo>
                <a:pt x="301901" y="28763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62732" y="1598648"/>
        <a:ext cx="0" cy="0"/>
      </dsp:txXfrm>
    </dsp:sp>
    <dsp:sp modelId="{BD7D52EE-8987-4933-AE47-AE2E99E48C08}">
      <dsp:nvSpPr>
        <dsp:cNvPr id="0" name=""/>
        <dsp:cNvSpPr/>
      </dsp:nvSpPr>
      <dsp:spPr>
        <a:xfrm>
          <a:off x="1895641" y="1098029"/>
          <a:ext cx="358972" cy="342009"/>
        </a:xfrm>
        <a:custGeom>
          <a:avLst/>
          <a:gdLst/>
          <a:ahLst/>
          <a:cxnLst/>
          <a:rect l="0" t="0" r="0" b="0"/>
          <a:pathLst>
            <a:path>
              <a:moveTo>
                <a:pt x="0" y="287634"/>
              </a:moveTo>
              <a:lnTo>
                <a:pt x="150950" y="28763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62732" y="1256639"/>
        <a:ext cx="0" cy="0"/>
      </dsp:txXfrm>
    </dsp:sp>
    <dsp:sp modelId="{FB6E1E27-6578-4EEE-9E84-5D01F20F7B25}">
      <dsp:nvSpPr>
        <dsp:cNvPr id="0" name=""/>
        <dsp:cNvSpPr/>
      </dsp:nvSpPr>
      <dsp:spPr>
        <a:xfrm>
          <a:off x="1895641" y="414011"/>
          <a:ext cx="358972" cy="1026027"/>
        </a:xfrm>
        <a:custGeom>
          <a:avLst/>
          <a:gdLst/>
          <a:ahLst/>
          <a:cxnLst/>
          <a:rect l="0" t="0" r="0" b="0"/>
          <a:pathLst>
            <a:path>
              <a:moveTo>
                <a:pt x="0" y="862904"/>
              </a:moveTo>
              <a:lnTo>
                <a:pt x="150950" y="86290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047952" y="899849"/>
        <a:ext cx="0" cy="0"/>
      </dsp:txXfrm>
    </dsp:sp>
    <dsp:sp modelId="{C9DC66E2-28FD-4136-AE82-78DA949A439D}">
      <dsp:nvSpPr>
        <dsp:cNvPr id="0" name=""/>
        <dsp:cNvSpPr/>
      </dsp:nvSpPr>
      <dsp:spPr>
        <a:xfrm rot="16200000">
          <a:off x="1263372" y="1241884"/>
          <a:ext cx="868228" cy="396309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研发</a:t>
          </a:r>
        </a:p>
      </dsp:txBody>
      <dsp:txXfrm>
        <a:off x="1263372" y="1241884"/>
        <a:ext cx="868228" cy="396309"/>
      </dsp:txXfrm>
    </dsp:sp>
    <dsp:sp modelId="{A218E763-4061-4FD8-A3E5-6C78AB84FCC9}">
      <dsp:nvSpPr>
        <dsp:cNvPr id="0" name=""/>
        <dsp:cNvSpPr/>
      </dsp:nvSpPr>
      <dsp:spPr>
        <a:xfrm>
          <a:off x="2254613" y="140403"/>
          <a:ext cx="3852497" cy="54721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UI</a:t>
          </a: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设计：梅佳奕，牛悦安</a:t>
          </a:r>
        </a:p>
      </dsp:txBody>
      <dsp:txXfrm>
        <a:off x="2254613" y="140403"/>
        <a:ext cx="3852497" cy="547214"/>
      </dsp:txXfrm>
    </dsp:sp>
    <dsp:sp modelId="{F36C89C1-06ED-466C-8549-C4B87AFD34EF}">
      <dsp:nvSpPr>
        <dsp:cNvPr id="0" name=""/>
        <dsp:cNvSpPr/>
      </dsp:nvSpPr>
      <dsp:spPr>
        <a:xfrm>
          <a:off x="2254613" y="824422"/>
          <a:ext cx="3852497" cy="54721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信息获取（爬虫）：王聪聪，梅佳奕</a:t>
          </a:r>
        </a:p>
      </dsp:txBody>
      <dsp:txXfrm>
        <a:off x="2254613" y="824422"/>
        <a:ext cx="3852497" cy="547214"/>
      </dsp:txXfrm>
    </dsp:sp>
    <dsp:sp modelId="{14BDAEF1-DB1E-4D26-B556-FAB69C6B6D62}">
      <dsp:nvSpPr>
        <dsp:cNvPr id="0" name=""/>
        <dsp:cNvSpPr/>
      </dsp:nvSpPr>
      <dsp:spPr>
        <a:xfrm>
          <a:off x="2254613" y="1508440"/>
          <a:ext cx="3852497" cy="54721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自然语言处理</a:t>
          </a:r>
          <a:r>
            <a:rPr lang="zh-CN" altLang="en-US" sz="1200" kern="120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：徐志榛，王聪聪</a:t>
          </a:r>
          <a:endParaRPr lang="zh-CN" altLang="en-US" sz="1200" kern="1200" dirty="0">
            <a:solidFill>
              <a:schemeClr val="bg1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54613" y="1508440"/>
        <a:ext cx="3852497" cy="547214"/>
      </dsp:txXfrm>
    </dsp:sp>
    <dsp:sp modelId="{58A632B8-1BBA-4CC1-98D8-4E6602AC60B0}">
      <dsp:nvSpPr>
        <dsp:cNvPr id="0" name=""/>
        <dsp:cNvSpPr/>
      </dsp:nvSpPr>
      <dsp:spPr>
        <a:xfrm>
          <a:off x="2254613" y="2192459"/>
          <a:ext cx="3852497" cy="54721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机器学习：耿岱琳，牛悦安，徐志榛</a:t>
          </a:r>
        </a:p>
      </dsp:txBody>
      <dsp:txXfrm>
        <a:off x="2254613" y="2192459"/>
        <a:ext cx="3852497" cy="547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9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0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3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7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7784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833294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797784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7833294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450807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6440488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16" y="1902361"/>
            <a:ext cx="3417953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3797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42925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665628" y="128585"/>
            <a:ext cx="9526372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95093" y="2036676"/>
            <a:ext cx="9944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基于微信小程序的校园公开信息聚合与推荐系统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8136286" y="5628037"/>
            <a:ext cx="364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梅佳奕，耿岱琳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徐志榛，王聪聪，牛悦安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8794" y="4306494"/>
            <a:ext cx="32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EC&amp;U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8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450807" y="3181902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运营介绍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440488" y="3717433"/>
            <a:ext cx="2540000" cy="313932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Operation Introduction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9" y="51558"/>
            <a:ext cx="1620957" cy="523220"/>
          </a:xfrm>
        </p:spPr>
        <p:txBody>
          <a:bodyPr/>
          <a:lstStyle/>
          <a:p>
            <a:r>
              <a:rPr lang="zh-CN" altLang="en-US" dirty="0"/>
              <a:t>运营模式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DA406C5-2F44-48B8-ACFF-3D1DC842D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918578"/>
              </p:ext>
            </p:extLst>
          </p:nvPr>
        </p:nvGraphicFramePr>
        <p:xfrm>
          <a:off x="199136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8908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450807" y="3025064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项目规划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440488" y="3560595"/>
            <a:ext cx="2540000" cy="313932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LOOKING TO FUTURE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49799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7" y="51558"/>
            <a:ext cx="1620958" cy="523220"/>
          </a:xfrm>
        </p:spPr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sp>
        <p:nvSpPr>
          <p:cNvPr id="3" name="椭圆 2"/>
          <p:cNvSpPr/>
          <p:nvPr/>
        </p:nvSpPr>
        <p:spPr>
          <a:xfrm>
            <a:off x="755779" y="1663110"/>
            <a:ext cx="540327" cy="5403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>
            <a:spLocks noChangeAspect="1"/>
          </p:cNvSpPr>
          <p:nvPr/>
        </p:nvSpPr>
        <p:spPr>
          <a:xfrm>
            <a:off x="921559" y="1807319"/>
            <a:ext cx="208765" cy="252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5779" y="2355838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1089" y="2415163"/>
            <a:ext cx="227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——2018.11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779" y="3256383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1090" y="3350164"/>
            <a:ext cx="21197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学习相关技术；解决信息采集技术，获取活动信息；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zh-CN" sz="2400" dirty="0">
                <a:solidFill>
                  <a:schemeClr val="bg1"/>
                </a:solidFill>
              </a:rPr>
              <a:t>初期制作，将</a:t>
            </a:r>
            <a:r>
              <a:rPr lang="zh-CN" altLang="en-US" sz="2400" dirty="0">
                <a:solidFill>
                  <a:schemeClr val="bg1"/>
                </a:solidFill>
              </a:rPr>
              <a:t>链</a:t>
            </a:r>
            <a:r>
              <a:rPr lang="zh-CN" altLang="zh-CN" sz="2400" dirty="0">
                <a:solidFill>
                  <a:schemeClr val="bg1"/>
                </a:solidFill>
              </a:rPr>
              <a:t>接无处理集成进来</a:t>
            </a:r>
            <a:r>
              <a:rPr lang="zh-CN" altLang="zh-CN" sz="3200" dirty="0">
                <a:solidFill>
                  <a:schemeClr val="bg1"/>
                </a:solidFill>
              </a:rPr>
              <a:t>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52616" y="1252800"/>
            <a:ext cx="0" cy="49183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79090" y="1663110"/>
            <a:ext cx="540327" cy="5403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679090" y="2355838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54400" y="2415163"/>
            <a:ext cx="227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2019.1——2019.3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79090" y="3256383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4401" y="3350164"/>
            <a:ext cx="211974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着手信息处理功能，每条信息能生成简讯，完善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界面；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75927" y="1252800"/>
            <a:ext cx="0" cy="49183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602401" y="1663110"/>
            <a:ext cx="540327" cy="5403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602401" y="2355838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77711" y="2415163"/>
            <a:ext cx="227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2019.3——2019.7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02401" y="3256383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77712" y="3350164"/>
            <a:ext cx="21197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</a:rPr>
              <a:t>完成自动分类功能，一键提醒功能；</a:t>
            </a:r>
          </a:p>
          <a:p>
            <a:r>
              <a:rPr lang="zh-CN" altLang="zh-CN" sz="1600" dirty="0">
                <a:solidFill>
                  <a:schemeClr val="bg1"/>
                </a:solidFill>
              </a:rPr>
              <a:t>丰富其社交性（评论，分享功能），完成</a:t>
            </a:r>
            <a:r>
              <a:rPr lang="en-US" altLang="zh-CN" sz="1600" dirty="0">
                <a:solidFill>
                  <a:schemeClr val="bg1"/>
                </a:solidFill>
              </a:rPr>
              <a:t>demo</a:t>
            </a:r>
            <a:r>
              <a:rPr lang="zh-CN" altLang="zh-CN" sz="1600" dirty="0">
                <a:solidFill>
                  <a:schemeClr val="bg1"/>
                </a:solidFill>
              </a:rPr>
              <a:t>；</a:t>
            </a:r>
          </a:p>
          <a:p>
            <a:r>
              <a:rPr lang="zh-CN" altLang="zh-CN" sz="1600" dirty="0">
                <a:solidFill>
                  <a:schemeClr val="bg1"/>
                </a:solidFill>
              </a:rPr>
              <a:t>开始与学校组织接洽，商谈合作事宜。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院内试运行，优化改进。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将信息的全面性做到极致。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开始宣传工作。撰写论文及报告。</a:t>
            </a:r>
          </a:p>
          <a:p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>
            <a:spLocks noChangeAspect="1"/>
          </p:cNvSpPr>
          <p:nvPr/>
        </p:nvSpPr>
        <p:spPr>
          <a:xfrm>
            <a:off x="3823253" y="1807319"/>
            <a:ext cx="252000" cy="252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>
            <a:spLocks noChangeAspect="1"/>
          </p:cNvSpPr>
          <p:nvPr/>
        </p:nvSpPr>
        <p:spPr>
          <a:xfrm>
            <a:off x="6746563" y="1807319"/>
            <a:ext cx="252000" cy="252000"/>
          </a:xfrm>
          <a:custGeom>
            <a:avLst/>
            <a:gdLst>
              <a:gd name="connsiteX0" fmla="*/ 747215 w 6100549"/>
              <a:gd name="connsiteY0" fmla="*/ 2549634 h 6100550"/>
              <a:gd name="connsiteX1" fmla="*/ 2016456 w 6100549"/>
              <a:gd name="connsiteY1" fmla="*/ 2549634 h 6100550"/>
              <a:gd name="connsiteX2" fmla="*/ 1591104 w 6100549"/>
              <a:gd name="connsiteY2" fmla="*/ 2957013 h 6100550"/>
              <a:gd name="connsiteX3" fmla="*/ 1592571 w 6100549"/>
              <a:gd name="connsiteY3" fmla="*/ 2965656 h 6100550"/>
              <a:gd name="connsiteX4" fmla="*/ 3125335 w 6100549"/>
              <a:gd name="connsiteY4" fmla="*/ 4183202 h 6100550"/>
              <a:gd name="connsiteX5" fmla="*/ 4598598 w 6100549"/>
              <a:gd name="connsiteY5" fmla="*/ 3087297 h 6100550"/>
              <a:gd name="connsiteX6" fmla="*/ 4632640 w 6100549"/>
              <a:gd name="connsiteY6" fmla="*/ 2954095 h 6100550"/>
              <a:gd name="connsiteX7" fmla="*/ 4210334 w 6100549"/>
              <a:gd name="connsiteY7" fmla="*/ 2549634 h 6100550"/>
              <a:gd name="connsiteX8" fmla="*/ 5479575 w 6100549"/>
              <a:gd name="connsiteY8" fmla="*/ 2549634 h 6100550"/>
              <a:gd name="connsiteX9" fmla="*/ 5046008 w 6100549"/>
              <a:gd name="connsiteY9" fmla="*/ 2964881 h 6100550"/>
              <a:gd name="connsiteX10" fmla="*/ 5037502 w 6100549"/>
              <a:gd name="connsiteY10" fmla="*/ 3020944 h 6100550"/>
              <a:gd name="connsiteX11" fmla="*/ 3128924 w 6100549"/>
              <a:gd name="connsiteY11" fmla="*/ 4592396 h 6100550"/>
              <a:gd name="connsiteX12" fmla="*/ 1193077 w 6100549"/>
              <a:gd name="connsiteY12" fmla="*/ 3054662 h 6100550"/>
              <a:gd name="connsiteX13" fmla="*/ 1177269 w 6100549"/>
              <a:gd name="connsiteY13" fmla="*/ 2961515 h 6100550"/>
              <a:gd name="connsiteX14" fmla="*/ 382136 w 6100549"/>
              <a:gd name="connsiteY14" fmla="*/ 2038675 h 6100550"/>
              <a:gd name="connsiteX15" fmla="*/ 382136 w 6100549"/>
              <a:gd name="connsiteY15" fmla="*/ 5270699 h 6100550"/>
              <a:gd name="connsiteX16" fmla="*/ 829849 w 6100549"/>
              <a:gd name="connsiteY16" fmla="*/ 5718412 h 6100550"/>
              <a:gd name="connsiteX17" fmla="*/ 5270698 w 6100549"/>
              <a:gd name="connsiteY17" fmla="*/ 5718412 h 6100550"/>
              <a:gd name="connsiteX18" fmla="*/ 5718411 w 6100549"/>
              <a:gd name="connsiteY18" fmla="*/ 5270699 h 6100550"/>
              <a:gd name="connsiteX19" fmla="*/ 5718411 w 6100549"/>
              <a:gd name="connsiteY19" fmla="*/ 2038675 h 6100550"/>
              <a:gd name="connsiteX20" fmla="*/ 829849 w 6100549"/>
              <a:gd name="connsiteY20" fmla="*/ 382137 h 6100550"/>
              <a:gd name="connsiteX21" fmla="*/ 382136 w 6100549"/>
              <a:gd name="connsiteY21" fmla="*/ 829851 h 6100550"/>
              <a:gd name="connsiteX22" fmla="*/ 382136 w 6100549"/>
              <a:gd name="connsiteY22" fmla="*/ 1678675 h 6100550"/>
              <a:gd name="connsiteX23" fmla="*/ 5718411 w 6100549"/>
              <a:gd name="connsiteY23" fmla="*/ 1678675 h 6100550"/>
              <a:gd name="connsiteX24" fmla="*/ 5718411 w 6100549"/>
              <a:gd name="connsiteY24" fmla="*/ 829851 h 6100550"/>
              <a:gd name="connsiteX25" fmla="*/ 5270698 w 6100549"/>
              <a:gd name="connsiteY25" fmla="*/ 382137 h 6100550"/>
              <a:gd name="connsiteX26" fmla="*/ 511835 w 6100549"/>
              <a:gd name="connsiteY26" fmla="*/ 0 h 6100550"/>
              <a:gd name="connsiteX27" fmla="*/ 5588713 w 6100549"/>
              <a:gd name="connsiteY27" fmla="*/ 0 h 6100550"/>
              <a:gd name="connsiteX28" fmla="*/ 6100549 w 6100549"/>
              <a:gd name="connsiteY28" fmla="*/ 511836 h 6100550"/>
              <a:gd name="connsiteX29" fmla="*/ 6100549 w 6100549"/>
              <a:gd name="connsiteY29" fmla="*/ 5588714 h 6100550"/>
              <a:gd name="connsiteX30" fmla="*/ 5588713 w 6100549"/>
              <a:gd name="connsiteY30" fmla="*/ 6100550 h 6100550"/>
              <a:gd name="connsiteX31" fmla="*/ 511835 w 6100549"/>
              <a:gd name="connsiteY31" fmla="*/ 6100550 h 6100550"/>
              <a:gd name="connsiteX32" fmla="*/ 0 w 6100549"/>
              <a:gd name="connsiteY32" fmla="*/ 5588714 h 6100550"/>
              <a:gd name="connsiteX33" fmla="*/ 0 w 6100549"/>
              <a:gd name="connsiteY33" fmla="*/ 511836 h 6100550"/>
              <a:gd name="connsiteX34" fmla="*/ 511835 w 6100549"/>
              <a:gd name="connsiteY34" fmla="*/ 0 h 61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00549" h="6100550">
                <a:moveTo>
                  <a:pt x="747215" y="2549634"/>
                </a:moveTo>
                <a:lnTo>
                  <a:pt x="2016456" y="2549634"/>
                </a:lnTo>
                <a:lnTo>
                  <a:pt x="1591104" y="2957013"/>
                </a:lnTo>
                <a:lnTo>
                  <a:pt x="1592571" y="2965656"/>
                </a:lnTo>
                <a:cubicBezTo>
                  <a:pt x="1748356" y="3668215"/>
                  <a:pt x="2378055" y="4189757"/>
                  <a:pt x="3125335" y="4183202"/>
                </a:cubicBezTo>
                <a:cubicBezTo>
                  <a:pt x="3819238" y="4177116"/>
                  <a:pt x="4403787" y="3717530"/>
                  <a:pt x="4598598" y="3087297"/>
                </a:cubicBezTo>
                <a:lnTo>
                  <a:pt x="4632640" y="2954095"/>
                </a:lnTo>
                <a:lnTo>
                  <a:pt x="4210334" y="2549634"/>
                </a:lnTo>
                <a:lnTo>
                  <a:pt x="5479575" y="2549634"/>
                </a:lnTo>
                <a:lnTo>
                  <a:pt x="5046008" y="2964881"/>
                </a:lnTo>
                <a:lnTo>
                  <a:pt x="5037502" y="3020944"/>
                </a:lnTo>
                <a:cubicBezTo>
                  <a:pt x="4856344" y="3911574"/>
                  <a:pt x="4072723" y="4584119"/>
                  <a:pt x="3128924" y="4592396"/>
                </a:cubicBezTo>
                <a:cubicBezTo>
                  <a:pt x="2185126" y="4600674"/>
                  <a:pt x="1389829" y="3941978"/>
                  <a:pt x="1193077" y="3054662"/>
                </a:cubicBezTo>
                <a:lnTo>
                  <a:pt x="1177269" y="2961515"/>
                </a:lnTo>
                <a:close/>
                <a:moveTo>
                  <a:pt x="382136" y="2038675"/>
                </a:moveTo>
                <a:lnTo>
                  <a:pt x="382136" y="5270699"/>
                </a:lnTo>
                <a:cubicBezTo>
                  <a:pt x="382136" y="5517964"/>
                  <a:pt x="582584" y="5718412"/>
                  <a:pt x="829849" y="5718412"/>
                </a:cubicBezTo>
                <a:lnTo>
                  <a:pt x="5270698" y="5718412"/>
                </a:lnTo>
                <a:cubicBezTo>
                  <a:pt x="5517963" y="5718412"/>
                  <a:pt x="5718411" y="5517964"/>
                  <a:pt x="5718411" y="5270699"/>
                </a:cubicBezTo>
                <a:lnTo>
                  <a:pt x="5718411" y="2038675"/>
                </a:lnTo>
                <a:close/>
                <a:moveTo>
                  <a:pt x="829849" y="382137"/>
                </a:moveTo>
                <a:cubicBezTo>
                  <a:pt x="582584" y="382137"/>
                  <a:pt x="382136" y="582585"/>
                  <a:pt x="382136" y="829851"/>
                </a:cubicBezTo>
                <a:lnTo>
                  <a:pt x="382136" y="1678675"/>
                </a:lnTo>
                <a:lnTo>
                  <a:pt x="5718411" y="1678675"/>
                </a:lnTo>
                <a:lnTo>
                  <a:pt x="5718411" y="829851"/>
                </a:lnTo>
                <a:cubicBezTo>
                  <a:pt x="5718411" y="582585"/>
                  <a:pt x="5517963" y="382137"/>
                  <a:pt x="5270698" y="382137"/>
                </a:cubicBezTo>
                <a:close/>
                <a:moveTo>
                  <a:pt x="511835" y="0"/>
                </a:moveTo>
                <a:lnTo>
                  <a:pt x="5588713" y="0"/>
                </a:lnTo>
                <a:cubicBezTo>
                  <a:pt x="5871392" y="0"/>
                  <a:pt x="6100549" y="229157"/>
                  <a:pt x="6100549" y="511836"/>
                </a:cubicBezTo>
                <a:lnTo>
                  <a:pt x="6100549" y="5588714"/>
                </a:lnTo>
                <a:cubicBezTo>
                  <a:pt x="6100549" y="5871393"/>
                  <a:pt x="5871392" y="6100550"/>
                  <a:pt x="5588713" y="6100550"/>
                </a:cubicBezTo>
                <a:lnTo>
                  <a:pt x="511835" y="6100550"/>
                </a:lnTo>
                <a:cubicBezTo>
                  <a:pt x="229157" y="6100550"/>
                  <a:pt x="0" y="5871393"/>
                  <a:pt x="0" y="5588714"/>
                </a:cubicBezTo>
                <a:lnTo>
                  <a:pt x="0" y="511836"/>
                </a:lnTo>
                <a:cubicBezTo>
                  <a:pt x="0" y="229157"/>
                  <a:pt x="229157" y="0"/>
                  <a:pt x="511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999238" y="1252800"/>
            <a:ext cx="0" cy="49183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525712" y="1663110"/>
            <a:ext cx="540327" cy="5403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525712" y="2355838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401022" y="2415163"/>
            <a:ext cx="227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2019.7——2019.9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25712" y="3256383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401023" y="3350164"/>
            <a:ext cx="21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线下推广运营、完善自己的商业模式；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准备结题答辩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>
            <a:off x="9666628" y="1807319"/>
            <a:ext cx="258493" cy="252000"/>
          </a:xfrm>
          <a:custGeom>
            <a:avLst/>
            <a:gdLst>
              <a:gd name="connsiteX0" fmla="*/ 371036 w 3082990"/>
              <a:gd name="connsiteY0" fmla="*/ 371036 h 3005540"/>
              <a:gd name="connsiteX1" fmla="*/ 371036 w 3082990"/>
              <a:gd name="connsiteY1" fmla="*/ 1921998 h 3005540"/>
              <a:gd name="connsiteX2" fmla="*/ 2711954 w 3082990"/>
              <a:gd name="connsiteY2" fmla="*/ 1921998 h 3005540"/>
              <a:gd name="connsiteX3" fmla="*/ 2711954 w 3082990"/>
              <a:gd name="connsiteY3" fmla="*/ 371036 h 3005540"/>
              <a:gd name="connsiteX4" fmla="*/ 0 w 3082990"/>
              <a:gd name="connsiteY4" fmla="*/ 0 h 3005540"/>
              <a:gd name="connsiteX5" fmla="*/ 3082990 w 3082990"/>
              <a:gd name="connsiteY5" fmla="*/ 0 h 3005540"/>
              <a:gd name="connsiteX6" fmla="*/ 3082990 w 3082990"/>
              <a:gd name="connsiteY6" fmla="*/ 2293034 h 3005540"/>
              <a:gd name="connsiteX7" fmla="*/ 1825302 w 3082990"/>
              <a:gd name="connsiteY7" fmla="*/ 2293034 h 3005540"/>
              <a:gd name="connsiteX8" fmla="*/ 1825302 w 3082990"/>
              <a:gd name="connsiteY8" fmla="*/ 2639780 h 3005540"/>
              <a:gd name="connsiteX9" fmla="*/ 2423592 w 3082990"/>
              <a:gd name="connsiteY9" fmla="*/ 2639780 h 3005540"/>
              <a:gd name="connsiteX10" fmla="*/ 2423592 w 3082990"/>
              <a:gd name="connsiteY10" fmla="*/ 3005540 h 3005540"/>
              <a:gd name="connsiteX11" fmla="*/ 659398 w 3082990"/>
              <a:gd name="connsiteY11" fmla="*/ 3005540 h 3005540"/>
              <a:gd name="connsiteX12" fmla="*/ 659398 w 3082990"/>
              <a:gd name="connsiteY12" fmla="*/ 2639780 h 3005540"/>
              <a:gd name="connsiteX13" fmla="*/ 1257688 w 3082990"/>
              <a:gd name="connsiteY13" fmla="*/ 2639780 h 3005540"/>
              <a:gd name="connsiteX14" fmla="*/ 1257688 w 3082990"/>
              <a:gd name="connsiteY14" fmla="*/ 2293034 h 3005540"/>
              <a:gd name="connsiteX15" fmla="*/ 0 w 3082990"/>
              <a:gd name="connsiteY15" fmla="*/ 2293034 h 300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2990" h="3005540">
                <a:moveTo>
                  <a:pt x="371036" y="371036"/>
                </a:moveTo>
                <a:lnTo>
                  <a:pt x="371036" y="1921998"/>
                </a:lnTo>
                <a:lnTo>
                  <a:pt x="2711954" y="1921998"/>
                </a:lnTo>
                <a:lnTo>
                  <a:pt x="2711954" y="371036"/>
                </a:lnTo>
                <a:close/>
                <a:moveTo>
                  <a:pt x="0" y="0"/>
                </a:moveTo>
                <a:lnTo>
                  <a:pt x="3082990" y="0"/>
                </a:lnTo>
                <a:lnTo>
                  <a:pt x="3082990" y="2293034"/>
                </a:lnTo>
                <a:lnTo>
                  <a:pt x="1825302" y="2293034"/>
                </a:lnTo>
                <a:lnTo>
                  <a:pt x="1825302" y="2639780"/>
                </a:lnTo>
                <a:lnTo>
                  <a:pt x="2423592" y="2639780"/>
                </a:lnTo>
                <a:lnTo>
                  <a:pt x="2423592" y="3005540"/>
                </a:lnTo>
                <a:lnTo>
                  <a:pt x="659398" y="3005540"/>
                </a:lnTo>
                <a:lnTo>
                  <a:pt x="659398" y="2639780"/>
                </a:lnTo>
                <a:lnTo>
                  <a:pt x="1257688" y="2639780"/>
                </a:lnTo>
                <a:lnTo>
                  <a:pt x="1257688" y="2293034"/>
                </a:lnTo>
                <a:lnTo>
                  <a:pt x="0" y="2293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559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8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6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825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325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9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9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925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42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15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1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9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8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12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625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/>
      <p:bldP spid="11" grpId="0" animBg="1"/>
      <p:bldP spid="13" grpId="0"/>
      <p:bldP spid="15" grpId="0"/>
      <p:bldP spid="18" grpId="0" animBg="1"/>
      <p:bldP spid="20" grpId="0"/>
      <p:bldP spid="22" grpId="0"/>
      <p:bldP spid="24" grpId="0" animBg="1"/>
      <p:bldP spid="25" grpId="0" animBg="1"/>
      <p:bldP spid="27" grpId="0" animBg="1"/>
      <p:bldP spid="29" grpId="0"/>
      <p:bldP spid="31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01" y="51558"/>
            <a:ext cx="1620957" cy="523220"/>
          </a:xfrm>
        </p:spPr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DB1591-7C3B-4C29-A576-FECB8246F5A6}"/>
              </a:ext>
            </a:extLst>
          </p:cNvPr>
          <p:cNvGrpSpPr/>
          <p:nvPr/>
        </p:nvGrpSpPr>
        <p:grpSpPr>
          <a:xfrm>
            <a:off x="-641838" y="2013439"/>
            <a:ext cx="12520247" cy="2880078"/>
            <a:chOff x="3394952" y="658240"/>
            <a:chExt cx="7381431" cy="2422188"/>
          </a:xfrm>
        </p:grpSpPr>
        <p:graphicFrame>
          <p:nvGraphicFramePr>
            <p:cNvPr id="23" name="图示 22">
              <a:extLst>
                <a:ext uri="{FF2B5EF4-FFF2-40B4-BE49-F238E27FC236}">
                  <a16:creationId xmlns:a16="http://schemas.microsoft.com/office/drawing/2014/main" id="{EEA050EB-1D6F-4034-8F5F-3747A52F02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314402"/>
                </p:ext>
              </p:extLst>
            </p:nvPr>
          </p:nvGraphicFramePr>
          <p:xfrm>
            <a:off x="3394952" y="658240"/>
            <a:ext cx="4484451" cy="24221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4" name="图示 23">
              <a:extLst>
                <a:ext uri="{FF2B5EF4-FFF2-40B4-BE49-F238E27FC236}">
                  <a16:creationId xmlns:a16="http://schemas.microsoft.com/office/drawing/2014/main" id="{BF4A327A-D359-4DC5-810A-D20629820C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0858816"/>
                </p:ext>
              </p:extLst>
            </p:nvPr>
          </p:nvGraphicFramePr>
          <p:xfrm>
            <a:off x="6291932" y="658240"/>
            <a:ext cx="4484451" cy="24221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81993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19D03-1CFB-447C-93BF-3BFCEC37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95" y="2756847"/>
            <a:ext cx="3877986" cy="830997"/>
          </a:xfrm>
        </p:spPr>
        <p:txBody>
          <a:bodyPr/>
          <a:lstStyle/>
          <a:p>
            <a:r>
              <a:rPr lang="zh-CN" altLang="en-US" sz="4800" dirty="0">
                <a:solidFill>
                  <a:schemeClr val="bg1"/>
                </a:solidFill>
              </a:rPr>
              <a:t>我们正在行动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CB7B36-67BC-4033-A2AD-14B3FE148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740"/>
            <a:ext cx="3635656" cy="48475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4433C3-FFA8-45C7-8BA9-219A73ADB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08" y="547250"/>
            <a:ext cx="3240348" cy="57634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54A4F1-CBD5-4F50-80AB-9AACF8C6D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47" y="1201694"/>
            <a:ext cx="3882685" cy="51769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817B99-0243-4163-BC9E-E3B3A905A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06" y="479393"/>
            <a:ext cx="3514130" cy="6250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CF6049-BD58-4EDB-8B7F-5CAAB76C0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4" y="867740"/>
            <a:ext cx="5500968" cy="5223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CB94C1-806A-4A8D-8F3E-F59C24E024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44"/>
          <a:stretch/>
        </p:blipFill>
        <p:spPr>
          <a:xfrm>
            <a:off x="5128782" y="1485900"/>
            <a:ext cx="6748956" cy="46393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2C6609-8970-466A-AFA9-FCC4AE78A6C5}"/>
              </a:ext>
            </a:extLst>
          </p:cNvPr>
          <p:cNvSpPr/>
          <p:nvPr/>
        </p:nvSpPr>
        <p:spPr>
          <a:xfrm>
            <a:off x="2002573" y="2967335"/>
            <a:ext cx="8186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………………………………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884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9396D0-F0BF-43CE-8C8B-59D239C3DAC6}"/>
              </a:ext>
            </a:extLst>
          </p:cNvPr>
          <p:cNvSpPr txBox="1"/>
          <p:nvPr/>
        </p:nvSpPr>
        <p:spPr>
          <a:xfrm flipH="1">
            <a:off x="1799047" y="1049911"/>
            <a:ext cx="42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我们学校相关公众号一共有多少个呢？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3558" y="1060050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300+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9047" y="21411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再加上网页呢？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9047" y="329654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一个学生的手机上又有多少相关公众号呢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0396" y="329654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据不完全统计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</p:txBody>
      </p:sp>
      <p:sp>
        <p:nvSpPr>
          <p:cNvPr id="8" name="矩形 7"/>
          <p:cNvSpPr/>
          <p:nvPr/>
        </p:nvSpPr>
        <p:spPr>
          <a:xfrm>
            <a:off x="4204890" y="2173230"/>
            <a:ext cx="404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校官网，院官网，教务，工体俱乐部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9047" y="461596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从两个角度说，学生看起来麻烦，发布者自己也难有关注度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2"/>
          <a:stretch/>
        </p:blipFill>
        <p:spPr>
          <a:xfrm>
            <a:off x="0" y="5758962"/>
            <a:ext cx="1248508" cy="10990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9" y="5760000"/>
            <a:ext cx="1065321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5035" y="912603"/>
            <a:ext cx="2326741" cy="278895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18256" y="1907199"/>
            <a:ext cx="165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792944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24434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特色创新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55924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运营介绍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487415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项目规划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18256" y="2449297"/>
            <a:ext cx="3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8256" y="2873745"/>
            <a:ext cx="3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EC&amp;U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9173272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465314" y="4435565"/>
            <a:ext cx="360000" cy="324000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6960512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4742598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1" grpId="0"/>
      <p:bldP spid="38" grpId="0"/>
      <p:bldP spid="40" grpId="0"/>
      <p:bldP spid="25" grpId="0"/>
      <p:bldP spid="32" grpId="0"/>
      <p:bldP spid="34" grpId="0" animBg="1"/>
      <p:bldP spid="36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6450807" y="3052593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项目介绍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6440488" y="3588124"/>
            <a:ext cx="2540000" cy="313932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Project Introduction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1948756" y="2466172"/>
            <a:ext cx="78021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EC&amp;U</a:t>
            </a:r>
          </a:p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简单的方式，丰富的生活</a:t>
            </a:r>
            <a:endParaRPr lang="en-US" altLang="zh-C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50822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00" y="51558"/>
            <a:ext cx="1620957" cy="523220"/>
          </a:xfrm>
        </p:spPr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5630FF9-7D6B-4C12-B1CA-03850E9EF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974288"/>
              </p:ext>
            </p:extLst>
          </p:nvPr>
        </p:nvGraphicFramePr>
        <p:xfrm>
          <a:off x="1855177" y="477217"/>
          <a:ext cx="8128000" cy="1768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7278"/>
              </p:ext>
            </p:extLst>
          </p:nvPr>
        </p:nvGraphicFramePr>
        <p:xfrm>
          <a:off x="1855177" y="2148555"/>
          <a:ext cx="8150469" cy="4170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006">
                  <a:extLst>
                    <a:ext uri="{9D8B030D-6E8A-4147-A177-3AD203B41FA5}">
                      <a16:colId xmlns:a16="http://schemas.microsoft.com/office/drawing/2014/main" val="3309944742"/>
                    </a:ext>
                  </a:extLst>
                </a:gridCol>
                <a:gridCol w="7011463">
                  <a:extLst>
                    <a:ext uri="{9D8B030D-6E8A-4147-A177-3AD203B41FA5}">
                      <a16:colId xmlns:a16="http://schemas.microsoft.com/office/drawing/2014/main" val="2707695455"/>
                    </a:ext>
                  </a:extLst>
                </a:gridCol>
              </a:tblGrid>
              <a:tr h="38611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平台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微信小程序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716893"/>
                  </a:ext>
                </a:extLst>
              </a:tr>
              <a:tr h="8015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主要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呈现校园活动信息，并提供分类检索、自定义提醒服务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50999"/>
                  </a:ext>
                </a:extLst>
              </a:tr>
              <a:tr h="13672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具体</a:t>
                      </a:r>
                      <a:endParaRPr lang="zh-CN" sz="1200" b="0" kern="100" cap="none" spc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实现</a:t>
                      </a:r>
                      <a:endParaRPr lang="zh-CN" sz="1200" b="0" kern="100" cap="none" spc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建立一个信息聚类系统，通过爬虫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合作等方式获取校内公开信息；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通过自然语言处理，提取出时间地点等关键信息，给出简讯，并附上原文链接；对内容进行分类整理；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根据用户的空余时间、地点、提前设置的喜好、历史日程等，进行推荐；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460158"/>
                  </a:ext>
                </a:extLst>
              </a:tr>
              <a:tr h="55069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信息</a:t>
                      </a:r>
                      <a:endParaRPr lang="zh-CN" sz="1200" b="0" kern="100" cap="none" spc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来源</a:t>
                      </a:r>
                      <a:endParaRPr lang="zh-CN" sz="1200" b="0" kern="100" cap="none" spc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华东师范大学官方及校内组织的信息发布平台</a:t>
                      </a:r>
                      <a:endParaRPr lang="en-US" altLang="zh-CN" sz="16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公众号、官网</a:t>
                      </a:r>
                      <a:r>
                        <a:rPr lang="zh-CN" altLang="en-US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举办方提供</a:t>
                      </a: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en-US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226740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特点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信息来源全面，分类清晰；每条信息经整合后呈现，重点突出；可检索收藏；后台自动爬取、整合并发布信息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862489"/>
                  </a:ext>
                </a:extLst>
              </a:tr>
              <a:tr h="55069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用户体验</a:t>
                      </a:r>
                      <a:endParaRPr lang="zh-CN" sz="1200" b="0" kern="100" cap="none" spc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在信息发布基础上增加用户交互功能；以学生需求为目标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0" kern="10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初步的学生社交功能。</a:t>
                      </a:r>
                      <a:endParaRPr lang="zh-CN" sz="1200" b="0" kern="10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1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19" name="矩形 18"/>
          <p:cNvSpPr/>
          <p:nvPr/>
        </p:nvSpPr>
        <p:spPr>
          <a:xfrm>
            <a:off x="793797" y="3377693"/>
            <a:ext cx="3302758" cy="81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拟解决关键问题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752622" y="2260538"/>
            <a:ext cx="0" cy="3048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43514" y="2260538"/>
            <a:ext cx="813600" cy="8140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22117" y="2231510"/>
            <a:ext cx="5415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如何长期获得大量有效信息；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如何实时获取信息并进行处理发布；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如何提取出其中的关键信息；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322116" y="3288972"/>
            <a:ext cx="496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3514" y="3499441"/>
            <a:ext cx="813600" cy="8140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22116" y="3655519"/>
            <a:ext cx="54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如何将活动分类并智能推荐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6322116" y="4466915"/>
            <a:ext cx="496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43514" y="4601866"/>
            <a:ext cx="813600" cy="8140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22117" y="4662542"/>
            <a:ext cx="541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如何推广我们的产品，吸引流量；</a:t>
            </a:r>
          </a:p>
          <a:p>
            <a:r>
              <a:rPr lang="zh-CN" altLang="zh-CN" dirty="0"/>
              <a:t>如何与校园内内各大组织建立长期合作关系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22116" y="5569340"/>
            <a:ext cx="496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18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1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15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15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8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8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8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75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/>
      <p:bldP spid="27" grpId="0" animBg="1"/>
      <p:bldP spid="28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450807" y="3209616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特色创新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929241" y="3745147"/>
            <a:ext cx="3562494" cy="424732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Technology Introduction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263" y="51558"/>
            <a:ext cx="1980029" cy="523220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创新与特色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9549" y="1365285"/>
            <a:ext cx="6861096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将爬虫技术引入校园信息汇总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，改变传统校园信息收发模式</a:t>
            </a:r>
            <a:endParaRPr lang="en-US" altLang="zh-CN" sz="2000" dirty="0">
              <a:solidFill>
                <a:schemeClr val="bg1"/>
              </a:solidFill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智能的识别与提取，给用户更方便的体验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分类及个性化推荐，给用户更舒适的检索</a:t>
            </a:r>
            <a:endParaRPr lang="en-US" altLang="zh-CN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6291" y="1657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技术</a:t>
            </a:r>
          </a:p>
        </p:txBody>
      </p:sp>
      <p:sp>
        <p:nvSpPr>
          <p:cNvPr id="7" name="矩形 6"/>
          <p:cNvSpPr/>
          <p:nvPr/>
        </p:nvSpPr>
        <p:spPr>
          <a:xfrm>
            <a:off x="3179549" y="3458180"/>
            <a:ext cx="582723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校内首个信息整合平台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校外大量信息发布者在校内缺乏有效发布信息途径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用户使用门槛低，对小程序接受程度高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密集校内关系网进行宣传传播，推广速度快</a:t>
            </a:r>
            <a:endParaRPr lang="en-US" altLang="zh-CN" sz="2000" dirty="0">
              <a:solidFill>
                <a:srgbClr val="FFFFFF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0874" y="3827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非技术</a:t>
            </a:r>
          </a:p>
        </p:txBody>
      </p:sp>
    </p:spTree>
    <p:extLst>
      <p:ext uri="{BB962C8B-B14F-4D97-AF65-F5344CB8AC3E}">
        <p14:creationId xmlns:p14="http://schemas.microsoft.com/office/powerpoint/2010/main" val="3749336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EDA41B8-4DD8-484E-A498-8AAF89A1BDA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10079.pptx"/>
</p:tagLst>
</file>

<file path=ppt/theme/theme1.xml><?xml version="1.0" encoding="utf-8"?>
<a:theme xmlns:a="http://schemas.openxmlformats.org/drawingml/2006/main" name="Office 主题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宽屏</PresentationFormat>
  <Paragraphs>131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项目介绍</vt:lpstr>
      <vt:lpstr>项目介绍</vt:lpstr>
      <vt:lpstr>项目介绍</vt:lpstr>
      <vt:lpstr>PowerPoint 演示文稿</vt:lpstr>
      <vt:lpstr>创新与特色</vt:lpstr>
      <vt:lpstr>PowerPoint 演示文稿</vt:lpstr>
      <vt:lpstr>运营模式</vt:lpstr>
      <vt:lpstr>PowerPoint 演示文稿</vt:lpstr>
      <vt:lpstr>项目计划</vt:lpstr>
      <vt:lpstr>项目分工</vt:lpstr>
      <vt:lpstr>我们正在行动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2017-02-23T02:39:51Z</dcterms:created>
  <dcterms:modified xsi:type="dcterms:W3CDTF">2018-10-17T04:48:09Z</dcterms:modified>
</cp:coreProperties>
</file>