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Thin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Thin-regular.fntdata"/><Relationship Id="rId21" Type="http://schemas.openxmlformats.org/officeDocument/2006/relationships/slide" Target="slides/slide16.xml"/><Relationship Id="rId24" Type="http://schemas.openxmlformats.org/officeDocument/2006/relationships/font" Target="fonts/RobotoThin-italic.fntdata"/><Relationship Id="rId23" Type="http://schemas.openxmlformats.org/officeDocument/2006/relationships/font" Target="fonts/RobotoTh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Thin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813c5dd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813c5dd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3652d138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3652d138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Linglong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813c5d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813c5d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eab9ef0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eab9ef0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Video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e899c31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e899c31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Chenliang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e879b6b38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e879b6b38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5dbb85f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5dbb85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3652d13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3652d13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e879b6b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e879b6b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3652d13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3652d13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Chenliang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3652d13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3652d13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Chenliang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3652d138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3652d138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Linglong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652d138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652d138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Linglong - Internal Clock that is used with the input difficulty, to determine how much time should be spent between new mole activation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interpreter can detect when a signal goes from high/low i.e changes state, and can use that to determine mole hit.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 Picker- Uses the difficulty to determine how many clock cycles should go by before a new mole is sent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Tracker - Compares position hit &amp; current mole position, to see if score should be incremented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3652d138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3652d138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Chenliang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3652d138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3652d138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 thruBlk="1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RuJjXd6h7__xYRaBvPnvrmDPOBr2uoos/view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s://drive.google.com/file/d/1RuJjXd6h7__xYRaBvPnvrmDPOBr2uoos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2426700" y="425000"/>
            <a:ext cx="4290600" cy="15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Whack-A-Mole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900201" y="2096050"/>
            <a:ext cx="3356400" cy="18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 Goodwin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Linglong 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 Leguizamon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Chenliang Wang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300" y="1739700"/>
            <a:ext cx="1399601" cy="139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600" y="1739700"/>
            <a:ext cx="1399601" cy="13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ctrTitle"/>
          </p:nvPr>
        </p:nvSpPr>
        <p:spPr>
          <a:xfrm>
            <a:off x="2426700" y="3971800"/>
            <a:ext cx="42906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Team #16: Elon Mux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VGA Display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25" y="2229725"/>
            <a:ext cx="1957850" cy="185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434" y="2736401"/>
            <a:ext cx="1066122" cy="106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8575" y="2229725"/>
            <a:ext cx="1957850" cy="185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421" y="2736401"/>
            <a:ext cx="1066122" cy="106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6">
            <a:alphaModFix/>
          </a:blip>
          <a:srcRect b="1238" l="2467" r="0" t="1228"/>
          <a:stretch/>
        </p:blipFill>
        <p:spPr>
          <a:xfrm>
            <a:off x="6562550" y="2291501"/>
            <a:ext cx="1957875" cy="18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446350" y="1792800"/>
            <a:ext cx="1886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Grid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522313" y="1854700"/>
            <a:ext cx="1886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 in SQ1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62563" y="1854700"/>
            <a:ext cx="1886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Mole Hit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</a:t>
            </a:r>
            <a:r>
              <a:rPr lang="en"/>
              <a:t>Snippet</a:t>
            </a:r>
            <a:r>
              <a:rPr lang="en"/>
              <a:t> #1 - Linear Feedback Shift Register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4" y="648900"/>
            <a:ext cx="4422391" cy="4265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3"/>
          <p:cNvSpPr txBox="1"/>
          <p:nvPr/>
        </p:nvSpPr>
        <p:spPr>
          <a:xfrm>
            <a:off x="5133325" y="648900"/>
            <a:ext cx="3797100" cy="4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Feedback Shift Registers are one of the main ways to generate pseudo-randomized numbers on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value of the bit being added in to the end is determined by the 20th and the 17th register.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overall sequence repeats itself after 2^20 - 1 cycles, which is 1,048,575 cycles.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values determine the next input are specially configured for each length to ensure that the time it takes for the sequence to repeat is maximized.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Snippet #2 - VGA Mole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00" y="1430575"/>
            <a:ext cx="4230326" cy="28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/>
          <p:nvPr/>
        </p:nvSpPr>
        <p:spPr>
          <a:xfrm>
            <a:off x="4935350" y="2357875"/>
            <a:ext cx="471600" cy="86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285" y="1481275"/>
            <a:ext cx="2982460" cy="28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275" y="1531975"/>
            <a:ext cx="2875557" cy="27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13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Demo of Current Gameplay:</a:t>
            </a:r>
            <a:endParaRPr/>
          </a:p>
        </p:txBody>
      </p:sp>
      <p:pic>
        <p:nvPicPr>
          <p:cNvPr id="185" name="Google Shape;185;p25" title="Quick 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575" y="706888"/>
            <a:ext cx="679284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81450" y="4592375"/>
            <a:ext cx="8981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Link: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https://drive.google.com/file/d/1RuJjXd6h7__xYRaBvPnvrmDPOBr2uoos/view?usp=sharing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- 12/02/2020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266325"/>
            <a:ext cx="85206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of </a:t>
            </a:r>
            <a:r>
              <a:rPr lang="en"/>
              <a:t>12/02/2020: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FPGA can currently take in the button inputs to set the difficulty of the game, and how long the game can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Mole is randomly generated, and successfully lights up the LED on the FPGA 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Mole is pushed down when its corresponding switch is hit.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Seven Segment Display is able to display the time, difficulty, and keep track of the score as it updates.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FPGA was able to interface with the VGA to display distinct squares on the monitor.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 as of 12/02/2020</a:t>
            </a:r>
            <a:endParaRPr/>
          </a:p>
        </p:txBody>
      </p:sp>
      <p:grpSp>
        <p:nvGrpSpPr>
          <p:cNvPr id="198" name="Google Shape;198;p27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VGA Display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7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Char char="●"/>
              </a:pPr>
              <a:r>
                <a:rPr lang="en" sz="1300">
                  <a:solidFill>
                    <a:schemeClr val="dk2"/>
                  </a:solidFill>
                </a:rPr>
                <a:t>Still have to merge the VGA displaying capabilities with the current Mole Generation.</a:t>
              </a:r>
              <a:endParaRPr sz="13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27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202" name="Google Shape;202;p27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Multiple Moles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7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Char char="●"/>
              </a:pPr>
              <a:r>
                <a:rPr lang="en" sz="1300">
                  <a:solidFill>
                    <a:schemeClr val="dk2"/>
                  </a:solidFill>
                </a:rPr>
                <a:t>We wanted to have multiple moles pop up at random intervals. While we were able to achieve random intervals, we are still working on having multiple moles on the VGA  </a:t>
              </a:r>
              <a:endParaRPr sz="13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27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205" name="Google Shape;205;p27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 Interval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Char char="●"/>
              </a:pPr>
              <a:r>
                <a:rPr lang="en" sz="1300">
                  <a:solidFill>
                    <a:schemeClr val="dk2"/>
                  </a:solidFill>
                </a:rPr>
                <a:t>Currently we have hard set times between mole. We still need to add in code that actually randomizes how long the mole is up for.</a:t>
              </a:r>
              <a:endParaRPr sz="13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208" name="Google Shape;208;p27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Switch Fail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7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Char char="●"/>
              </a:pPr>
              <a:r>
                <a:rPr lang="en" sz="1300">
                  <a:solidFill>
                    <a:schemeClr val="dk2"/>
                  </a:solidFill>
                </a:rPr>
                <a:t>Occasionally, hitting a switch will fail to register the mole being hit down. One way to fix this issue would be to increase the length of the switch hit signal being high.  </a:t>
              </a:r>
              <a:endParaRPr sz="13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Update: 12/7/2020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able to resolve all of the failures from the 12th. The VGA’s ability to interface with the FPGA to display the squares was verified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was included that makes it so that the moles themselves pop down after a random amount of time, as well as allowing for the handling of more than one mole being up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issue with switch inputs not catching the mole has been fixed.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Overall, all of the failures in our code have been resolved, and more features of the game such as multiple moles have been added in.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Goal/Motivation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this project is to create a fun and interactive Whack-A-Mole game for the FPGA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Whack-A-Mole works as a stand-alone FPGA board game or with an added peripheral of a VGA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the game can be played in </a:t>
            </a:r>
            <a:r>
              <a:rPr lang="en"/>
              <a:t>leisure</a:t>
            </a:r>
            <a:r>
              <a:rPr lang="en"/>
              <a:t> or friendly </a:t>
            </a:r>
            <a:r>
              <a:rPr lang="en"/>
              <a:t>competition</a:t>
            </a:r>
            <a:r>
              <a:rPr lang="en"/>
              <a:t> between friends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5"/>
          <p:cNvGrpSpPr/>
          <p:nvPr/>
        </p:nvGrpSpPr>
        <p:grpSpPr>
          <a:xfrm>
            <a:off x="717181" y="3782559"/>
            <a:ext cx="7709620" cy="955211"/>
            <a:chOff x="1593000" y="2322568"/>
            <a:chExt cx="5957975" cy="643500"/>
          </a:xfrm>
        </p:grpSpPr>
        <p:sp>
          <p:nvSpPr>
            <p:cNvPr id="82" name="Google Shape;82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Score incrementation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When a mole is hit, the score increments by 1 until the timer runs out. At which point the game ends  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717181" y="2810527"/>
            <a:ext cx="7709620" cy="955211"/>
            <a:chOff x="1593000" y="2322568"/>
            <a:chExt cx="5957975" cy="643500"/>
          </a:xfrm>
        </p:grpSpPr>
        <p:sp>
          <p:nvSpPr>
            <p:cNvPr id="90" name="Google Shape;90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Switches </a:t>
              </a:r>
              <a:r>
                <a:rPr b="1" lang="en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Char char="●"/>
              </a:pPr>
              <a:r>
                <a:t/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-29210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The switch doesn’t have to be in the down position, its position just has to change to count as a hit.</a:t>
              </a:r>
              <a:endParaRPr sz="1000"/>
            </a:p>
            <a:p>
              <a:pPr indent="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717181" y="1838456"/>
            <a:ext cx="7709620" cy="955211"/>
            <a:chOff x="1593000" y="2322568"/>
            <a:chExt cx="5957975" cy="643500"/>
          </a:xfrm>
        </p:grpSpPr>
        <p:sp>
          <p:nvSpPr>
            <p:cNvPr id="98" name="Google Shape;98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VGA</a:t>
              </a:r>
              <a:r>
                <a:rPr b="1" lang="en" sz="2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-29210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SzPts val="1000"/>
                <a:buChar char="●"/>
              </a:pPr>
              <a:r>
                <a:rPr lang="en" sz="1000"/>
                <a:t>O</a:t>
              </a:r>
              <a:r>
                <a:rPr lang="en" sz="1000"/>
                <a:t>nce they press the button to start, the Moles will start popping up. If there’s a VGA connected then they will appear as squares, and regardless leds will light up corresponding to which switch needs to be hit.</a:t>
              </a:r>
              <a:endParaRPr sz="1000"/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717181" y="866436"/>
            <a:ext cx="7709620" cy="955211"/>
            <a:chOff x="1593000" y="2322568"/>
            <a:chExt cx="5957975" cy="643500"/>
          </a:xfrm>
        </p:grpSpPr>
        <p:sp>
          <p:nvSpPr>
            <p:cNvPr id="106" name="Google Shape;106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Difficulty</a:t>
              </a:r>
              <a:r>
                <a:rPr b="1" lang="en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and Time 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User can increment the time of the game by 5 seconds by pressing the button.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Can be 0-60 seconds long.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Font typeface="Roboto"/>
                <a:buChar char="●"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Difficulty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can be set from 0 - 2, corresponds to the time user has to hit the mole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1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design, the requirement was that there would be a component that would interact with the VGA to display the moles.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moles need to come out at random positions, and need to register that they have been hit when the correct switch is changed.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VGA, if connected, needs to properly track which moles are currently up, as well as the moment they are hit.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major requirement for this project was that no peripherals would be needed to play the game. Ideally with just the FPGA alone the game would be able to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decided that the game would run with a maximum of 8 moles.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should record the current score and game 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Block Diagram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15547" l="0" r="0" t="0"/>
          <a:stretch/>
        </p:blipFill>
        <p:spPr>
          <a:xfrm>
            <a:off x="1045663" y="375900"/>
            <a:ext cx="7052666" cy="44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24" y="538150"/>
            <a:ext cx="7466564" cy="45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Diagram</a:t>
            </a:r>
            <a:r>
              <a:rPr lang="en"/>
              <a:t> - Buttons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00" y="2445950"/>
            <a:ext cx="3184175" cy="2389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</a:t>
            </a:r>
            <a:r>
              <a:rPr lang="en"/>
              <a:t>Diagram - Mole Gameplay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75" y="733150"/>
            <a:ext cx="787765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- To Seven Segment Display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23" y="572700"/>
            <a:ext cx="6399954" cy="43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 - Outputs to LED / VGA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23" y="550838"/>
            <a:ext cx="6010354" cy="44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