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Medium" panose="020B0604020202020204" charset="0"/>
      <p:regular r:id="rId29"/>
      <p:bold r:id="rId30"/>
      <p:italic r:id="rId31"/>
      <p:boldItalic r:id="rId32"/>
    </p:embeddedFont>
    <p:embeddedFont>
      <p:font typeface="Roboto Th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813c5dd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813c5dd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652d138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652d138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813c5d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813c5d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ab9ef0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ab9ef0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Video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899c31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899c31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879b6b38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879b6b38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dbb85f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dbb85f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652d13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652d13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879b6b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879b6b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652d13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652d13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652d13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652d138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52d138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52d138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652d138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652d138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- Internal Clock that is used with the input difficulty, to determine how much time should be spent between new mole activation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interpreter can detect when a signal goes from high/low i.e changes state, and can use that to determine mole hit.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Picker- Uses the difficulty to determine how many clock cycles should go by before a new mole is sent out.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Tracker - Compares position hit &amp; current mole position, to see if score should be incremented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652d138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652d138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652d138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652d138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JavIuCu2R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uJjXd6h7__xYRaBvPnvrmDPOBr2uoos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RuJjXd6h7__xYRaBvPnvrmDPOBr2uoos/view?usp=sharing" TargetMode="Externa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JavIuCu2R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426700" y="425000"/>
            <a:ext cx="4290600" cy="15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Whack-A-Mole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900201" y="2096050"/>
            <a:ext cx="3356400" cy="1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Goodwin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Leguizamon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 Wang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300" y="1739700"/>
            <a:ext cx="1399601" cy="13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1739700"/>
            <a:ext cx="1399601" cy="13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2433101" y="4193676"/>
            <a:ext cx="4290600" cy="7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300" dirty="0"/>
              <a:t>Team #16: Elon Mux</a:t>
            </a:r>
            <a:br>
              <a:rPr lang="en" sz="3300" dirty="0"/>
            </a:br>
            <a:r>
              <a:rPr lang="en-US" sz="1600" dirty="0"/>
              <a:t>Final Demo Link: </a:t>
            </a:r>
            <a:r>
              <a:rPr lang="en-US" sz="1600" dirty="0">
                <a:hlinkClick r:id="rId4"/>
              </a:rPr>
              <a:t>https://youtu.be/pJavIuCu2RQ</a:t>
            </a: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434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57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421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6">
            <a:alphaModFix/>
          </a:blip>
          <a:srcRect l="2467" t="1228" b="1238"/>
          <a:stretch/>
        </p:blipFill>
        <p:spPr>
          <a:xfrm>
            <a:off x="6562550" y="2291501"/>
            <a:ext cx="1957875" cy="18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46350" y="17928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Grid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52231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in SQ1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6256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Hit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 #1 - Linear Feedback Shift Register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4" y="648900"/>
            <a:ext cx="4422391" cy="4265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3"/>
          <p:cNvSpPr txBox="1"/>
          <p:nvPr/>
        </p:nvSpPr>
        <p:spPr>
          <a:xfrm>
            <a:off x="5133325" y="648900"/>
            <a:ext cx="3797100" cy="4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Feedback Shift Registers are one of the main ways to generate pseudo-randomized numbers on hardware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value of the bit being added in to the end is determined by the 20th and the 17th register.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overall sequence repeats itself after 2^20 - 1 cycles, which is 1,048,575 cycles.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values determine the next input are specially configured for each length to ensure that the time it takes for the sequence to repeat is maximized.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Snippet #2 - VGA Mole Representation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0" y="1430575"/>
            <a:ext cx="4230326" cy="28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4935350" y="2357875"/>
            <a:ext cx="471600" cy="86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85" y="1481275"/>
            <a:ext cx="2982460" cy="2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275" y="1531975"/>
            <a:ext cx="2875557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Demo of Current Gameplay:</a:t>
            </a:r>
            <a:endParaRPr/>
          </a:p>
        </p:txBody>
      </p:sp>
      <p:pic>
        <p:nvPicPr>
          <p:cNvPr id="185" name="Google Shape;185;p25" title="Quick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575" y="706888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81450" y="4592375"/>
            <a:ext cx="8981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https://drive.google.com/file/d/1RuJjXd6h7__xYRaBvPnvrmDPOBr2uoos/view?usp=sharing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- 12/02/2020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12/02/2020: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can currently take in the button inputs to set the difficulty of the game, and how long the game can run.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randomly generated, and successfully lights up the LED on the FPGA board.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pushed down when its corresponding switch is hit.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Seven Segment Display is able to display the time, difficulty, and keep track of the score as it updates.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was able to interface with the VGA to display distinct squares on the monitor.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as of 12/02/2020</a:t>
            </a:r>
            <a:endParaRPr/>
          </a:p>
        </p:txBody>
      </p:sp>
      <p:grpSp>
        <p:nvGrpSpPr>
          <p:cNvPr id="198" name="Google Shape;198;p27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VGA Display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Still have to merge the VGA displaying capabilities with the current Mole Generation.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7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02" name="Google Shape;202;p2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Multiple Moles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We wanted to have multiple moles pop up at random intervals. While we were able to achieve random intervals, we are still working on having multiple moles on the VGA  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05" name="Google Shape;205;p2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Interval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Currently we have hard set times between mole. We still need to add in code that actually randomizes how long the mole is up for.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08" name="Google Shape;208;p2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Switch Fail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Occasionally, hitting a switch will fail to register the mole being hit down. One way to fix this issue would be to increase the length of the switch hit signal being high.  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Wrap Up 12/7/2020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were able to resolve or improve on of the failures from the 2nd. The VGA’s ability to interface with the FPGA to display the squares was verified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Code was included that makes it so that the moles themselves pop down after a random amount of time, as well as allowing for the handling of more than one mole being up at the same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issue with switch inputs not catching the mole has been improved. While the switch will still occasionally to catch the mole, it occurs much less frequently now.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ctr">
              <a:buNone/>
            </a:pPr>
            <a:r>
              <a:rPr lang="en-US" dirty="0"/>
              <a:t>Final Demo Link: </a:t>
            </a:r>
            <a:r>
              <a:rPr lang="en-US" dirty="0">
                <a:hlinkClick r:id="rId3"/>
              </a:rPr>
              <a:t>https://youtu.be/pJavIuCu2RQ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create a fun and interactive Whack-A-Mole game for the FPGA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Whack-A-Mole works as a stand-alone FPGA board game or with an added peripheral of a VGA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the game can be played in leisure or friendly competition between friends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717181" y="3782559"/>
            <a:ext cx="7709620" cy="955211"/>
            <a:chOff x="1593000" y="2322568"/>
            <a:chExt cx="5957975" cy="643500"/>
          </a:xfrm>
        </p:grpSpPr>
        <p:sp>
          <p:nvSpPr>
            <p:cNvPr id="82" name="Google Shape;8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Score incrementation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When a mole is hit, the score increments by 1 until the timer runs out. At which point the game ends 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17181" y="2810527"/>
            <a:ext cx="7709620" cy="955211"/>
            <a:chOff x="1593000" y="2322568"/>
            <a:chExt cx="5957975" cy="643500"/>
          </a:xfrm>
        </p:grpSpPr>
        <p:sp>
          <p:nvSpPr>
            <p:cNvPr id="90" name="Google Shape;9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Switches  </a:t>
              </a:r>
              <a:endParaRPr sz="2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endParaRPr sz="1000"/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457200" lvl="0" indent="-2921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 switch doesn’t have to be in the down position, its position just has to change to count as a hit.</a:t>
              </a:r>
              <a:endParaRPr sz="1000"/>
            </a:p>
            <a:p>
              <a:pPr marL="45720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717181" y="1838456"/>
            <a:ext cx="7709620" cy="955211"/>
            <a:chOff x="1593000" y="2322568"/>
            <a:chExt cx="5957975" cy="643500"/>
          </a:xfrm>
        </p:grpSpPr>
        <p:sp>
          <p:nvSpPr>
            <p:cNvPr id="98" name="Google Shape;98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VGA </a:t>
              </a:r>
              <a:endParaRPr sz="2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  <a:p>
              <a:pPr marL="457200" lvl="0" indent="-2921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Once they press the button to start, the Moles will start popping up. If there’s a VGA connected then they will appear as squares, and regardless leds will light up corresponding to which switch needs to be hit.</a:t>
              </a:r>
              <a:endParaRPr sz="1000"/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717181" y="866436"/>
            <a:ext cx="7709620" cy="955211"/>
            <a:chOff x="1593000" y="2322568"/>
            <a:chExt cx="5957975" cy="643500"/>
          </a:xfrm>
        </p:grpSpPr>
        <p:sp>
          <p:nvSpPr>
            <p:cNvPr id="106" name="Google Shape;10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Difficulty and Time </a:t>
              </a:r>
              <a:endParaRPr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User can increment the time of the game by 5 seconds by pressing the button.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Can be 0-60 seconds long.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Difficulty can be set from 0 - 2, corresponds to the time user has to hit the mole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Functionality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design, the requirement was that there would be a component that would interact with the VGA to display the moles.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moles need to come out at random positions, and need to register that they have been hit when the correct switch is changed.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VGA, if connected, needs to properly track which moles are currently up, as well as the moment they are hit.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major requirement for this project was that no peripherals would be needed to play the game. Ideally with just the FPGA alone the game would be able to run.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decided that the game would run with a maximum of 8 moles.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record the current score and game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15547"/>
          <a:stretch/>
        </p:blipFill>
        <p:spPr>
          <a:xfrm>
            <a:off x="1045663" y="375900"/>
            <a:ext cx="7052666" cy="4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24" y="538150"/>
            <a:ext cx="7466564" cy="4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Diagram - Buttons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0" y="2445950"/>
            <a:ext cx="3184175" cy="2389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Mole Gameplay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733150"/>
            <a:ext cx="787765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To Seven Segment Display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23" y="572700"/>
            <a:ext cx="6399954" cy="43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Outputs to LED / VGA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23" y="550838"/>
            <a:ext cx="6010354" cy="4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PT Sans Narrow</vt:lpstr>
      <vt:lpstr>Open Sans</vt:lpstr>
      <vt:lpstr>Roboto</vt:lpstr>
      <vt:lpstr>Arial</vt:lpstr>
      <vt:lpstr>Roboto Thin</vt:lpstr>
      <vt:lpstr>Roboto Medium</vt:lpstr>
      <vt:lpstr>Tropic</vt:lpstr>
      <vt:lpstr>Whack-A-Mole</vt:lpstr>
      <vt:lpstr>Goal/Motivation</vt:lpstr>
      <vt:lpstr>Functionality </vt:lpstr>
      <vt:lpstr>Specifications</vt:lpstr>
      <vt:lpstr>Overall Block Diagram</vt:lpstr>
      <vt:lpstr>Input Diagram - Buttons</vt:lpstr>
      <vt:lpstr>Block Diagram - Mole Gameplay</vt:lpstr>
      <vt:lpstr>Block Diagram - To Seven Segment Display</vt:lpstr>
      <vt:lpstr>Block Diagram - Outputs to LED / VGA</vt:lpstr>
      <vt:lpstr>VGA Display</vt:lpstr>
      <vt:lpstr>Code Snippet #1 - Linear Feedback Shift Register</vt:lpstr>
      <vt:lpstr>Code Snippet #2 - VGA Mole Representation </vt:lpstr>
      <vt:lpstr>Short Demo of Current Gameplay:</vt:lpstr>
      <vt:lpstr>Successes - 12/02/2020</vt:lpstr>
      <vt:lpstr>Failures as of 12/02/2020</vt:lpstr>
      <vt:lpstr>Project Wrap Up 12/7/2020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Whack-A-Mole</dc:title>
  <cp:lastModifiedBy>Le, Linglong</cp:lastModifiedBy>
  <cp:revision>1</cp:revision>
  <dcterms:modified xsi:type="dcterms:W3CDTF">2020-12-09T01:31:06Z</dcterms:modified>
</cp:coreProperties>
</file>