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201F9-E03A-4732-A97E-2C719E315C03}" type="datetimeFigureOut">
              <a:rPr lang="en-US"/>
              <a:pPr/>
              <a:t>10/29/2015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0E9C7-E057-4C26-A32C-456C8CDFCB81}" type="slidenum">
              <a:rPr lang="en-US"/>
              <a:pPr/>
              <a:t>‹#›</a:t>
            </a:fld>
            <a:endParaRPr lang="en-US"/>
          </a:p>
        </p:txBody>
      </p:sp>
    </p:spTree>
    <p:extLst>
      <p:ext uri="{BB962C8B-B14F-4D97-AF65-F5344CB8AC3E}">
        <p14:creationId xmlns="" xmlns:p14="http://schemas.microsoft.com/office/powerpoint/2010/main" val="2564909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30E9C7-E057-4C26-A32C-456C8CDFCB81}" type="slidenum">
              <a:rPr lang="en-US"/>
              <a:pPr/>
              <a:t>1</a:t>
            </a:fld>
            <a:endParaRPr lang="en-US"/>
          </a:p>
        </p:txBody>
      </p:sp>
    </p:spTree>
    <p:extLst>
      <p:ext uri="{BB962C8B-B14F-4D97-AF65-F5344CB8AC3E}">
        <p14:creationId xmlns="" xmlns:p14="http://schemas.microsoft.com/office/powerpoint/2010/main" val="3273445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30E9C7-E057-4C26-A32C-456C8CDFCB81}" type="slidenum">
              <a:rPr lang="en-US"/>
              <a:pPr/>
              <a:t>2</a:t>
            </a:fld>
            <a:endParaRPr lang="en-US"/>
          </a:p>
        </p:txBody>
      </p:sp>
    </p:spTree>
    <p:extLst>
      <p:ext uri="{BB962C8B-B14F-4D97-AF65-F5344CB8AC3E}">
        <p14:creationId xmlns="" xmlns:p14="http://schemas.microsoft.com/office/powerpoint/2010/main" val="35425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30E9C7-E057-4C26-A32C-456C8CDFCB81}" type="slidenum">
              <a:rPr lang="en-US"/>
              <a:pPr/>
              <a:t>3</a:t>
            </a:fld>
            <a:endParaRPr lang="en-US"/>
          </a:p>
        </p:txBody>
      </p:sp>
    </p:spTree>
    <p:extLst>
      <p:ext uri="{BB962C8B-B14F-4D97-AF65-F5344CB8AC3E}">
        <p14:creationId xmlns="" xmlns:p14="http://schemas.microsoft.com/office/powerpoint/2010/main" val="11495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30E9C7-E057-4C26-A32C-456C8CDFCB81}" type="slidenum">
              <a:rPr lang="en-US"/>
              <a:pPr/>
              <a:t>4</a:t>
            </a:fld>
            <a:endParaRPr lang="en-US"/>
          </a:p>
        </p:txBody>
      </p:sp>
    </p:spTree>
    <p:extLst>
      <p:ext uri="{BB962C8B-B14F-4D97-AF65-F5344CB8AC3E}">
        <p14:creationId xmlns="" xmlns:p14="http://schemas.microsoft.com/office/powerpoint/2010/main" val="195799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30E9C7-E057-4C26-A32C-456C8CDFCB81}" type="slidenum">
              <a:rPr lang="en-US"/>
              <a:pPr/>
              <a:t>5</a:t>
            </a:fld>
            <a:endParaRPr lang="en-US"/>
          </a:p>
        </p:txBody>
      </p:sp>
    </p:spTree>
    <p:extLst>
      <p:ext uri="{BB962C8B-B14F-4D97-AF65-F5344CB8AC3E}">
        <p14:creationId xmlns="" xmlns:p14="http://schemas.microsoft.com/office/powerpoint/2010/main" val="78477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pPr/>
              <a:t>10/29/2015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pPr/>
              <a:t>10/29/2015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pPr/>
              <a:t>10/29/2015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pPr/>
              <a:t>10/29/2015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pPr/>
              <a:t>10/29/2015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pPr/>
              <a:t>10/29/2015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pPr/>
              <a:t>10/29/2015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pPr/>
              <a:t>10/29/2015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pPr/>
              <a:t>10/29/2015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pPr/>
              <a:t>10/29/2015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pPr/>
              <a:t>10/29/2015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pPr/>
              <a:t>10/29/2015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pPr/>
              <a:t>10/29/2015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pPr/>
              <a:t>10/29/2015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pPr/>
              <a:t>10/29/2015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pPr/>
              <a:t>10/29/2015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pPr/>
              <a:t>10/29/2015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pPr/>
              <a:t>10/29/2015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3774" y="1095692"/>
            <a:ext cx="9144000" cy="1954784"/>
          </a:xfrm>
        </p:spPr>
        <p:txBody>
          <a:bodyPr/>
          <a:lstStyle/>
          <a:p>
            <a:pPr algn="ctr"/>
            <a:r>
              <a:rPr lang="en-US" sz="5400" dirty="0" smtClean="0">
                <a:solidFill>
                  <a:schemeClr val="tx1"/>
                </a:solidFill>
                <a:latin typeface="Calibri"/>
              </a:rPr>
              <a:t>STEERING THE </a:t>
            </a:r>
            <a:r>
              <a:rPr lang="en-US" sz="5400" dirty="0" smtClean="0">
                <a:solidFill>
                  <a:schemeClr val="tx1"/>
                </a:solidFill>
                <a:latin typeface="Calibri"/>
              </a:rPr>
              <a:t>CAR</a:t>
            </a:r>
            <a:br>
              <a:rPr lang="en-US" sz="5400" dirty="0" smtClean="0">
                <a:solidFill>
                  <a:schemeClr val="tx1"/>
                </a:solidFill>
                <a:latin typeface="Calibri"/>
              </a:rPr>
            </a:br>
            <a:r>
              <a:rPr lang="en-US" sz="5400" dirty="0" smtClean="0">
                <a:solidFill>
                  <a:schemeClr val="tx1"/>
                </a:solidFill>
                <a:latin typeface="Calibri"/>
              </a:rPr>
              <a:t>CHALLENGE 4</a:t>
            </a:r>
            <a:endParaRPr lang="en-US" sz="5400" dirty="0">
              <a:solidFill>
                <a:schemeClr val="tx1"/>
              </a:solidFill>
              <a:latin typeface="Calibri"/>
            </a:endParaRPr>
          </a:p>
        </p:txBody>
      </p:sp>
      <p:sp>
        <p:nvSpPr>
          <p:cNvPr id="5" name="TextBox 4"/>
          <p:cNvSpPr txBox="1"/>
          <p:nvPr/>
        </p:nvSpPr>
        <p:spPr>
          <a:xfrm>
            <a:off x="1239112" y="3121796"/>
            <a:ext cx="6754812" cy="2554545"/>
          </a:xfrm>
          <a:prstGeom prst="rect">
            <a:avLst/>
          </a:prstGeom>
        </p:spPr>
        <p:txBody>
          <a:bodyPr rtlCol="0">
            <a:spAutoFit/>
          </a:bodyPr>
          <a:lstStyle/>
          <a:p>
            <a:pPr marL="285750" indent="-285750">
              <a:buFont typeface="Arial" panose="020B0604020202020204" pitchFamily="34" charset="0"/>
              <a:buChar char="•"/>
            </a:pPr>
            <a:r>
              <a:rPr lang="en-US" sz="3200" dirty="0">
                <a:latin typeface="Arial"/>
                <a:cs typeface="Arial"/>
              </a:rPr>
              <a:t>Chuang Ding​</a:t>
            </a:r>
          </a:p>
          <a:p>
            <a:pPr marL="285750" indent="-285750">
              <a:buFont typeface="Arial" panose="020B0604020202020204" pitchFamily="34" charset="0"/>
              <a:buChar char="•"/>
            </a:pPr>
            <a:r>
              <a:rPr lang="en-US" sz="3200" dirty="0">
                <a:latin typeface="Arial"/>
                <a:cs typeface="Arial"/>
              </a:rPr>
              <a:t>Yang Wu​</a:t>
            </a:r>
          </a:p>
          <a:p>
            <a:pPr marL="285750" indent="-285750">
              <a:buFont typeface="Arial" panose="020B0604020202020204" pitchFamily="34" charset="0"/>
              <a:buChar char="•"/>
            </a:pPr>
            <a:r>
              <a:rPr lang="en-US" sz="3200" dirty="0">
                <a:latin typeface="Arial"/>
                <a:cs typeface="Arial"/>
              </a:rPr>
              <a:t>Deepshikha Moolchandani​</a:t>
            </a:r>
          </a:p>
          <a:p>
            <a:pPr marL="285750" indent="-285750">
              <a:buFont typeface="Arial" panose="020B0604020202020204" pitchFamily="34" charset="0"/>
              <a:buChar char="•"/>
            </a:pPr>
            <a:r>
              <a:rPr lang="en-US" sz="3200" dirty="0">
                <a:latin typeface="Arial"/>
                <a:cs typeface="Arial"/>
              </a:rPr>
              <a:t>Zhenyang Wu</a:t>
            </a:r>
            <a:r>
              <a:rPr lang="en-US" sz="3200" dirty="0" smtClean="0">
                <a:latin typeface="Arial"/>
                <a:cs typeface="Arial"/>
              </a:rPr>
              <a:t>​</a:t>
            </a:r>
          </a:p>
          <a:p>
            <a:pPr marL="285750" indent="-285750">
              <a:buFont typeface="Arial" panose="020B0604020202020204" pitchFamily="34" charset="0"/>
              <a:buChar char="•"/>
            </a:pPr>
            <a:r>
              <a:rPr lang="en-US" sz="3200" dirty="0" smtClean="0">
                <a:latin typeface="Arial"/>
                <a:cs typeface="Arial"/>
              </a:rPr>
              <a:t>Diana Bayoumi</a:t>
            </a:r>
            <a:endParaRPr lang="en-US" sz="3200" dirty="0">
              <a:latin typeface="Arial"/>
              <a:cs typeface="Arial"/>
            </a:endParaRPr>
          </a:p>
        </p:txBody>
      </p:sp>
    </p:spTree>
    <p:extLst>
      <p:ext uri="{BB962C8B-B14F-4D97-AF65-F5344CB8AC3E}">
        <p14:creationId xmlns="" xmlns:p14="http://schemas.microsoft.com/office/powerpoint/2010/main" val="756256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ARCHITECTURE</a:t>
            </a:r>
          </a:p>
        </p:txBody>
      </p:sp>
      <p:sp>
        <p:nvSpPr>
          <p:cNvPr id="4" name="Content Placeholder 3"/>
          <p:cNvSpPr>
            <a:spLocks noGrp="1"/>
          </p:cNvSpPr>
          <p:nvPr>
            <p:ph sz="half" idx="1"/>
          </p:nvPr>
        </p:nvSpPr>
        <p:spPr/>
        <p:txBody>
          <a:bodyPr vert="horz" lIns="91440" tIns="45720" rIns="91440" bIns="45720" rtlCol="0" anchor="t">
            <a:normAutofit/>
          </a:bodyPr>
          <a:lstStyle/>
          <a:p>
            <a:r>
              <a:rPr lang="en-US" dirty="0">
                <a:solidFill>
                  <a:schemeClr val="tx1"/>
                </a:solidFill>
              </a:rPr>
              <a:t>CIRCUIT</a:t>
            </a:r>
          </a:p>
        </p:txBody>
      </p:sp>
      <p:sp>
        <p:nvSpPr>
          <p:cNvPr id="8" name="Rectangle 7"/>
          <p:cNvSpPr/>
          <p:nvPr/>
        </p:nvSpPr>
        <p:spPr>
          <a:xfrm>
            <a:off x="4999264" y="2965270"/>
            <a:ext cx="2045892" cy="24427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00"/>
                </a:solidFill>
              </a:rPr>
              <a:t>CRAWLER</a:t>
            </a:r>
            <a:endParaRPr lang="en-US" b="1" dirty="0">
              <a:solidFill>
                <a:srgbClr val="000000"/>
              </a:solidFill>
            </a:endParaRPr>
          </a:p>
        </p:txBody>
      </p:sp>
      <p:sp>
        <p:nvSpPr>
          <p:cNvPr id="10" name="Rectangle 9"/>
          <p:cNvSpPr/>
          <p:nvPr/>
        </p:nvSpPr>
        <p:spPr>
          <a:xfrm>
            <a:off x="5603966" y="5903868"/>
            <a:ext cx="809819" cy="64062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00"/>
                </a:solidFill>
              </a:rPr>
              <a:t>PID</a:t>
            </a:r>
            <a:endParaRPr lang="en-US" b="1" dirty="0">
              <a:solidFill>
                <a:srgbClr val="000000"/>
              </a:solidFill>
            </a:endParaRPr>
          </a:p>
        </p:txBody>
      </p:sp>
      <p:sp>
        <p:nvSpPr>
          <p:cNvPr id="11" name="Right Arrow 10"/>
          <p:cNvSpPr/>
          <p:nvPr/>
        </p:nvSpPr>
        <p:spPr>
          <a:xfrm>
            <a:off x="3167065" y="3166346"/>
            <a:ext cx="1838023" cy="71567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000000"/>
                </a:solidFill>
                <a:latin typeface="Century Gothic"/>
              </a:rPr>
              <a:t>LIDAR</a:t>
            </a:r>
            <a:endParaRPr lang="en-US" b="1" dirty="0">
              <a:solidFill>
                <a:srgbClr val="000000"/>
              </a:solidFill>
              <a:latin typeface="Century Gothic"/>
            </a:endParaRPr>
          </a:p>
        </p:txBody>
      </p:sp>
      <p:sp>
        <p:nvSpPr>
          <p:cNvPr id="12" name="Right Arrow 11"/>
          <p:cNvSpPr/>
          <p:nvPr/>
        </p:nvSpPr>
        <p:spPr>
          <a:xfrm>
            <a:off x="3162710" y="4141705"/>
            <a:ext cx="1838023" cy="71567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000000"/>
                </a:solidFill>
                <a:latin typeface="Century Gothic"/>
              </a:rPr>
              <a:t>LIDAR</a:t>
            </a:r>
            <a:endParaRPr lang="en-US" b="1" dirty="0">
              <a:solidFill>
                <a:srgbClr val="000000"/>
              </a:solidFill>
              <a:latin typeface="Century Gothic"/>
            </a:endParaRPr>
          </a:p>
        </p:txBody>
      </p:sp>
      <p:sp>
        <p:nvSpPr>
          <p:cNvPr id="14" name="Down Arrow Callout 13"/>
          <p:cNvSpPr/>
          <p:nvPr/>
        </p:nvSpPr>
        <p:spPr>
          <a:xfrm>
            <a:off x="5185954" y="2076992"/>
            <a:ext cx="1776549" cy="836023"/>
          </a:xfrm>
          <a:prstGeom prst="down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ULTRASONIC </a:t>
            </a:r>
            <a:endParaRPr lang="en-US" b="1" dirty="0"/>
          </a:p>
        </p:txBody>
      </p:sp>
      <p:sp>
        <p:nvSpPr>
          <p:cNvPr id="15" name="Right Arrow 14"/>
          <p:cNvSpPr/>
          <p:nvPr/>
        </p:nvSpPr>
        <p:spPr>
          <a:xfrm rot="5400000">
            <a:off x="5752762" y="5549931"/>
            <a:ext cx="480011" cy="22896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rgbClr val="000000"/>
              </a:solidFill>
              <a:latin typeface="Century Gothic"/>
            </a:endParaRPr>
          </a:p>
        </p:txBody>
      </p:sp>
      <p:sp>
        <p:nvSpPr>
          <p:cNvPr id="18" name="Down Arrow Callout 17"/>
          <p:cNvSpPr/>
          <p:nvPr/>
        </p:nvSpPr>
        <p:spPr>
          <a:xfrm rot="5400000">
            <a:off x="6790506" y="3977641"/>
            <a:ext cx="1776549" cy="1258390"/>
          </a:xfrm>
          <a:prstGeom prst="down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WHEEL SPEED SENSOR  </a:t>
            </a:r>
            <a:endParaRPr lang="en-US" b="1" dirty="0"/>
          </a:p>
        </p:txBody>
      </p:sp>
    </p:spTree>
    <p:extLst>
      <p:ext uri="{BB962C8B-B14F-4D97-AF65-F5344CB8AC3E}">
        <p14:creationId xmlns="" xmlns:p14="http://schemas.microsoft.com/office/powerpoint/2010/main" val="2358571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DESIGN DECISIONS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Use of </a:t>
            </a:r>
            <a:r>
              <a:rPr lang="en-US" dirty="0" smtClean="0">
                <a:solidFill>
                  <a:schemeClr val="tx1"/>
                </a:solidFill>
              </a:rPr>
              <a:t>LIDAR and Ultrasonic sensors which we found to be the most accurate and stable.</a:t>
            </a:r>
          </a:p>
          <a:p>
            <a:pPr>
              <a:buNone/>
            </a:pPr>
            <a:endParaRPr lang="en-US" dirty="0" smtClean="0">
              <a:solidFill>
                <a:schemeClr val="tx1"/>
              </a:solidFill>
            </a:endParaRPr>
          </a:p>
          <a:p>
            <a:r>
              <a:rPr lang="en-US" dirty="0" smtClean="0">
                <a:solidFill>
                  <a:schemeClr val="tx1"/>
                </a:solidFill>
              </a:rPr>
              <a:t>PID feedback – Angle to Wall Control : Helps correct the angle of the vehicle with the Wall. The difference in the distance, delta, is measured by using two sensors that determine the orientation of the crawler with respect to a wall.</a:t>
            </a:r>
          </a:p>
          <a:p>
            <a:endParaRPr lang="en-US" dirty="0" smtClean="0">
              <a:solidFill>
                <a:schemeClr val="tx1"/>
              </a:solidFill>
            </a:endParaRPr>
          </a:p>
          <a:p>
            <a:r>
              <a:rPr lang="en-US" dirty="0" smtClean="0">
                <a:solidFill>
                  <a:schemeClr val="tx1"/>
                </a:solidFill>
              </a:rPr>
              <a:t>Use of Wheel Speed sensor to produce the speed of the vehicle.</a:t>
            </a:r>
          </a:p>
          <a:p>
            <a:pPr>
              <a:buNone/>
            </a:pPr>
            <a:endParaRPr lang="en-US" dirty="0" smtClean="0">
              <a:solidFill>
                <a:schemeClr val="tx1"/>
              </a:solidFill>
            </a:endParaRPr>
          </a:p>
          <a:p>
            <a:endParaRPr lang="en-US" dirty="0">
              <a:solidFill>
                <a:schemeClr val="tx1"/>
              </a:solidFill>
            </a:endParaRPr>
          </a:p>
        </p:txBody>
      </p:sp>
    </p:spTree>
    <p:extLst>
      <p:ext uri="{BB962C8B-B14F-4D97-AF65-F5344CB8AC3E}">
        <p14:creationId xmlns="" xmlns:p14="http://schemas.microsoft.com/office/powerpoint/2010/main" val="583745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Corbel" charset="0"/>
              </a:rPr>
              <a:t>DATA FLOW</a:t>
            </a:r>
          </a:p>
        </p:txBody>
      </p:sp>
      <p:sp>
        <p:nvSpPr>
          <p:cNvPr id="8" name="Content Placeholder 7"/>
          <p:cNvSpPr>
            <a:spLocks noGrp="1"/>
          </p:cNvSpPr>
          <p:nvPr>
            <p:ph idx="1"/>
          </p:nvPr>
        </p:nvSpPr>
        <p:spPr>
          <a:xfrm>
            <a:off x="1041624" y="1890938"/>
            <a:ext cx="10233800" cy="3255827"/>
          </a:xfrm>
        </p:spPr>
        <p:txBody>
          <a:bodyPr>
            <a:normAutofit fontScale="92500" lnSpcReduction="10000"/>
          </a:bodyPr>
          <a:lstStyle/>
          <a:p>
            <a:r>
              <a:rPr lang="en-US" dirty="0" smtClean="0">
                <a:solidFill>
                  <a:schemeClr val="tx1"/>
                </a:solidFill>
              </a:rPr>
              <a:t>Follows the wall with the help of LIDAR sensors and stops when detection of collision/wall occurs which is detected by ULTRASONIC sensor.</a:t>
            </a:r>
          </a:p>
          <a:p>
            <a:pPr>
              <a:buNone/>
            </a:pPr>
            <a:endParaRPr lang="en-US" dirty="0" smtClean="0">
              <a:solidFill>
                <a:schemeClr val="tx1"/>
              </a:solidFill>
            </a:endParaRPr>
          </a:p>
          <a:p>
            <a:r>
              <a:rPr lang="en-US" dirty="0" smtClean="0">
                <a:solidFill>
                  <a:schemeClr val="tx1"/>
                </a:solidFill>
              </a:rPr>
              <a:t>Wheel speed sensor helps display the data on the web page in rotations/sec and cm/sec.</a:t>
            </a:r>
          </a:p>
          <a:p>
            <a:pPr>
              <a:buNone/>
            </a:pPr>
            <a:endParaRPr lang="en-US" dirty="0" smtClean="0">
              <a:solidFill>
                <a:schemeClr val="tx1"/>
              </a:solidFill>
            </a:endParaRPr>
          </a:p>
          <a:p>
            <a:r>
              <a:rPr lang="en-US" dirty="0" err="1" smtClean="0">
                <a:solidFill>
                  <a:schemeClr val="tx1"/>
                </a:solidFill>
              </a:rPr>
              <a:t>Arduino</a:t>
            </a:r>
            <a:r>
              <a:rPr lang="en-US" dirty="0" smtClean="0">
                <a:solidFill>
                  <a:schemeClr val="tx1"/>
                </a:solidFill>
              </a:rPr>
              <a:t> based </a:t>
            </a:r>
            <a:r>
              <a:rPr lang="en-US" dirty="0" smtClean="0">
                <a:solidFill>
                  <a:schemeClr val="tx1"/>
                </a:solidFill>
              </a:rPr>
              <a:t>Control</a:t>
            </a:r>
            <a:endParaRPr lang="en-US" dirty="0">
              <a:solidFill>
                <a:schemeClr val="tx1"/>
              </a:solidFill>
            </a:endParaRPr>
          </a:p>
        </p:txBody>
      </p:sp>
    </p:spTree>
    <p:extLst>
      <p:ext uri="{BB962C8B-B14F-4D97-AF65-F5344CB8AC3E}">
        <p14:creationId xmlns="" xmlns:p14="http://schemas.microsoft.com/office/powerpoint/2010/main" val="2520312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CHALLENGES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smtClean="0">
                <a:solidFill>
                  <a:schemeClr val="tx1"/>
                </a:solidFill>
              </a:rPr>
              <a:t>Understanding the functionality and specifications of provided sensors and choosing the most suitable ones.</a:t>
            </a:r>
            <a:endParaRPr lang="en-US" dirty="0">
              <a:solidFill>
                <a:schemeClr val="tx1"/>
              </a:solidFill>
            </a:endParaRPr>
          </a:p>
          <a:p>
            <a:endParaRPr lang="en-US" dirty="0">
              <a:solidFill>
                <a:schemeClr val="tx1"/>
              </a:solidFill>
            </a:endParaRPr>
          </a:p>
          <a:p>
            <a:r>
              <a:rPr lang="en-US" dirty="0" smtClean="0">
                <a:solidFill>
                  <a:schemeClr val="tx1"/>
                </a:solidFill>
              </a:rPr>
              <a:t>Reducing the oscillation of the vehicle to fit within +/- 1 epsilon.</a:t>
            </a:r>
          </a:p>
          <a:p>
            <a:endParaRPr lang="en-US" dirty="0" smtClean="0">
              <a:solidFill>
                <a:schemeClr val="tx1"/>
              </a:solidFill>
            </a:endParaRPr>
          </a:p>
          <a:p>
            <a:r>
              <a:rPr lang="en-US" dirty="0" smtClean="0">
                <a:solidFill>
                  <a:schemeClr val="tx1"/>
                </a:solidFill>
              </a:rPr>
              <a:t>Improvements in Remote control still required.</a:t>
            </a:r>
          </a:p>
          <a:p>
            <a:pPr>
              <a:buNone/>
            </a:pPr>
            <a:r>
              <a:rPr lang="en-US" dirty="0" smtClean="0">
                <a:solidFill>
                  <a:schemeClr val="tx1"/>
                </a:solidFill>
              </a:rPr>
              <a:t> </a:t>
            </a:r>
          </a:p>
        </p:txBody>
      </p:sp>
    </p:spTree>
    <p:extLst>
      <p:ext uri="{BB962C8B-B14F-4D97-AF65-F5344CB8AC3E}">
        <p14:creationId xmlns="" xmlns:p14="http://schemas.microsoft.com/office/powerpoint/2010/main" val="165329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890</TotalTime>
  <Words>191</Words>
  <Application>Microsoft Office PowerPoint</Application>
  <PresentationFormat>Custom</PresentationFormat>
  <Paragraphs>38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Depth</vt:lpstr>
      <vt:lpstr>STEERING THE CAR CHALLENGE 4</vt:lpstr>
      <vt:lpstr>ARCHITECTURE</vt:lpstr>
      <vt:lpstr>DESIGN DECISIONS</vt:lpstr>
      <vt:lpstr>DATA FLOW</vt:lpstr>
      <vt:lpstr>CHALLENGES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Deepshikha Moolchandani</dc:creator>
  <cp:lastModifiedBy>Deepshikha Moolchandani</cp:lastModifiedBy>
  <cp:revision>46</cp:revision>
  <dcterms:created xsi:type="dcterms:W3CDTF">2014-09-12T02:17:01Z</dcterms:created>
  <dcterms:modified xsi:type="dcterms:W3CDTF">2015-10-29T18:16:24Z</dcterms:modified>
</cp:coreProperties>
</file>