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36BF1F-1C15-4C57-A57C-993F405FE73C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280F9396-6FC7-4F4C-8057-EAD732E6D4BD}">
      <dgm:prSet phldrT="[Text]" custT="1"/>
      <dgm:spPr/>
      <dgm:t>
        <a:bodyPr/>
        <a:lstStyle/>
        <a:p>
          <a:r>
            <a:rPr lang="en-US" sz="1800" dirty="0" smtClean="0"/>
            <a:t>Initialize the crawler. And calibrate ESC</a:t>
          </a:r>
          <a:endParaRPr lang="en-IN" sz="1800" dirty="0"/>
        </a:p>
      </dgm:t>
    </dgm:pt>
    <dgm:pt modelId="{E2413008-557F-4E99-87AC-2FA93BA5A2EC}" type="parTrans" cxnId="{96300F56-D0DF-4CF2-BAA4-56489ED6F7D1}">
      <dgm:prSet/>
      <dgm:spPr/>
      <dgm:t>
        <a:bodyPr/>
        <a:lstStyle/>
        <a:p>
          <a:endParaRPr lang="en-IN"/>
        </a:p>
      </dgm:t>
    </dgm:pt>
    <dgm:pt modelId="{20D1A6BE-0881-4B93-A624-D0EBDB0973F6}" type="sibTrans" cxnId="{96300F56-D0DF-4CF2-BAA4-56489ED6F7D1}">
      <dgm:prSet/>
      <dgm:spPr/>
      <dgm:t>
        <a:bodyPr/>
        <a:lstStyle/>
        <a:p>
          <a:endParaRPr lang="en-IN"/>
        </a:p>
      </dgm:t>
    </dgm:pt>
    <dgm:pt modelId="{A8D0C1E6-A289-4A85-ABB4-E388C6F16384}">
      <dgm:prSet phldrT="[Text]" custT="1"/>
      <dgm:spPr/>
      <dgm:t>
        <a:bodyPr/>
        <a:lstStyle/>
        <a:p>
          <a:r>
            <a:rPr lang="en-US" sz="1800" dirty="0" smtClean="0"/>
            <a:t>Initialize </a:t>
          </a:r>
          <a:r>
            <a:rPr lang="en-US" sz="1800" dirty="0" err="1" smtClean="0"/>
            <a:t>Lidar</a:t>
          </a:r>
          <a:r>
            <a:rPr lang="en-US" sz="1800" dirty="0" smtClean="0"/>
            <a:t> </a:t>
          </a:r>
          <a:r>
            <a:rPr lang="en-US" sz="1800" dirty="0" err="1" smtClean="0"/>
            <a:t>Lite</a:t>
          </a:r>
          <a:r>
            <a:rPr lang="en-US" sz="1800" dirty="0" smtClean="0"/>
            <a:t> sensors to control turning.</a:t>
          </a:r>
          <a:endParaRPr lang="en-IN" sz="1800" dirty="0"/>
        </a:p>
      </dgm:t>
    </dgm:pt>
    <dgm:pt modelId="{28952BFF-FDC9-410C-8A04-47E5350AE495}" type="parTrans" cxnId="{CD49163C-02A6-4FB7-8D10-4C39F12A8A2F}">
      <dgm:prSet/>
      <dgm:spPr/>
      <dgm:t>
        <a:bodyPr/>
        <a:lstStyle/>
        <a:p>
          <a:endParaRPr lang="en-IN"/>
        </a:p>
      </dgm:t>
    </dgm:pt>
    <dgm:pt modelId="{E051DBAF-5B53-4B04-96E1-6BAC813AB4B0}" type="sibTrans" cxnId="{CD49163C-02A6-4FB7-8D10-4C39F12A8A2F}">
      <dgm:prSet/>
      <dgm:spPr/>
      <dgm:t>
        <a:bodyPr/>
        <a:lstStyle/>
        <a:p>
          <a:endParaRPr lang="en-IN"/>
        </a:p>
      </dgm:t>
    </dgm:pt>
    <dgm:pt modelId="{1B349F6B-1D01-4AEE-A0C7-38DBEF02DF3F}">
      <dgm:prSet phldrT="[Text]" custT="1"/>
      <dgm:spPr/>
      <dgm:t>
        <a:bodyPr/>
        <a:lstStyle/>
        <a:p>
          <a:r>
            <a:rPr lang="en-US" sz="1800" dirty="0" smtClean="0"/>
            <a:t>If Measured distance &gt; Calibrated distance (400”) </a:t>
          </a:r>
        </a:p>
      </dgm:t>
    </dgm:pt>
    <dgm:pt modelId="{95169C8A-D4ED-4B75-806B-C6F4FAF92EF4}" type="parTrans" cxnId="{B6469449-0EC4-40B2-BFE4-A3B0CCAD9A10}">
      <dgm:prSet/>
      <dgm:spPr/>
      <dgm:t>
        <a:bodyPr/>
        <a:lstStyle/>
        <a:p>
          <a:endParaRPr lang="en-IN"/>
        </a:p>
      </dgm:t>
    </dgm:pt>
    <dgm:pt modelId="{EB0E518D-6B91-48D6-8AC9-BB06DE1E8496}" type="sibTrans" cxnId="{B6469449-0EC4-40B2-BFE4-A3B0CCAD9A10}">
      <dgm:prSet/>
      <dgm:spPr/>
      <dgm:t>
        <a:bodyPr/>
        <a:lstStyle/>
        <a:p>
          <a:endParaRPr lang="en-IN"/>
        </a:p>
      </dgm:t>
    </dgm:pt>
    <dgm:pt modelId="{C878BA93-7220-4FFE-89C0-A8D6D31CCA67}">
      <dgm:prSet phldrT="[Text]" custT="1"/>
      <dgm:spPr/>
      <dgm:t>
        <a:bodyPr/>
        <a:lstStyle/>
        <a:p>
          <a:r>
            <a:rPr lang="en-US" sz="1800" dirty="0" smtClean="0"/>
            <a:t>Turn Right</a:t>
          </a:r>
          <a:endParaRPr lang="en-IN" sz="1800" dirty="0"/>
        </a:p>
      </dgm:t>
    </dgm:pt>
    <dgm:pt modelId="{28703218-1420-49B0-93DD-5333355F9846}" type="parTrans" cxnId="{6E0ABFDF-2BBE-40EC-BCD2-CE68DA549AFB}">
      <dgm:prSet/>
      <dgm:spPr/>
      <dgm:t>
        <a:bodyPr/>
        <a:lstStyle/>
        <a:p>
          <a:endParaRPr lang="en-IN"/>
        </a:p>
      </dgm:t>
    </dgm:pt>
    <dgm:pt modelId="{0849EF0A-A3C7-4528-A729-79AEBA7E3F5E}" type="sibTrans" cxnId="{6E0ABFDF-2BBE-40EC-BCD2-CE68DA549AFB}">
      <dgm:prSet/>
      <dgm:spPr/>
      <dgm:t>
        <a:bodyPr/>
        <a:lstStyle/>
        <a:p>
          <a:endParaRPr lang="en-IN"/>
        </a:p>
      </dgm:t>
    </dgm:pt>
    <dgm:pt modelId="{86D3B3E1-A0BB-4EAE-BB0B-CC606373E0DD}">
      <dgm:prSet phldrT="[Text]" custT="1"/>
      <dgm:spPr/>
      <dgm:t>
        <a:bodyPr/>
        <a:lstStyle/>
        <a:p>
          <a:r>
            <a:rPr lang="en-IN" sz="1800" dirty="0" smtClean="0"/>
            <a:t>PID to move in Straight Line within Epsilon (50cm)</a:t>
          </a:r>
          <a:endParaRPr lang="en-IN" sz="1800" dirty="0"/>
        </a:p>
      </dgm:t>
    </dgm:pt>
    <dgm:pt modelId="{CA406BD6-15F5-43C6-9232-497876BB4F92}" type="parTrans" cxnId="{C7D9F762-70D7-4683-B5BF-39274D4A18CD}">
      <dgm:prSet/>
      <dgm:spPr/>
      <dgm:t>
        <a:bodyPr/>
        <a:lstStyle/>
        <a:p>
          <a:endParaRPr lang="en-IN"/>
        </a:p>
      </dgm:t>
    </dgm:pt>
    <dgm:pt modelId="{31C142C1-28DB-411B-B46B-D2DDE4B136B6}" type="sibTrans" cxnId="{C7D9F762-70D7-4683-B5BF-39274D4A18CD}">
      <dgm:prSet/>
      <dgm:spPr/>
      <dgm:t>
        <a:bodyPr/>
        <a:lstStyle/>
        <a:p>
          <a:endParaRPr lang="en-IN"/>
        </a:p>
      </dgm:t>
    </dgm:pt>
    <dgm:pt modelId="{5CAB135B-DD33-42B2-99EB-654817C219D9}">
      <dgm:prSet phldrT="[Text]" custT="1"/>
      <dgm:spPr/>
      <dgm:t>
        <a:bodyPr/>
        <a:lstStyle/>
        <a:p>
          <a:r>
            <a:rPr lang="en-US" sz="1800" dirty="0" smtClean="0"/>
            <a:t>Feedback loop in code to </a:t>
          </a:r>
          <a:r>
            <a:rPr lang="en-US" sz="1800" dirty="0" smtClean="0"/>
            <a:t>control the position.</a:t>
          </a:r>
          <a:endParaRPr lang="en-IN" sz="1800" dirty="0"/>
        </a:p>
      </dgm:t>
    </dgm:pt>
    <dgm:pt modelId="{3E2DD7D7-E1D4-4D54-AFD8-3F50F4A1D130}" type="parTrans" cxnId="{6D2C1EC5-531A-4882-8C79-2C88767B6552}">
      <dgm:prSet/>
      <dgm:spPr/>
      <dgm:t>
        <a:bodyPr/>
        <a:lstStyle/>
        <a:p>
          <a:endParaRPr lang="en-IN"/>
        </a:p>
      </dgm:t>
    </dgm:pt>
    <dgm:pt modelId="{D1DA68C7-1E98-49A5-86F6-04E6D1E9D5BA}" type="sibTrans" cxnId="{6D2C1EC5-531A-4882-8C79-2C88767B6552}">
      <dgm:prSet/>
      <dgm:spPr/>
      <dgm:t>
        <a:bodyPr/>
        <a:lstStyle/>
        <a:p>
          <a:endParaRPr lang="en-IN"/>
        </a:p>
      </dgm:t>
    </dgm:pt>
    <dgm:pt modelId="{C2F01021-EE8F-4FE1-8224-AE211F9CC204}">
      <dgm:prSet phldrT="[Text]" custT="1"/>
      <dgm:spPr/>
      <dgm:t>
        <a:bodyPr/>
        <a:lstStyle/>
        <a:p>
          <a:r>
            <a:rPr lang="en-US" sz="1800" dirty="0" smtClean="0"/>
            <a:t>IR Sensors : Stop at 20 cm from wall, back up and turn </a:t>
          </a:r>
          <a:r>
            <a:rPr lang="en-US" sz="1800" dirty="0" err="1" smtClean="0"/>
            <a:t>Right.Enable</a:t>
          </a:r>
          <a:r>
            <a:rPr lang="en-US" sz="1800" dirty="0" smtClean="0"/>
            <a:t> </a:t>
          </a:r>
          <a:endParaRPr lang="en-IN" sz="1800" dirty="0"/>
        </a:p>
      </dgm:t>
    </dgm:pt>
    <dgm:pt modelId="{427AA686-1256-464F-AD61-A3AD51357AB1}" type="parTrans" cxnId="{D7B17235-D298-4D4F-A847-729BCC039066}">
      <dgm:prSet/>
      <dgm:spPr/>
      <dgm:t>
        <a:bodyPr/>
        <a:lstStyle/>
        <a:p>
          <a:endParaRPr lang="en-IN"/>
        </a:p>
      </dgm:t>
    </dgm:pt>
    <dgm:pt modelId="{C08AFB7F-2082-450D-A10A-6550755243FE}" type="sibTrans" cxnId="{D7B17235-D298-4D4F-A847-729BCC039066}">
      <dgm:prSet/>
      <dgm:spPr/>
      <dgm:t>
        <a:bodyPr/>
        <a:lstStyle/>
        <a:p>
          <a:endParaRPr lang="en-IN"/>
        </a:p>
      </dgm:t>
    </dgm:pt>
    <dgm:pt modelId="{1CBC467E-9060-49CC-AE60-15A1D9AC6E57}">
      <dgm:prSet phldrT="[Text]" custT="1"/>
      <dgm:spPr/>
      <dgm:t>
        <a:bodyPr/>
        <a:lstStyle/>
        <a:p>
          <a:r>
            <a:rPr lang="en-US" sz="1800" smtClean="0"/>
            <a:t>Demo</a:t>
          </a:r>
          <a:endParaRPr lang="en-IN" sz="1800" dirty="0"/>
        </a:p>
      </dgm:t>
    </dgm:pt>
    <dgm:pt modelId="{22AC8A85-DF57-4524-8A69-C65C6D871CA3}" type="parTrans" cxnId="{0FF6A4F9-0A6C-4664-8BBF-D03264A34A06}">
      <dgm:prSet/>
      <dgm:spPr/>
      <dgm:t>
        <a:bodyPr/>
        <a:lstStyle/>
        <a:p>
          <a:endParaRPr lang="en-IN"/>
        </a:p>
      </dgm:t>
    </dgm:pt>
    <dgm:pt modelId="{D05F4F10-2B6E-4F9B-BAED-E18FE25C5C58}" type="sibTrans" cxnId="{0FF6A4F9-0A6C-4664-8BBF-D03264A34A06}">
      <dgm:prSet/>
      <dgm:spPr/>
      <dgm:t>
        <a:bodyPr/>
        <a:lstStyle/>
        <a:p>
          <a:endParaRPr lang="en-IN"/>
        </a:p>
      </dgm:t>
    </dgm:pt>
    <dgm:pt modelId="{CFF73689-C612-4B55-B373-A171FBD783B5}" type="pres">
      <dgm:prSet presAssocID="{F536BF1F-1C15-4C57-A57C-993F405FE73C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10C8EC10-71D4-42DC-BC78-B629AA331281}" type="pres">
      <dgm:prSet presAssocID="{280F9396-6FC7-4F4C-8057-EAD732E6D4BD}" presName="compNode" presStyleCnt="0"/>
      <dgm:spPr/>
    </dgm:pt>
    <dgm:pt modelId="{A0DB5B22-06A1-4014-9C2B-7BBAA64B7859}" type="pres">
      <dgm:prSet presAssocID="{280F9396-6FC7-4F4C-8057-EAD732E6D4BD}" presName="dummyConnPt" presStyleCnt="0"/>
      <dgm:spPr/>
    </dgm:pt>
    <dgm:pt modelId="{61959B81-0FEF-4B46-B27B-733A62FCF541}" type="pres">
      <dgm:prSet presAssocID="{280F9396-6FC7-4F4C-8057-EAD732E6D4BD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203718A-8B41-4180-9874-325EE41CD639}" type="pres">
      <dgm:prSet presAssocID="{20D1A6BE-0881-4B93-A624-D0EBDB0973F6}" presName="sibTrans" presStyleLbl="bgSibTrans2D1" presStyleIdx="0" presStyleCnt="7"/>
      <dgm:spPr/>
      <dgm:t>
        <a:bodyPr/>
        <a:lstStyle/>
        <a:p>
          <a:endParaRPr lang="en-IN"/>
        </a:p>
      </dgm:t>
    </dgm:pt>
    <dgm:pt modelId="{3D760882-FC27-4FC3-B36E-B10CCE04DC97}" type="pres">
      <dgm:prSet presAssocID="{A8D0C1E6-A289-4A85-ABB4-E388C6F16384}" presName="compNode" presStyleCnt="0"/>
      <dgm:spPr/>
    </dgm:pt>
    <dgm:pt modelId="{F96DCDF4-312F-4417-BB91-9F999BD89B74}" type="pres">
      <dgm:prSet presAssocID="{A8D0C1E6-A289-4A85-ABB4-E388C6F16384}" presName="dummyConnPt" presStyleCnt="0"/>
      <dgm:spPr/>
    </dgm:pt>
    <dgm:pt modelId="{9D6D3417-6645-4B77-9B11-8738ED3E0353}" type="pres">
      <dgm:prSet presAssocID="{A8D0C1E6-A289-4A85-ABB4-E388C6F1638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61607B-7254-4DB9-A8D6-939674CDCCE9}" type="pres">
      <dgm:prSet presAssocID="{E051DBAF-5B53-4B04-96E1-6BAC813AB4B0}" presName="sibTrans" presStyleLbl="bgSibTrans2D1" presStyleIdx="1" presStyleCnt="7"/>
      <dgm:spPr/>
      <dgm:t>
        <a:bodyPr/>
        <a:lstStyle/>
        <a:p>
          <a:endParaRPr lang="en-IN"/>
        </a:p>
      </dgm:t>
    </dgm:pt>
    <dgm:pt modelId="{92A4BEC6-7357-4925-A8A0-828D37B6537E}" type="pres">
      <dgm:prSet presAssocID="{1B349F6B-1D01-4AEE-A0C7-38DBEF02DF3F}" presName="compNode" presStyleCnt="0"/>
      <dgm:spPr/>
    </dgm:pt>
    <dgm:pt modelId="{FD09C56F-E788-425B-B005-DB7E88B6BDCC}" type="pres">
      <dgm:prSet presAssocID="{1B349F6B-1D01-4AEE-A0C7-38DBEF02DF3F}" presName="dummyConnPt" presStyleCnt="0"/>
      <dgm:spPr/>
    </dgm:pt>
    <dgm:pt modelId="{0DF8D91B-B2F7-47DF-A2AC-63C709B9F49F}" type="pres">
      <dgm:prSet presAssocID="{1B349F6B-1D01-4AEE-A0C7-38DBEF02DF3F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6DDE50-DA3E-4785-B643-E99111154BF0}" type="pres">
      <dgm:prSet presAssocID="{EB0E518D-6B91-48D6-8AC9-BB06DE1E8496}" presName="sibTrans" presStyleLbl="bgSibTrans2D1" presStyleIdx="2" presStyleCnt="7"/>
      <dgm:spPr/>
      <dgm:t>
        <a:bodyPr/>
        <a:lstStyle/>
        <a:p>
          <a:endParaRPr lang="en-IN"/>
        </a:p>
      </dgm:t>
    </dgm:pt>
    <dgm:pt modelId="{5DDAAA8A-0554-4570-9536-8343AD1BDDE3}" type="pres">
      <dgm:prSet presAssocID="{C878BA93-7220-4FFE-89C0-A8D6D31CCA67}" presName="compNode" presStyleCnt="0"/>
      <dgm:spPr/>
    </dgm:pt>
    <dgm:pt modelId="{888FADCA-1C3B-44CE-839B-6DBFFB14CAE7}" type="pres">
      <dgm:prSet presAssocID="{C878BA93-7220-4FFE-89C0-A8D6D31CCA67}" presName="dummyConnPt" presStyleCnt="0"/>
      <dgm:spPr/>
    </dgm:pt>
    <dgm:pt modelId="{FE14D9D7-0252-45C7-9F74-0CADCEED99E4}" type="pres">
      <dgm:prSet presAssocID="{C878BA93-7220-4FFE-89C0-A8D6D31CCA67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C317D72-245A-47AF-9EE7-70F3EC588EBB}" type="pres">
      <dgm:prSet presAssocID="{0849EF0A-A3C7-4528-A729-79AEBA7E3F5E}" presName="sibTrans" presStyleLbl="bgSibTrans2D1" presStyleIdx="3" presStyleCnt="7"/>
      <dgm:spPr/>
      <dgm:t>
        <a:bodyPr/>
        <a:lstStyle/>
        <a:p>
          <a:endParaRPr lang="en-IN"/>
        </a:p>
      </dgm:t>
    </dgm:pt>
    <dgm:pt modelId="{C70F9274-0CFB-4573-AFE0-28490A04AB38}" type="pres">
      <dgm:prSet presAssocID="{86D3B3E1-A0BB-4EAE-BB0B-CC606373E0DD}" presName="compNode" presStyleCnt="0"/>
      <dgm:spPr/>
    </dgm:pt>
    <dgm:pt modelId="{6157BBB3-27B0-4814-88FC-C9A029CF6896}" type="pres">
      <dgm:prSet presAssocID="{86D3B3E1-A0BB-4EAE-BB0B-CC606373E0DD}" presName="dummyConnPt" presStyleCnt="0"/>
      <dgm:spPr/>
    </dgm:pt>
    <dgm:pt modelId="{A272037C-FA68-40E3-8559-6202E3F417FA}" type="pres">
      <dgm:prSet presAssocID="{86D3B3E1-A0BB-4EAE-BB0B-CC606373E0D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594AAD-FB7D-4A12-89AA-A573E887BD23}" type="pres">
      <dgm:prSet presAssocID="{31C142C1-28DB-411B-B46B-D2DDE4B136B6}" presName="sibTrans" presStyleLbl="bgSibTrans2D1" presStyleIdx="4" presStyleCnt="7"/>
      <dgm:spPr/>
      <dgm:t>
        <a:bodyPr/>
        <a:lstStyle/>
        <a:p>
          <a:endParaRPr lang="en-IN"/>
        </a:p>
      </dgm:t>
    </dgm:pt>
    <dgm:pt modelId="{89D924E0-0638-467C-8B22-13BED7A83725}" type="pres">
      <dgm:prSet presAssocID="{5CAB135B-DD33-42B2-99EB-654817C219D9}" presName="compNode" presStyleCnt="0"/>
      <dgm:spPr/>
    </dgm:pt>
    <dgm:pt modelId="{7C25F96A-20D4-4013-B11E-D23F2F951F35}" type="pres">
      <dgm:prSet presAssocID="{5CAB135B-DD33-42B2-99EB-654817C219D9}" presName="dummyConnPt" presStyleCnt="0"/>
      <dgm:spPr/>
    </dgm:pt>
    <dgm:pt modelId="{5E620250-9F35-4EFE-8313-C05D70FAC606}" type="pres">
      <dgm:prSet presAssocID="{5CAB135B-DD33-42B2-99EB-654817C219D9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7865A37-86A1-45B0-A244-7FC1DB5A02D1}" type="pres">
      <dgm:prSet presAssocID="{D1DA68C7-1E98-49A5-86F6-04E6D1E9D5BA}" presName="sibTrans" presStyleLbl="bgSibTrans2D1" presStyleIdx="5" presStyleCnt="7"/>
      <dgm:spPr/>
      <dgm:t>
        <a:bodyPr/>
        <a:lstStyle/>
        <a:p>
          <a:endParaRPr lang="en-IN"/>
        </a:p>
      </dgm:t>
    </dgm:pt>
    <dgm:pt modelId="{DA257021-F149-46BA-8E7C-E0ED30DBDBE8}" type="pres">
      <dgm:prSet presAssocID="{C2F01021-EE8F-4FE1-8224-AE211F9CC204}" presName="compNode" presStyleCnt="0"/>
      <dgm:spPr/>
    </dgm:pt>
    <dgm:pt modelId="{E1C36340-7646-43F3-8025-4955577CF165}" type="pres">
      <dgm:prSet presAssocID="{C2F01021-EE8F-4FE1-8224-AE211F9CC204}" presName="dummyConnPt" presStyleCnt="0"/>
      <dgm:spPr/>
    </dgm:pt>
    <dgm:pt modelId="{6D4FAB28-5661-475B-A3A0-74493F16BFF2}" type="pres">
      <dgm:prSet presAssocID="{C2F01021-EE8F-4FE1-8224-AE211F9CC204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78FC29-70A5-4F6C-99D3-D6E6725A9B72}" type="pres">
      <dgm:prSet presAssocID="{C08AFB7F-2082-450D-A10A-6550755243FE}" presName="sibTrans" presStyleLbl="bgSibTrans2D1" presStyleIdx="6" presStyleCnt="7"/>
      <dgm:spPr/>
      <dgm:t>
        <a:bodyPr/>
        <a:lstStyle/>
        <a:p>
          <a:endParaRPr lang="en-IN"/>
        </a:p>
      </dgm:t>
    </dgm:pt>
    <dgm:pt modelId="{F0EA342A-10BE-4C2F-B0F2-9D9D48430A77}" type="pres">
      <dgm:prSet presAssocID="{1CBC467E-9060-49CC-AE60-15A1D9AC6E57}" presName="compNode" presStyleCnt="0"/>
      <dgm:spPr/>
    </dgm:pt>
    <dgm:pt modelId="{1DD8CC5F-9514-4FAC-B217-E17ED486F470}" type="pres">
      <dgm:prSet presAssocID="{1CBC467E-9060-49CC-AE60-15A1D9AC6E57}" presName="dummyConnPt" presStyleCnt="0"/>
      <dgm:spPr/>
    </dgm:pt>
    <dgm:pt modelId="{0096E0D9-6C69-4961-B47D-9403743036D6}" type="pres">
      <dgm:prSet presAssocID="{1CBC467E-9060-49CC-AE60-15A1D9AC6E57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D49163C-02A6-4FB7-8D10-4C39F12A8A2F}" srcId="{F536BF1F-1C15-4C57-A57C-993F405FE73C}" destId="{A8D0C1E6-A289-4A85-ABB4-E388C6F16384}" srcOrd="1" destOrd="0" parTransId="{28952BFF-FDC9-410C-8A04-47E5350AE495}" sibTransId="{E051DBAF-5B53-4B04-96E1-6BAC813AB4B0}"/>
    <dgm:cxn modelId="{EED0A6C8-B303-4750-ADD8-20D5F4908FF8}" type="presOf" srcId="{C2F01021-EE8F-4FE1-8224-AE211F9CC204}" destId="{6D4FAB28-5661-475B-A3A0-74493F16BFF2}" srcOrd="0" destOrd="0" presId="urn:microsoft.com/office/officeart/2005/8/layout/bProcess4"/>
    <dgm:cxn modelId="{F7B88115-18F7-42ED-8BB4-641FAAEE73D2}" type="presOf" srcId="{C878BA93-7220-4FFE-89C0-A8D6D31CCA67}" destId="{FE14D9D7-0252-45C7-9F74-0CADCEED99E4}" srcOrd="0" destOrd="0" presId="urn:microsoft.com/office/officeart/2005/8/layout/bProcess4"/>
    <dgm:cxn modelId="{D7B17235-D298-4D4F-A847-729BCC039066}" srcId="{F536BF1F-1C15-4C57-A57C-993F405FE73C}" destId="{C2F01021-EE8F-4FE1-8224-AE211F9CC204}" srcOrd="6" destOrd="0" parTransId="{427AA686-1256-464F-AD61-A3AD51357AB1}" sibTransId="{C08AFB7F-2082-450D-A10A-6550755243FE}"/>
    <dgm:cxn modelId="{F3FE8620-3847-43FC-A04F-26AE45B292BF}" type="presOf" srcId="{5CAB135B-DD33-42B2-99EB-654817C219D9}" destId="{5E620250-9F35-4EFE-8313-C05D70FAC606}" srcOrd="0" destOrd="0" presId="urn:microsoft.com/office/officeart/2005/8/layout/bProcess4"/>
    <dgm:cxn modelId="{364EA28F-A3F6-46AD-8060-1A349A8A33C6}" type="presOf" srcId="{E051DBAF-5B53-4B04-96E1-6BAC813AB4B0}" destId="{A961607B-7254-4DB9-A8D6-939674CDCCE9}" srcOrd="0" destOrd="0" presId="urn:microsoft.com/office/officeart/2005/8/layout/bProcess4"/>
    <dgm:cxn modelId="{A7631BDF-0F13-47FE-A671-ECCF27C0B571}" type="presOf" srcId="{86D3B3E1-A0BB-4EAE-BB0B-CC606373E0DD}" destId="{A272037C-FA68-40E3-8559-6202E3F417FA}" srcOrd="0" destOrd="0" presId="urn:microsoft.com/office/officeart/2005/8/layout/bProcess4"/>
    <dgm:cxn modelId="{CDE823E3-B8F5-4B11-A641-F5E8210CE703}" type="presOf" srcId="{EB0E518D-6B91-48D6-8AC9-BB06DE1E8496}" destId="{586DDE50-DA3E-4785-B643-E99111154BF0}" srcOrd="0" destOrd="0" presId="urn:microsoft.com/office/officeart/2005/8/layout/bProcess4"/>
    <dgm:cxn modelId="{85DDD10A-E784-4F0F-9CDA-6BA3E3147DC3}" type="presOf" srcId="{31C142C1-28DB-411B-B46B-D2DDE4B136B6}" destId="{34594AAD-FB7D-4A12-89AA-A573E887BD23}" srcOrd="0" destOrd="0" presId="urn:microsoft.com/office/officeart/2005/8/layout/bProcess4"/>
    <dgm:cxn modelId="{6C06ED81-979E-4926-9105-CEA7DE81FEA4}" type="presOf" srcId="{A8D0C1E6-A289-4A85-ABB4-E388C6F16384}" destId="{9D6D3417-6645-4B77-9B11-8738ED3E0353}" srcOrd="0" destOrd="0" presId="urn:microsoft.com/office/officeart/2005/8/layout/bProcess4"/>
    <dgm:cxn modelId="{E76C5511-E3EB-49E9-8EBF-7C8010E448CC}" type="presOf" srcId="{C08AFB7F-2082-450D-A10A-6550755243FE}" destId="{0C78FC29-70A5-4F6C-99D3-D6E6725A9B72}" srcOrd="0" destOrd="0" presId="urn:microsoft.com/office/officeart/2005/8/layout/bProcess4"/>
    <dgm:cxn modelId="{6D2C1EC5-531A-4882-8C79-2C88767B6552}" srcId="{F536BF1F-1C15-4C57-A57C-993F405FE73C}" destId="{5CAB135B-DD33-42B2-99EB-654817C219D9}" srcOrd="5" destOrd="0" parTransId="{3E2DD7D7-E1D4-4D54-AFD8-3F50F4A1D130}" sibTransId="{D1DA68C7-1E98-49A5-86F6-04E6D1E9D5BA}"/>
    <dgm:cxn modelId="{0FF6A4F9-0A6C-4664-8BBF-D03264A34A06}" srcId="{F536BF1F-1C15-4C57-A57C-993F405FE73C}" destId="{1CBC467E-9060-49CC-AE60-15A1D9AC6E57}" srcOrd="7" destOrd="0" parTransId="{22AC8A85-DF57-4524-8A69-C65C6D871CA3}" sibTransId="{D05F4F10-2B6E-4F9B-BAED-E18FE25C5C58}"/>
    <dgm:cxn modelId="{B427E778-EB42-4E6E-9000-D2A4BF0BBC92}" type="presOf" srcId="{280F9396-6FC7-4F4C-8057-EAD732E6D4BD}" destId="{61959B81-0FEF-4B46-B27B-733A62FCF541}" srcOrd="0" destOrd="0" presId="urn:microsoft.com/office/officeart/2005/8/layout/bProcess4"/>
    <dgm:cxn modelId="{6E0ABFDF-2BBE-40EC-BCD2-CE68DA549AFB}" srcId="{F536BF1F-1C15-4C57-A57C-993F405FE73C}" destId="{C878BA93-7220-4FFE-89C0-A8D6D31CCA67}" srcOrd="3" destOrd="0" parTransId="{28703218-1420-49B0-93DD-5333355F9846}" sibTransId="{0849EF0A-A3C7-4528-A729-79AEBA7E3F5E}"/>
    <dgm:cxn modelId="{C13F7FE7-FDFD-45C5-9DDE-5441A30D54B9}" type="presOf" srcId="{0849EF0A-A3C7-4528-A729-79AEBA7E3F5E}" destId="{8C317D72-245A-47AF-9EE7-70F3EC588EBB}" srcOrd="0" destOrd="0" presId="urn:microsoft.com/office/officeart/2005/8/layout/bProcess4"/>
    <dgm:cxn modelId="{C7D9F762-70D7-4683-B5BF-39274D4A18CD}" srcId="{F536BF1F-1C15-4C57-A57C-993F405FE73C}" destId="{86D3B3E1-A0BB-4EAE-BB0B-CC606373E0DD}" srcOrd="4" destOrd="0" parTransId="{CA406BD6-15F5-43C6-9232-497876BB4F92}" sibTransId="{31C142C1-28DB-411B-B46B-D2DDE4B136B6}"/>
    <dgm:cxn modelId="{2F794069-5E3D-4240-A51F-ED7814E0C545}" type="presOf" srcId="{20D1A6BE-0881-4B93-A624-D0EBDB0973F6}" destId="{1203718A-8B41-4180-9874-325EE41CD639}" srcOrd="0" destOrd="0" presId="urn:microsoft.com/office/officeart/2005/8/layout/bProcess4"/>
    <dgm:cxn modelId="{5B1EA6B9-EF39-4FE8-94E0-C91A8C4B8597}" type="presOf" srcId="{F536BF1F-1C15-4C57-A57C-993F405FE73C}" destId="{CFF73689-C612-4B55-B373-A171FBD783B5}" srcOrd="0" destOrd="0" presId="urn:microsoft.com/office/officeart/2005/8/layout/bProcess4"/>
    <dgm:cxn modelId="{CD07D1EA-3C09-4C3D-BADF-F6B1E72BA820}" type="presOf" srcId="{1B349F6B-1D01-4AEE-A0C7-38DBEF02DF3F}" destId="{0DF8D91B-B2F7-47DF-A2AC-63C709B9F49F}" srcOrd="0" destOrd="0" presId="urn:microsoft.com/office/officeart/2005/8/layout/bProcess4"/>
    <dgm:cxn modelId="{E2B90538-DBAC-4B88-9043-4B46278A88FC}" type="presOf" srcId="{1CBC467E-9060-49CC-AE60-15A1D9AC6E57}" destId="{0096E0D9-6C69-4961-B47D-9403743036D6}" srcOrd="0" destOrd="0" presId="urn:microsoft.com/office/officeart/2005/8/layout/bProcess4"/>
    <dgm:cxn modelId="{B6469449-0EC4-40B2-BFE4-A3B0CCAD9A10}" srcId="{F536BF1F-1C15-4C57-A57C-993F405FE73C}" destId="{1B349F6B-1D01-4AEE-A0C7-38DBEF02DF3F}" srcOrd="2" destOrd="0" parTransId="{95169C8A-D4ED-4B75-806B-C6F4FAF92EF4}" sibTransId="{EB0E518D-6B91-48D6-8AC9-BB06DE1E8496}"/>
    <dgm:cxn modelId="{810B8D79-1005-4480-84DC-98990AF2A7A5}" type="presOf" srcId="{D1DA68C7-1E98-49A5-86F6-04E6D1E9D5BA}" destId="{D7865A37-86A1-45B0-A244-7FC1DB5A02D1}" srcOrd="0" destOrd="0" presId="urn:microsoft.com/office/officeart/2005/8/layout/bProcess4"/>
    <dgm:cxn modelId="{96300F56-D0DF-4CF2-BAA4-56489ED6F7D1}" srcId="{F536BF1F-1C15-4C57-A57C-993F405FE73C}" destId="{280F9396-6FC7-4F4C-8057-EAD732E6D4BD}" srcOrd="0" destOrd="0" parTransId="{E2413008-557F-4E99-87AC-2FA93BA5A2EC}" sibTransId="{20D1A6BE-0881-4B93-A624-D0EBDB0973F6}"/>
    <dgm:cxn modelId="{CE57AAEA-1702-4878-933E-E2A914789111}" type="presParOf" srcId="{CFF73689-C612-4B55-B373-A171FBD783B5}" destId="{10C8EC10-71D4-42DC-BC78-B629AA331281}" srcOrd="0" destOrd="0" presId="urn:microsoft.com/office/officeart/2005/8/layout/bProcess4"/>
    <dgm:cxn modelId="{0BD91F61-0031-4289-B6BF-6FD5B03EB54C}" type="presParOf" srcId="{10C8EC10-71D4-42DC-BC78-B629AA331281}" destId="{A0DB5B22-06A1-4014-9C2B-7BBAA64B7859}" srcOrd="0" destOrd="0" presId="urn:microsoft.com/office/officeart/2005/8/layout/bProcess4"/>
    <dgm:cxn modelId="{5262E1A0-150A-417D-BA5E-35596D1E138E}" type="presParOf" srcId="{10C8EC10-71D4-42DC-BC78-B629AA331281}" destId="{61959B81-0FEF-4B46-B27B-733A62FCF541}" srcOrd="1" destOrd="0" presId="urn:microsoft.com/office/officeart/2005/8/layout/bProcess4"/>
    <dgm:cxn modelId="{BA8FC7E9-86F4-4BA1-B839-9B65D72E0174}" type="presParOf" srcId="{CFF73689-C612-4B55-B373-A171FBD783B5}" destId="{1203718A-8B41-4180-9874-325EE41CD639}" srcOrd="1" destOrd="0" presId="urn:microsoft.com/office/officeart/2005/8/layout/bProcess4"/>
    <dgm:cxn modelId="{F665AA9A-9413-4DFC-A42E-3148E5FFCD03}" type="presParOf" srcId="{CFF73689-C612-4B55-B373-A171FBD783B5}" destId="{3D760882-FC27-4FC3-B36E-B10CCE04DC97}" srcOrd="2" destOrd="0" presId="urn:microsoft.com/office/officeart/2005/8/layout/bProcess4"/>
    <dgm:cxn modelId="{E1BB8B8A-7B2B-4319-AE2D-F1A816ACC502}" type="presParOf" srcId="{3D760882-FC27-4FC3-B36E-B10CCE04DC97}" destId="{F96DCDF4-312F-4417-BB91-9F999BD89B74}" srcOrd="0" destOrd="0" presId="urn:microsoft.com/office/officeart/2005/8/layout/bProcess4"/>
    <dgm:cxn modelId="{6640E4AC-D6B5-49D2-86B0-1663617BB4C6}" type="presParOf" srcId="{3D760882-FC27-4FC3-B36E-B10CCE04DC97}" destId="{9D6D3417-6645-4B77-9B11-8738ED3E0353}" srcOrd="1" destOrd="0" presId="urn:microsoft.com/office/officeart/2005/8/layout/bProcess4"/>
    <dgm:cxn modelId="{00B9C1E4-2A35-4631-90D1-B2133E496CC0}" type="presParOf" srcId="{CFF73689-C612-4B55-B373-A171FBD783B5}" destId="{A961607B-7254-4DB9-A8D6-939674CDCCE9}" srcOrd="3" destOrd="0" presId="urn:microsoft.com/office/officeart/2005/8/layout/bProcess4"/>
    <dgm:cxn modelId="{202EAD83-6EA3-4E05-9A24-941B5A28886B}" type="presParOf" srcId="{CFF73689-C612-4B55-B373-A171FBD783B5}" destId="{92A4BEC6-7357-4925-A8A0-828D37B6537E}" srcOrd="4" destOrd="0" presId="urn:microsoft.com/office/officeart/2005/8/layout/bProcess4"/>
    <dgm:cxn modelId="{3B14B1FE-9294-450C-A654-14E61A3A6020}" type="presParOf" srcId="{92A4BEC6-7357-4925-A8A0-828D37B6537E}" destId="{FD09C56F-E788-425B-B005-DB7E88B6BDCC}" srcOrd="0" destOrd="0" presId="urn:microsoft.com/office/officeart/2005/8/layout/bProcess4"/>
    <dgm:cxn modelId="{A7D14C6D-7F63-4F08-8CCC-0D068A529F25}" type="presParOf" srcId="{92A4BEC6-7357-4925-A8A0-828D37B6537E}" destId="{0DF8D91B-B2F7-47DF-A2AC-63C709B9F49F}" srcOrd="1" destOrd="0" presId="urn:microsoft.com/office/officeart/2005/8/layout/bProcess4"/>
    <dgm:cxn modelId="{88C40AA0-C41D-487D-94C9-A47444AA6110}" type="presParOf" srcId="{CFF73689-C612-4B55-B373-A171FBD783B5}" destId="{586DDE50-DA3E-4785-B643-E99111154BF0}" srcOrd="5" destOrd="0" presId="urn:microsoft.com/office/officeart/2005/8/layout/bProcess4"/>
    <dgm:cxn modelId="{EF6A5D20-4767-4367-9A5E-04A42F27EE61}" type="presParOf" srcId="{CFF73689-C612-4B55-B373-A171FBD783B5}" destId="{5DDAAA8A-0554-4570-9536-8343AD1BDDE3}" srcOrd="6" destOrd="0" presId="urn:microsoft.com/office/officeart/2005/8/layout/bProcess4"/>
    <dgm:cxn modelId="{C9615F32-B434-4629-9713-C3212241DC77}" type="presParOf" srcId="{5DDAAA8A-0554-4570-9536-8343AD1BDDE3}" destId="{888FADCA-1C3B-44CE-839B-6DBFFB14CAE7}" srcOrd="0" destOrd="0" presId="urn:microsoft.com/office/officeart/2005/8/layout/bProcess4"/>
    <dgm:cxn modelId="{9314C8D5-2121-4D91-B5BC-A189B7E91DA0}" type="presParOf" srcId="{5DDAAA8A-0554-4570-9536-8343AD1BDDE3}" destId="{FE14D9D7-0252-45C7-9F74-0CADCEED99E4}" srcOrd="1" destOrd="0" presId="urn:microsoft.com/office/officeart/2005/8/layout/bProcess4"/>
    <dgm:cxn modelId="{BDEB9C3C-907C-40B0-8AC3-608CCA55C906}" type="presParOf" srcId="{CFF73689-C612-4B55-B373-A171FBD783B5}" destId="{8C317D72-245A-47AF-9EE7-70F3EC588EBB}" srcOrd="7" destOrd="0" presId="urn:microsoft.com/office/officeart/2005/8/layout/bProcess4"/>
    <dgm:cxn modelId="{FFB878ED-DB4C-4F8A-ADCF-81AA9355DAA6}" type="presParOf" srcId="{CFF73689-C612-4B55-B373-A171FBD783B5}" destId="{C70F9274-0CFB-4573-AFE0-28490A04AB38}" srcOrd="8" destOrd="0" presId="urn:microsoft.com/office/officeart/2005/8/layout/bProcess4"/>
    <dgm:cxn modelId="{E5037BB3-D6A4-4F08-BC88-BA5AA906A09A}" type="presParOf" srcId="{C70F9274-0CFB-4573-AFE0-28490A04AB38}" destId="{6157BBB3-27B0-4814-88FC-C9A029CF6896}" srcOrd="0" destOrd="0" presId="urn:microsoft.com/office/officeart/2005/8/layout/bProcess4"/>
    <dgm:cxn modelId="{CD8AA19F-3B0B-4B90-9049-8C0AE8EBA205}" type="presParOf" srcId="{C70F9274-0CFB-4573-AFE0-28490A04AB38}" destId="{A272037C-FA68-40E3-8559-6202E3F417FA}" srcOrd="1" destOrd="0" presId="urn:microsoft.com/office/officeart/2005/8/layout/bProcess4"/>
    <dgm:cxn modelId="{CC323313-411A-45AF-B36D-E56BDC6DDB88}" type="presParOf" srcId="{CFF73689-C612-4B55-B373-A171FBD783B5}" destId="{34594AAD-FB7D-4A12-89AA-A573E887BD23}" srcOrd="9" destOrd="0" presId="urn:microsoft.com/office/officeart/2005/8/layout/bProcess4"/>
    <dgm:cxn modelId="{3333647E-1975-42CD-A7A3-535026E6A596}" type="presParOf" srcId="{CFF73689-C612-4B55-B373-A171FBD783B5}" destId="{89D924E0-0638-467C-8B22-13BED7A83725}" srcOrd="10" destOrd="0" presId="urn:microsoft.com/office/officeart/2005/8/layout/bProcess4"/>
    <dgm:cxn modelId="{5CA83664-B42A-4A2C-AB55-1067A04B5F6B}" type="presParOf" srcId="{89D924E0-0638-467C-8B22-13BED7A83725}" destId="{7C25F96A-20D4-4013-B11E-D23F2F951F35}" srcOrd="0" destOrd="0" presId="urn:microsoft.com/office/officeart/2005/8/layout/bProcess4"/>
    <dgm:cxn modelId="{3A614B88-8FD2-4409-B4E2-9D83F0D447C2}" type="presParOf" srcId="{89D924E0-0638-467C-8B22-13BED7A83725}" destId="{5E620250-9F35-4EFE-8313-C05D70FAC606}" srcOrd="1" destOrd="0" presId="urn:microsoft.com/office/officeart/2005/8/layout/bProcess4"/>
    <dgm:cxn modelId="{12560531-E732-45F8-AB88-266E9564E995}" type="presParOf" srcId="{CFF73689-C612-4B55-B373-A171FBD783B5}" destId="{D7865A37-86A1-45B0-A244-7FC1DB5A02D1}" srcOrd="11" destOrd="0" presId="urn:microsoft.com/office/officeart/2005/8/layout/bProcess4"/>
    <dgm:cxn modelId="{263492B9-EB3C-455D-9967-D2C3BDF01C91}" type="presParOf" srcId="{CFF73689-C612-4B55-B373-A171FBD783B5}" destId="{DA257021-F149-46BA-8E7C-E0ED30DBDBE8}" srcOrd="12" destOrd="0" presId="urn:microsoft.com/office/officeart/2005/8/layout/bProcess4"/>
    <dgm:cxn modelId="{3A487AAE-5F53-45D2-AD37-B7842BF78521}" type="presParOf" srcId="{DA257021-F149-46BA-8E7C-E0ED30DBDBE8}" destId="{E1C36340-7646-43F3-8025-4955577CF165}" srcOrd="0" destOrd="0" presId="urn:microsoft.com/office/officeart/2005/8/layout/bProcess4"/>
    <dgm:cxn modelId="{5FDE13FC-E006-4167-A2F5-94058DD760E9}" type="presParOf" srcId="{DA257021-F149-46BA-8E7C-E0ED30DBDBE8}" destId="{6D4FAB28-5661-475B-A3A0-74493F16BFF2}" srcOrd="1" destOrd="0" presId="urn:microsoft.com/office/officeart/2005/8/layout/bProcess4"/>
    <dgm:cxn modelId="{56C9C1E6-184C-458B-A82F-09DB2B6A219D}" type="presParOf" srcId="{CFF73689-C612-4B55-B373-A171FBD783B5}" destId="{0C78FC29-70A5-4F6C-99D3-D6E6725A9B72}" srcOrd="13" destOrd="0" presId="urn:microsoft.com/office/officeart/2005/8/layout/bProcess4"/>
    <dgm:cxn modelId="{DDD6F0C4-5C28-4ADD-B782-F8EE9D8958B1}" type="presParOf" srcId="{CFF73689-C612-4B55-B373-A171FBD783B5}" destId="{F0EA342A-10BE-4C2F-B0F2-9D9D48430A77}" srcOrd="14" destOrd="0" presId="urn:microsoft.com/office/officeart/2005/8/layout/bProcess4"/>
    <dgm:cxn modelId="{0F962A3E-0E0B-4581-B365-CBD3B4D01318}" type="presParOf" srcId="{F0EA342A-10BE-4C2F-B0F2-9D9D48430A77}" destId="{1DD8CC5F-9514-4FAC-B217-E17ED486F470}" srcOrd="0" destOrd="0" presId="urn:microsoft.com/office/officeart/2005/8/layout/bProcess4"/>
    <dgm:cxn modelId="{8939A245-7DC0-40A0-908A-DE0FA7A06F5D}" type="presParOf" srcId="{F0EA342A-10BE-4C2F-B0F2-9D9D48430A77}" destId="{0096E0D9-6C69-4961-B47D-9403743036D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36BF1F-1C15-4C57-A57C-993F405FE73C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280F9396-6FC7-4F4C-8057-EAD732E6D4BD}">
      <dgm:prSet phldrT="[Text]" custT="1"/>
      <dgm:spPr/>
      <dgm:t>
        <a:bodyPr/>
        <a:lstStyle/>
        <a:p>
          <a:r>
            <a:rPr lang="en-US" sz="1800" dirty="0" smtClean="0"/>
            <a:t>Divide room in 29 Partitions.</a:t>
          </a:r>
          <a:endParaRPr lang="en-IN" sz="1800" dirty="0"/>
        </a:p>
      </dgm:t>
    </dgm:pt>
    <dgm:pt modelId="{E2413008-557F-4E99-87AC-2FA93BA5A2EC}" type="parTrans" cxnId="{96300F56-D0DF-4CF2-BAA4-56489ED6F7D1}">
      <dgm:prSet/>
      <dgm:spPr/>
      <dgm:t>
        <a:bodyPr/>
        <a:lstStyle/>
        <a:p>
          <a:endParaRPr lang="en-IN"/>
        </a:p>
      </dgm:t>
    </dgm:pt>
    <dgm:pt modelId="{20D1A6BE-0881-4B93-A624-D0EBDB0973F6}" type="sibTrans" cxnId="{96300F56-D0DF-4CF2-BAA4-56489ED6F7D1}">
      <dgm:prSet/>
      <dgm:spPr/>
      <dgm:t>
        <a:bodyPr/>
        <a:lstStyle/>
        <a:p>
          <a:endParaRPr lang="en-IN"/>
        </a:p>
      </dgm:t>
    </dgm:pt>
    <dgm:pt modelId="{A8D0C1E6-A289-4A85-ABB4-E388C6F16384}">
      <dgm:prSet phldrT="[Text]" custT="1"/>
      <dgm:spPr/>
      <dgm:t>
        <a:bodyPr/>
        <a:lstStyle/>
        <a:p>
          <a:r>
            <a:rPr lang="en-US" sz="1800" dirty="0" smtClean="0"/>
            <a:t>4 Beacons collect RSSI values</a:t>
          </a:r>
          <a:endParaRPr lang="en-IN" sz="1800" dirty="0"/>
        </a:p>
      </dgm:t>
    </dgm:pt>
    <dgm:pt modelId="{28952BFF-FDC9-410C-8A04-47E5350AE495}" type="parTrans" cxnId="{CD49163C-02A6-4FB7-8D10-4C39F12A8A2F}">
      <dgm:prSet/>
      <dgm:spPr/>
      <dgm:t>
        <a:bodyPr/>
        <a:lstStyle/>
        <a:p>
          <a:endParaRPr lang="en-IN"/>
        </a:p>
      </dgm:t>
    </dgm:pt>
    <dgm:pt modelId="{E051DBAF-5B53-4B04-96E1-6BAC813AB4B0}" type="sibTrans" cxnId="{CD49163C-02A6-4FB7-8D10-4C39F12A8A2F}">
      <dgm:prSet/>
      <dgm:spPr/>
      <dgm:t>
        <a:bodyPr/>
        <a:lstStyle/>
        <a:p>
          <a:endParaRPr lang="en-IN"/>
        </a:p>
      </dgm:t>
    </dgm:pt>
    <dgm:pt modelId="{1B349F6B-1D01-4AEE-A0C7-38DBEF02DF3F}">
      <dgm:prSet phldrT="[Text]" custT="1"/>
      <dgm:spPr/>
      <dgm:t>
        <a:bodyPr/>
        <a:lstStyle/>
        <a:p>
          <a:r>
            <a:rPr lang="en-US" sz="1800" dirty="0" smtClean="0"/>
            <a:t>API packets containing RSSI values sent to coordinator at Raspberry pi.</a:t>
          </a:r>
        </a:p>
      </dgm:t>
    </dgm:pt>
    <dgm:pt modelId="{95169C8A-D4ED-4B75-806B-C6F4FAF92EF4}" type="parTrans" cxnId="{B6469449-0EC4-40B2-BFE4-A3B0CCAD9A10}">
      <dgm:prSet/>
      <dgm:spPr/>
      <dgm:t>
        <a:bodyPr/>
        <a:lstStyle/>
        <a:p>
          <a:endParaRPr lang="en-IN"/>
        </a:p>
      </dgm:t>
    </dgm:pt>
    <dgm:pt modelId="{EB0E518D-6B91-48D6-8AC9-BB06DE1E8496}" type="sibTrans" cxnId="{B6469449-0EC4-40B2-BFE4-A3B0CCAD9A10}">
      <dgm:prSet/>
      <dgm:spPr/>
      <dgm:t>
        <a:bodyPr/>
        <a:lstStyle/>
        <a:p>
          <a:endParaRPr lang="en-IN"/>
        </a:p>
      </dgm:t>
    </dgm:pt>
    <dgm:pt modelId="{C878BA93-7220-4FFE-89C0-A8D6D31CCA67}">
      <dgm:prSet phldrT="[Text]" custT="1"/>
      <dgm:spPr/>
      <dgm:t>
        <a:bodyPr/>
        <a:lstStyle/>
        <a:p>
          <a:r>
            <a:rPr lang="en-US" sz="1800" dirty="0" smtClean="0"/>
            <a:t>Implement KNN.</a:t>
          </a:r>
          <a:endParaRPr lang="en-IN" sz="1800" dirty="0"/>
        </a:p>
      </dgm:t>
    </dgm:pt>
    <dgm:pt modelId="{28703218-1420-49B0-93DD-5333355F9846}" type="parTrans" cxnId="{6E0ABFDF-2BBE-40EC-BCD2-CE68DA549AFB}">
      <dgm:prSet/>
      <dgm:spPr/>
      <dgm:t>
        <a:bodyPr/>
        <a:lstStyle/>
        <a:p>
          <a:endParaRPr lang="en-IN"/>
        </a:p>
      </dgm:t>
    </dgm:pt>
    <dgm:pt modelId="{0849EF0A-A3C7-4528-A729-79AEBA7E3F5E}" type="sibTrans" cxnId="{6E0ABFDF-2BBE-40EC-BCD2-CE68DA549AFB}">
      <dgm:prSet/>
      <dgm:spPr/>
      <dgm:t>
        <a:bodyPr/>
        <a:lstStyle/>
        <a:p>
          <a:endParaRPr lang="en-IN"/>
        </a:p>
      </dgm:t>
    </dgm:pt>
    <dgm:pt modelId="{86D3B3E1-A0BB-4EAE-BB0B-CC606373E0DD}">
      <dgm:prSet phldrT="[Text]" custT="1"/>
      <dgm:spPr/>
      <dgm:t>
        <a:bodyPr/>
        <a:lstStyle/>
        <a:p>
          <a:r>
            <a:rPr lang="en-US" sz="1800" dirty="0" smtClean="0"/>
            <a:t>Connect to Server</a:t>
          </a:r>
          <a:r>
            <a:rPr lang="en-IN" sz="1800" dirty="0" smtClean="0"/>
            <a:t>.</a:t>
          </a:r>
          <a:endParaRPr lang="en-IN" sz="1800" dirty="0"/>
        </a:p>
      </dgm:t>
    </dgm:pt>
    <dgm:pt modelId="{CA406BD6-15F5-43C6-9232-497876BB4F92}" type="parTrans" cxnId="{C7D9F762-70D7-4683-B5BF-39274D4A18CD}">
      <dgm:prSet/>
      <dgm:spPr/>
      <dgm:t>
        <a:bodyPr/>
        <a:lstStyle/>
        <a:p>
          <a:endParaRPr lang="en-IN"/>
        </a:p>
      </dgm:t>
    </dgm:pt>
    <dgm:pt modelId="{31C142C1-28DB-411B-B46B-D2DDE4B136B6}" type="sibTrans" cxnId="{C7D9F762-70D7-4683-B5BF-39274D4A18CD}">
      <dgm:prSet/>
      <dgm:spPr/>
      <dgm:t>
        <a:bodyPr/>
        <a:lstStyle/>
        <a:p>
          <a:endParaRPr lang="en-IN"/>
        </a:p>
      </dgm:t>
    </dgm:pt>
    <dgm:pt modelId="{5CAB135B-DD33-42B2-99EB-654817C219D9}">
      <dgm:prSet phldrT="[Text]" custT="1"/>
      <dgm:spPr/>
      <dgm:t>
        <a:bodyPr/>
        <a:lstStyle/>
        <a:p>
          <a:r>
            <a:rPr lang="en-IN" sz="1800" dirty="0" smtClean="0"/>
            <a:t>Use SVG for visualization of dynamic location</a:t>
          </a:r>
          <a:endParaRPr lang="en-IN" sz="1800" dirty="0"/>
        </a:p>
      </dgm:t>
    </dgm:pt>
    <dgm:pt modelId="{3E2DD7D7-E1D4-4D54-AFD8-3F50F4A1D130}" type="parTrans" cxnId="{6D2C1EC5-531A-4882-8C79-2C88767B6552}">
      <dgm:prSet/>
      <dgm:spPr/>
      <dgm:t>
        <a:bodyPr/>
        <a:lstStyle/>
        <a:p>
          <a:endParaRPr lang="en-IN"/>
        </a:p>
      </dgm:t>
    </dgm:pt>
    <dgm:pt modelId="{D1DA68C7-1E98-49A5-86F6-04E6D1E9D5BA}" type="sibTrans" cxnId="{6D2C1EC5-531A-4882-8C79-2C88767B6552}">
      <dgm:prSet/>
      <dgm:spPr/>
      <dgm:t>
        <a:bodyPr/>
        <a:lstStyle/>
        <a:p>
          <a:endParaRPr lang="en-IN"/>
        </a:p>
      </dgm:t>
    </dgm:pt>
    <dgm:pt modelId="{CFF73689-C612-4B55-B373-A171FBD783B5}" type="pres">
      <dgm:prSet presAssocID="{F536BF1F-1C15-4C57-A57C-993F405FE73C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10C8EC10-71D4-42DC-BC78-B629AA331281}" type="pres">
      <dgm:prSet presAssocID="{280F9396-6FC7-4F4C-8057-EAD732E6D4BD}" presName="compNode" presStyleCnt="0"/>
      <dgm:spPr/>
    </dgm:pt>
    <dgm:pt modelId="{A0DB5B22-06A1-4014-9C2B-7BBAA64B7859}" type="pres">
      <dgm:prSet presAssocID="{280F9396-6FC7-4F4C-8057-EAD732E6D4BD}" presName="dummyConnPt" presStyleCnt="0"/>
      <dgm:spPr/>
    </dgm:pt>
    <dgm:pt modelId="{61959B81-0FEF-4B46-B27B-733A62FCF541}" type="pres">
      <dgm:prSet presAssocID="{280F9396-6FC7-4F4C-8057-EAD732E6D4B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203718A-8B41-4180-9874-325EE41CD639}" type="pres">
      <dgm:prSet presAssocID="{20D1A6BE-0881-4B93-A624-D0EBDB0973F6}" presName="sibTrans" presStyleLbl="bgSibTrans2D1" presStyleIdx="0" presStyleCnt="5"/>
      <dgm:spPr/>
      <dgm:t>
        <a:bodyPr/>
        <a:lstStyle/>
        <a:p>
          <a:endParaRPr lang="en-IN"/>
        </a:p>
      </dgm:t>
    </dgm:pt>
    <dgm:pt modelId="{3D760882-FC27-4FC3-B36E-B10CCE04DC97}" type="pres">
      <dgm:prSet presAssocID="{A8D0C1E6-A289-4A85-ABB4-E388C6F16384}" presName="compNode" presStyleCnt="0"/>
      <dgm:spPr/>
    </dgm:pt>
    <dgm:pt modelId="{F96DCDF4-312F-4417-BB91-9F999BD89B74}" type="pres">
      <dgm:prSet presAssocID="{A8D0C1E6-A289-4A85-ABB4-E388C6F16384}" presName="dummyConnPt" presStyleCnt="0"/>
      <dgm:spPr/>
    </dgm:pt>
    <dgm:pt modelId="{9D6D3417-6645-4B77-9B11-8738ED3E0353}" type="pres">
      <dgm:prSet presAssocID="{A8D0C1E6-A289-4A85-ABB4-E388C6F1638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61607B-7254-4DB9-A8D6-939674CDCCE9}" type="pres">
      <dgm:prSet presAssocID="{E051DBAF-5B53-4B04-96E1-6BAC813AB4B0}" presName="sibTrans" presStyleLbl="bgSibTrans2D1" presStyleIdx="1" presStyleCnt="5"/>
      <dgm:spPr/>
      <dgm:t>
        <a:bodyPr/>
        <a:lstStyle/>
        <a:p>
          <a:endParaRPr lang="en-IN"/>
        </a:p>
      </dgm:t>
    </dgm:pt>
    <dgm:pt modelId="{92A4BEC6-7357-4925-A8A0-828D37B6537E}" type="pres">
      <dgm:prSet presAssocID="{1B349F6B-1D01-4AEE-A0C7-38DBEF02DF3F}" presName="compNode" presStyleCnt="0"/>
      <dgm:spPr/>
    </dgm:pt>
    <dgm:pt modelId="{FD09C56F-E788-425B-B005-DB7E88B6BDCC}" type="pres">
      <dgm:prSet presAssocID="{1B349F6B-1D01-4AEE-A0C7-38DBEF02DF3F}" presName="dummyConnPt" presStyleCnt="0"/>
      <dgm:spPr/>
    </dgm:pt>
    <dgm:pt modelId="{0DF8D91B-B2F7-47DF-A2AC-63C709B9F49F}" type="pres">
      <dgm:prSet presAssocID="{1B349F6B-1D01-4AEE-A0C7-38DBEF02DF3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6DDE50-DA3E-4785-B643-E99111154BF0}" type="pres">
      <dgm:prSet presAssocID="{EB0E518D-6B91-48D6-8AC9-BB06DE1E8496}" presName="sibTrans" presStyleLbl="bgSibTrans2D1" presStyleIdx="2" presStyleCnt="5"/>
      <dgm:spPr/>
      <dgm:t>
        <a:bodyPr/>
        <a:lstStyle/>
        <a:p>
          <a:endParaRPr lang="en-IN"/>
        </a:p>
      </dgm:t>
    </dgm:pt>
    <dgm:pt modelId="{5DDAAA8A-0554-4570-9536-8343AD1BDDE3}" type="pres">
      <dgm:prSet presAssocID="{C878BA93-7220-4FFE-89C0-A8D6D31CCA67}" presName="compNode" presStyleCnt="0"/>
      <dgm:spPr/>
    </dgm:pt>
    <dgm:pt modelId="{888FADCA-1C3B-44CE-839B-6DBFFB14CAE7}" type="pres">
      <dgm:prSet presAssocID="{C878BA93-7220-4FFE-89C0-A8D6D31CCA67}" presName="dummyConnPt" presStyleCnt="0"/>
      <dgm:spPr/>
    </dgm:pt>
    <dgm:pt modelId="{FE14D9D7-0252-45C7-9F74-0CADCEED99E4}" type="pres">
      <dgm:prSet presAssocID="{C878BA93-7220-4FFE-89C0-A8D6D31CCA6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C317D72-245A-47AF-9EE7-70F3EC588EBB}" type="pres">
      <dgm:prSet presAssocID="{0849EF0A-A3C7-4528-A729-79AEBA7E3F5E}" presName="sibTrans" presStyleLbl="bgSibTrans2D1" presStyleIdx="3" presStyleCnt="5"/>
      <dgm:spPr/>
      <dgm:t>
        <a:bodyPr/>
        <a:lstStyle/>
        <a:p>
          <a:endParaRPr lang="en-IN"/>
        </a:p>
      </dgm:t>
    </dgm:pt>
    <dgm:pt modelId="{C70F9274-0CFB-4573-AFE0-28490A04AB38}" type="pres">
      <dgm:prSet presAssocID="{86D3B3E1-A0BB-4EAE-BB0B-CC606373E0DD}" presName="compNode" presStyleCnt="0"/>
      <dgm:spPr/>
    </dgm:pt>
    <dgm:pt modelId="{6157BBB3-27B0-4814-88FC-C9A029CF6896}" type="pres">
      <dgm:prSet presAssocID="{86D3B3E1-A0BB-4EAE-BB0B-CC606373E0DD}" presName="dummyConnPt" presStyleCnt="0"/>
      <dgm:spPr/>
    </dgm:pt>
    <dgm:pt modelId="{A272037C-FA68-40E3-8559-6202E3F417FA}" type="pres">
      <dgm:prSet presAssocID="{86D3B3E1-A0BB-4EAE-BB0B-CC606373E0D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594AAD-FB7D-4A12-89AA-A573E887BD23}" type="pres">
      <dgm:prSet presAssocID="{31C142C1-28DB-411B-B46B-D2DDE4B136B6}" presName="sibTrans" presStyleLbl="bgSibTrans2D1" presStyleIdx="4" presStyleCnt="5"/>
      <dgm:spPr/>
      <dgm:t>
        <a:bodyPr/>
        <a:lstStyle/>
        <a:p>
          <a:endParaRPr lang="en-IN"/>
        </a:p>
      </dgm:t>
    </dgm:pt>
    <dgm:pt modelId="{89D924E0-0638-467C-8B22-13BED7A83725}" type="pres">
      <dgm:prSet presAssocID="{5CAB135B-DD33-42B2-99EB-654817C219D9}" presName="compNode" presStyleCnt="0"/>
      <dgm:spPr/>
    </dgm:pt>
    <dgm:pt modelId="{7C25F96A-20D4-4013-B11E-D23F2F951F35}" type="pres">
      <dgm:prSet presAssocID="{5CAB135B-DD33-42B2-99EB-654817C219D9}" presName="dummyConnPt" presStyleCnt="0"/>
      <dgm:spPr/>
    </dgm:pt>
    <dgm:pt modelId="{5E620250-9F35-4EFE-8313-C05D70FAC606}" type="pres">
      <dgm:prSet presAssocID="{5CAB135B-DD33-42B2-99EB-654817C219D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50DE9C5-8E8A-45A6-844A-451E93E2A785}" type="presOf" srcId="{EB0E518D-6B91-48D6-8AC9-BB06DE1E8496}" destId="{586DDE50-DA3E-4785-B643-E99111154BF0}" srcOrd="0" destOrd="0" presId="urn:microsoft.com/office/officeart/2005/8/layout/bProcess4"/>
    <dgm:cxn modelId="{C0EDC8E2-9B3B-4CDE-B919-4B36CA1223D5}" type="presOf" srcId="{F536BF1F-1C15-4C57-A57C-993F405FE73C}" destId="{CFF73689-C612-4B55-B373-A171FBD783B5}" srcOrd="0" destOrd="0" presId="urn:microsoft.com/office/officeart/2005/8/layout/bProcess4"/>
    <dgm:cxn modelId="{6E0ABFDF-2BBE-40EC-BCD2-CE68DA549AFB}" srcId="{F536BF1F-1C15-4C57-A57C-993F405FE73C}" destId="{C878BA93-7220-4FFE-89C0-A8D6D31CCA67}" srcOrd="3" destOrd="0" parTransId="{28703218-1420-49B0-93DD-5333355F9846}" sibTransId="{0849EF0A-A3C7-4528-A729-79AEBA7E3F5E}"/>
    <dgm:cxn modelId="{021DF40E-C4EE-47EE-8618-C3E72E25CB71}" type="presOf" srcId="{1B349F6B-1D01-4AEE-A0C7-38DBEF02DF3F}" destId="{0DF8D91B-B2F7-47DF-A2AC-63C709B9F49F}" srcOrd="0" destOrd="0" presId="urn:microsoft.com/office/officeart/2005/8/layout/bProcess4"/>
    <dgm:cxn modelId="{CE8297A7-5C4C-4E13-B6B6-C8E3D40A8C31}" type="presOf" srcId="{31C142C1-28DB-411B-B46B-D2DDE4B136B6}" destId="{34594AAD-FB7D-4A12-89AA-A573E887BD23}" srcOrd="0" destOrd="0" presId="urn:microsoft.com/office/officeart/2005/8/layout/bProcess4"/>
    <dgm:cxn modelId="{96300F56-D0DF-4CF2-BAA4-56489ED6F7D1}" srcId="{F536BF1F-1C15-4C57-A57C-993F405FE73C}" destId="{280F9396-6FC7-4F4C-8057-EAD732E6D4BD}" srcOrd="0" destOrd="0" parTransId="{E2413008-557F-4E99-87AC-2FA93BA5A2EC}" sibTransId="{20D1A6BE-0881-4B93-A624-D0EBDB0973F6}"/>
    <dgm:cxn modelId="{28CC6211-ABC9-41E2-9FC5-5580F88C7256}" type="presOf" srcId="{C878BA93-7220-4FFE-89C0-A8D6D31CCA67}" destId="{FE14D9D7-0252-45C7-9F74-0CADCEED99E4}" srcOrd="0" destOrd="0" presId="urn:microsoft.com/office/officeart/2005/8/layout/bProcess4"/>
    <dgm:cxn modelId="{34D74E49-D6FD-475B-8FFD-518CF3D0DE90}" type="presOf" srcId="{E051DBAF-5B53-4B04-96E1-6BAC813AB4B0}" destId="{A961607B-7254-4DB9-A8D6-939674CDCCE9}" srcOrd="0" destOrd="0" presId="urn:microsoft.com/office/officeart/2005/8/layout/bProcess4"/>
    <dgm:cxn modelId="{9CA95025-6FE6-4B87-98CD-FE7A768C01A9}" type="presOf" srcId="{86D3B3E1-A0BB-4EAE-BB0B-CC606373E0DD}" destId="{A272037C-FA68-40E3-8559-6202E3F417FA}" srcOrd="0" destOrd="0" presId="urn:microsoft.com/office/officeart/2005/8/layout/bProcess4"/>
    <dgm:cxn modelId="{47B22CCB-D164-4BF7-B01E-23D9619529FE}" type="presOf" srcId="{20D1A6BE-0881-4B93-A624-D0EBDB0973F6}" destId="{1203718A-8B41-4180-9874-325EE41CD639}" srcOrd="0" destOrd="0" presId="urn:microsoft.com/office/officeart/2005/8/layout/bProcess4"/>
    <dgm:cxn modelId="{C7D9F762-70D7-4683-B5BF-39274D4A18CD}" srcId="{F536BF1F-1C15-4C57-A57C-993F405FE73C}" destId="{86D3B3E1-A0BB-4EAE-BB0B-CC606373E0DD}" srcOrd="4" destOrd="0" parTransId="{CA406BD6-15F5-43C6-9232-497876BB4F92}" sibTransId="{31C142C1-28DB-411B-B46B-D2DDE4B136B6}"/>
    <dgm:cxn modelId="{3D199AD6-EE15-4A3E-A4BA-4592CD74F5BD}" type="presOf" srcId="{5CAB135B-DD33-42B2-99EB-654817C219D9}" destId="{5E620250-9F35-4EFE-8313-C05D70FAC606}" srcOrd="0" destOrd="0" presId="urn:microsoft.com/office/officeart/2005/8/layout/bProcess4"/>
    <dgm:cxn modelId="{B6469449-0EC4-40B2-BFE4-A3B0CCAD9A10}" srcId="{F536BF1F-1C15-4C57-A57C-993F405FE73C}" destId="{1B349F6B-1D01-4AEE-A0C7-38DBEF02DF3F}" srcOrd="2" destOrd="0" parTransId="{95169C8A-D4ED-4B75-806B-C6F4FAF92EF4}" sibTransId="{EB0E518D-6B91-48D6-8AC9-BB06DE1E8496}"/>
    <dgm:cxn modelId="{33017A93-4FA5-439D-8750-D69B3BD3588A}" type="presOf" srcId="{0849EF0A-A3C7-4528-A729-79AEBA7E3F5E}" destId="{8C317D72-245A-47AF-9EE7-70F3EC588EBB}" srcOrd="0" destOrd="0" presId="urn:microsoft.com/office/officeart/2005/8/layout/bProcess4"/>
    <dgm:cxn modelId="{994758E1-0ECA-4043-AF2E-DED9D6B17BE3}" type="presOf" srcId="{280F9396-6FC7-4F4C-8057-EAD732E6D4BD}" destId="{61959B81-0FEF-4B46-B27B-733A62FCF541}" srcOrd="0" destOrd="0" presId="urn:microsoft.com/office/officeart/2005/8/layout/bProcess4"/>
    <dgm:cxn modelId="{E18FFE88-EE03-4224-8A46-F6192EE731E5}" type="presOf" srcId="{A8D0C1E6-A289-4A85-ABB4-E388C6F16384}" destId="{9D6D3417-6645-4B77-9B11-8738ED3E0353}" srcOrd="0" destOrd="0" presId="urn:microsoft.com/office/officeart/2005/8/layout/bProcess4"/>
    <dgm:cxn modelId="{CD49163C-02A6-4FB7-8D10-4C39F12A8A2F}" srcId="{F536BF1F-1C15-4C57-A57C-993F405FE73C}" destId="{A8D0C1E6-A289-4A85-ABB4-E388C6F16384}" srcOrd="1" destOrd="0" parTransId="{28952BFF-FDC9-410C-8A04-47E5350AE495}" sibTransId="{E051DBAF-5B53-4B04-96E1-6BAC813AB4B0}"/>
    <dgm:cxn modelId="{6D2C1EC5-531A-4882-8C79-2C88767B6552}" srcId="{F536BF1F-1C15-4C57-A57C-993F405FE73C}" destId="{5CAB135B-DD33-42B2-99EB-654817C219D9}" srcOrd="5" destOrd="0" parTransId="{3E2DD7D7-E1D4-4D54-AFD8-3F50F4A1D130}" sibTransId="{D1DA68C7-1E98-49A5-86F6-04E6D1E9D5BA}"/>
    <dgm:cxn modelId="{F3230CFC-0131-4616-813C-DCF5CE2A6680}" type="presParOf" srcId="{CFF73689-C612-4B55-B373-A171FBD783B5}" destId="{10C8EC10-71D4-42DC-BC78-B629AA331281}" srcOrd="0" destOrd="0" presId="urn:microsoft.com/office/officeart/2005/8/layout/bProcess4"/>
    <dgm:cxn modelId="{9019B54D-6097-4FE0-ADEA-DCB2E5623163}" type="presParOf" srcId="{10C8EC10-71D4-42DC-BC78-B629AA331281}" destId="{A0DB5B22-06A1-4014-9C2B-7BBAA64B7859}" srcOrd="0" destOrd="0" presId="urn:microsoft.com/office/officeart/2005/8/layout/bProcess4"/>
    <dgm:cxn modelId="{C3189416-C1FB-4FA6-B0A2-B23C2F1C49FE}" type="presParOf" srcId="{10C8EC10-71D4-42DC-BC78-B629AA331281}" destId="{61959B81-0FEF-4B46-B27B-733A62FCF541}" srcOrd="1" destOrd="0" presId="urn:microsoft.com/office/officeart/2005/8/layout/bProcess4"/>
    <dgm:cxn modelId="{EFBDEC2E-57FE-4A0F-8F83-4BC671D7909A}" type="presParOf" srcId="{CFF73689-C612-4B55-B373-A171FBD783B5}" destId="{1203718A-8B41-4180-9874-325EE41CD639}" srcOrd="1" destOrd="0" presId="urn:microsoft.com/office/officeart/2005/8/layout/bProcess4"/>
    <dgm:cxn modelId="{E6089DFB-0F8B-4D8D-91BB-8F37685A71C7}" type="presParOf" srcId="{CFF73689-C612-4B55-B373-A171FBD783B5}" destId="{3D760882-FC27-4FC3-B36E-B10CCE04DC97}" srcOrd="2" destOrd="0" presId="urn:microsoft.com/office/officeart/2005/8/layout/bProcess4"/>
    <dgm:cxn modelId="{0CA33AB8-D310-418F-8369-263AE356DBF0}" type="presParOf" srcId="{3D760882-FC27-4FC3-B36E-B10CCE04DC97}" destId="{F96DCDF4-312F-4417-BB91-9F999BD89B74}" srcOrd="0" destOrd="0" presId="urn:microsoft.com/office/officeart/2005/8/layout/bProcess4"/>
    <dgm:cxn modelId="{50AADB73-EF5B-494A-BBF5-AEA7A1C83E0D}" type="presParOf" srcId="{3D760882-FC27-4FC3-B36E-B10CCE04DC97}" destId="{9D6D3417-6645-4B77-9B11-8738ED3E0353}" srcOrd="1" destOrd="0" presId="urn:microsoft.com/office/officeart/2005/8/layout/bProcess4"/>
    <dgm:cxn modelId="{77EB11BF-69CE-4BAA-B842-593085599251}" type="presParOf" srcId="{CFF73689-C612-4B55-B373-A171FBD783B5}" destId="{A961607B-7254-4DB9-A8D6-939674CDCCE9}" srcOrd="3" destOrd="0" presId="urn:microsoft.com/office/officeart/2005/8/layout/bProcess4"/>
    <dgm:cxn modelId="{B4674152-E232-486E-BDB0-E7F8CB7E1073}" type="presParOf" srcId="{CFF73689-C612-4B55-B373-A171FBD783B5}" destId="{92A4BEC6-7357-4925-A8A0-828D37B6537E}" srcOrd="4" destOrd="0" presId="urn:microsoft.com/office/officeart/2005/8/layout/bProcess4"/>
    <dgm:cxn modelId="{F307232D-CD9E-41F9-936B-BF04DACD5AD1}" type="presParOf" srcId="{92A4BEC6-7357-4925-A8A0-828D37B6537E}" destId="{FD09C56F-E788-425B-B005-DB7E88B6BDCC}" srcOrd="0" destOrd="0" presId="urn:microsoft.com/office/officeart/2005/8/layout/bProcess4"/>
    <dgm:cxn modelId="{6EB8BC10-5223-4B9D-AF46-274AE0058732}" type="presParOf" srcId="{92A4BEC6-7357-4925-A8A0-828D37B6537E}" destId="{0DF8D91B-B2F7-47DF-A2AC-63C709B9F49F}" srcOrd="1" destOrd="0" presId="urn:microsoft.com/office/officeart/2005/8/layout/bProcess4"/>
    <dgm:cxn modelId="{175A7FF8-BAE0-4833-A12A-089B0D64B260}" type="presParOf" srcId="{CFF73689-C612-4B55-B373-A171FBD783B5}" destId="{586DDE50-DA3E-4785-B643-E99111154BF0}" srcOrd="5" destOrd="0" presId="urn:microsoft.com/office/officeart/2005/8/layout/bProcess4"/>
    <dgm:cxn modelId="{B14038D5-CF35-44DE-A317-5BEDA417D5AF}" type="presParOf" srcId="{CFF73689-C612-4B55-B373-A171FBD783B5}" destId="{5DDAAA8A-0554-4570-9536-8343AD1BDDE3}" srcOrd="6" destOrd="0" presId="urn:microsoft.com/office/officeart/2005/8/layout/bProcess4"/>
    <dgm:cxn modelId="{32B19B52-06F8-4AFE-A160-FF84A3E9EBE1}" type="presParOf" srcId="{5DDAAA8A-0554-4570-9536-8343AD1BDDE3}" destId="{888FADCA-1C3B-44CE-839B-6DBFFB14CAE7}" srcOrd="0" destOrd="0" presId="urn:microsoft.com/office/officeart/2005/8/layout/bProcess4"/>
    <dgm:cxn modelId="{6EB41146-8953-469D-A9A6-7087C845E92E}" type="presParOf" srcId="{5DDAAA8A-0554-4570-9536-8343AD1BDDE3}" destId="{FE14D9D7-0252-45C7-9F74-0CADCEED99E4}" srcOrd="1" destOrd="0" presId="urn:microsoft.com/office/officeart/2005/8/layout/bProcess4"/>
    <dgm:cxn modelId="{73EA97E8-99BE-43E3-BF11-477A755E3D78}" type="presParOf" srcId="{CFF73689-C612-4B55-B373-A171FBD783B5}" destId="{8C317D72-245A-47AF-9EE7-70F3EC588EBB}" srcOrd="7" destOrd="0" presId="urn:microsoft.com/office/officeart/2005/8/layout/bProcess4"/>
    <dgm:cxn modelId="{25BAB152-3E36-4C99-AC1E-AE6CF0736B43}" type="presParOf" srcId="{CFF73689-C612-4B55-B373-A171FBD783B5}" destId="{C70F9274-0CFB-4573-AFE0-28490A04AB38}" srcOrd="8" destOrd="0" presId="urn:microsoft.com/office/officeart/2005/8/layout/bProcess4"/>
    <dgm:cxn modelId="{712616C3-C330-4AC4-ACAE-6C3AC5C80F08}" type="presParOf" srcId="{C70F9274-0CFB-4573-AFE0-28490A04AB38}" destId="{6157BBB3-27B0-4814-88FC-C9A029CF6896}" srcOrd="0" destOrd="0" presId="urn:microsoft.com/office/officeart/2005/8/layout/bProcess4"/>
    <dgm:cxn modelId="{093BBC98-ADF3-43A3-AA9A-4BF76A439321}" type="presParOf" srcId="{C70F9274-0CFB-4573-AFE0-28490A04AB38}" destId="{A272037C-FA68-40E3-8559-6202E3F417FA}" srcOrd="1" destOrd="0" presId="urn:microsoft.com/office/officeart/2005/8/layout/bProcess4"/>
    <dgm:cxn modelId="{B6078DBC-2EE1-4C34-827D-7EFE66AD80ED}" type="presParOf" srcId="{CFF73689-C612-4B55-B373-A171FBD783B5}" destId="{34594AAD-FB7D-4A12-89AA-A573E887BD23}" srcOrd="9" destOrd="0" presId="urn:microsoft.com/office/officeart/2005/8/layout/bProcess4"/>
    <dgm:cxn modelId="{32D76705-66C8-4F57-8ADF-5F36237EDEC7}" type="presParOf" srcId="{CFF73689-C612-4B55-B373-A171FBD783B5}" destId="{89D924E0-0638-467C-8B22-13BED7A83725}" srcOrd="10" destOrd="0" presId="urn:microsoft.com/office/officeart/2005/8/layout/bProcess4"/>
    <dgm:cxn modelId="{BC614752-8DAE-46B4-873C-F68C17C1EAE5}" type="presParOf" srcId="{89D924E0-0638-467C-8B22-13BED7A83725}" destId="{7C25F96A-20D4-4013-B11E-D23F2F951F35}" srcOrd="0" destOrd="0" presId="urn:microsoft.com/office/officeart/2005/8/layout/bProcess4"/>
    <dgm:cxn modelId="{CDB49212-2BAB-4B1E-A1A4-0EAF12D6EE94}" type="presParOf" srcId="{89D924E0-0638-467C-8B22-13BED7A83725}" destId="{5E620250-9F35-4EFE-8313-C05D70FAC60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03718A-8B41-4180-9874-325EE41CD639}">
      <dsp:nvSpPr>
        <dsp:cNvPr id="0" name=""/>
        <dsp:cNvSpPr/>
      </dsp:nvSpPr>
      <dsp:spPr>
        <a:xfrm rot="5400000">
          <a:off x="-379130" y="1151711"/>
          <a:ext cx="1674870" cy="2021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59B81-0FEF-4B46-B27B-733A62FCF541}">
      <dsp:nvSpPr>
        <dsp:cNvPr id="0" name=""/>
        <dsp:cNvSpPr/>
      </dsp:nvSpPr>
      <dsp:spPr>
        <a:xfrm>
          <a:off x="4138" y="79823"/>
          <a:ext cx="2246262" cy="13477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Initialize the crawler. And calibrate ESC</a:t>
          </a:r>
          <a:endParaRPr lang="en-IN" sz="1800" kern="1200" dirty="0"/>
        </a:p>
      </dsp:txBody>
      <dsp:txXfrm>
        <a:off x="4138" y="79823"/>
        <a:ext cx="2246262" cy="1347757"/>
      </dsp:txXfrm>
    </dsp:sp>
    <dsp:sp modelId="{A961607B-7254-4DB9-A8D6-939674CDCCE9}">
      <dsp:nvSpPr>
        <dsp:cNvPr id="0" name=""/>
        <dsp:cNvSpPr/>
      </dsp:nvSpPr>
      <dsp:spPr>
        <a:xfrm rot="5400000">
          <a:off x="-379130" y="2836409"/>
          <a:ext cx="1674870" cy="202163"/>
        </a:xfrm>
        <a:prstGeom prst="rect">
          <a:avLst/>
        </a:prstGeom>
        <a:solidFill>
          <a:schemeClr val="accent5">
            <a:hueOff val="-2066229"/>
            <a:satOff val="3092"/>
            <a:lumOff val="-34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D3417-6645-4B77-9B11-8738ED3E0353}">
      <dsp:nvSpPr>
        <dsp:cNvPr id="0" name=""/>
        <dsp:cNvSpPr/>
      </dsp:nvSpPr>
      <dsp:spPr>
        <a:xfrm>
          <a:off x="4138" y="1764521"/>
          <a:ext cx="2246262" cy="1347757"/>
        </a:xfrm>
        <a:prstGeom prst="roundRect">
          <a:avLst>
            <a:gd name="adj" fmla="val 10000"/>
          </a:avLst>
        </a:prstGeom>
        <a:solidFill>
          <a:schemeClr val="accent5">
            <a:hueOff val="-1771053"/>
            <a:satOff val="2650"/>
            <a:lumOff val="-2969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Initialize </a:t>
          </a:r>
          <a:r>
            <a:rPr lang="en-US" sz="1800" kern="1200" dirty="0" err="1" smtClean="0"/>
            <a:t>Lidar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Lite</a:t>
          </a:r>
          <a:r>
            <a:rPr lang="en-US" sz="1800" kern="1200" dirty="0" smtClean="0"/>
            <a:t> sensors to control turning.</a:t>
          </a:r>
          <a:endParaRPr lang="en-IN" sz="1800" kern="1200" dirty="0"/>
        </a:p>
      </dsp:txBody>
      <dsp:txXfrm>
        <a:off x="4138" y="1764521"/>
        <a:ext cx="2246262" cy="1347757"/>
      </dsp:txXfrm>
    </dsp:sp>
    <dsp:sp modelId="{586DDE50-DA3E-4785-B643-E99111154BF0}">
      <dsp:nvSpPr>
        <dsp:cNvPr id="0" name=""/>
        <dsp:cNvSpPr/>
      </dsp:nvSpPr>
      <dsp:spPr>
        <a:xfrm>
          <a:off x="463217" y="3678757"/>
          <a:ext cx="2977703" cy="202163"/>
        </a:xfrm>
        <a:prstGeom prst="rect">
          <a:avLst/>
        </a:prstGeom>
        <a:solidFill>
          <a:schemeClr val="accent5">
            <a:hueOff val="-4132458"/>
            <a:satOff val="6183"/>
            <a:lumOff val="-69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8D91B-B2F7-47DF-A2AC-63C709B9F49F}">
      <dsp:nvSpPr>
        <dsp:cNvPr id="0" name=""/>
        <dsp:cNvSpPr/>
      </dsp:nvSpPr>
      <dsp:spPr>
        <a:xfrm>
          <a:off x="4138" y="3449218"/>
          <a:ext cx="2246262" cy="1347757"/>
        </a:xfrm>
        <a:prstGeom prst="roundRect">
          <a:avLst>
            <a:gd name="adj" fmla="val 10000"/>
          </a:avLst>
        </a:prstGeom>
        <a:solidFill>
          <a:schemeClr val="accent5">
            <a:hueOff val="-3542107"/>
            <a:satOff val="5300"/>
            <a:lumOff val="-593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If Measured distance &gt; Calibrated distance (400”) </a:t>
          </a:r>
        </a:p>
      </dsp:txBody>
      <dsp:txXfrm>
        <a:off x="4138" y="3449218"/>
        <a:ext cx="2246262" cy="1347757"/>
      </dsp:txXfrm>
    </dsp:sp>
    <dsp:sp modelId="{8C317D72-245A-47AF-9EE7-70F3EC588EBB}">
      <dsp:nvSpPr>
        <dsp:cNvPr id="0" name=""/>
        <dsp:cNvSpPr/>
      </dsp:nvSpPr>
      <dsp:spPr>
        <a:xfrm rot="16200000">
          <a:off x="2608398" y="2836409"/>
          <a:ext cx="1674870" cy="202163"/>
        </a:xfrm>
        <a:prstGeom prst="rect">
          <a:avLst/>
        </a:prstGeom>
        <a:solidFill>
          <a:schemeClr val="accent5">
            <a:hueOff val="-6198687"/>
            <a:satOff val="9275"/>
            <a:lumOff val="-10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4D9D7-0252-45C7-9F74-0CADCEED99E4}">
      <dsp:nvSpPr>
        <dsp:cNvPr id="0" name=""/>
        <dsp:cNvSpPr/>
      </dsp:nvSpPr>
      <dsp:spPr>
        <a:xfrm>
          <a:off x="2991668" y="3449218"/>
          <a:ext cx="2246262" cy="1347757"/>
        </a:xfrm>
        <a:prstGeom prst="roundRect">
          <a:avLst>
            <a:gd name="adj" fmla="val 10000"/>
          </a:avLst>
        </a:prstGeom>
        <a:solidFill>
          <a:schemeClr val="accent5">
            <a:hueOff val="-5313160"/>
            <a:satOff val="7950"/>
            <a:lumOff val="-8907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Turn Right</a:t>
          </a:r>
          <a:endParaRPr lang="en-IN" sz="1800" kern="1200" dirty="0"/>
        </a:p>
      </dsp:txBody>
      <dsp:txXfrm>
        <a:off x="2991668" y="3449218"/>
        <a:ext cx="2246262" cy="1347757"/>
      </dsp:txXfrm>
    </dsp:sp>
    <dsp:sp modelId="{34594AAD-FB7D-4A12-89AA-A573E887BD23}">
      <dsp:nvSpPr>
        <dsp:cNvPr id="0" name=""/>
        <dsp:cNvSpPr/>
      </dsp:nvSpPr>
      <dsp:spPr>
        <a:xfrm rot="16200000">
          <a:off x="2608398" y="1151711"/>
          <a:ext cx="1674870" cy="202163"/>
        </a:xfrm>
        <a:prstGeom prst="rect">
          <a:avLst/>
        </a:prstGeom>
        <a:solidFill>
          <a:schemeClr val="accent5">
            <a:hueOff val="-8264916"/>
            <a:satOff val="12367"/>
            <a:lumOff val="-138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2037C-FA68-40E3-8559-6202E3F417FA}">
      <dsp:nvSpPr>
        <dsp:cNvPr id="0" name=""/>
        <dsp:cNvSpPr/>
      </dsp:nvSpPr>
      <dsp:spPr>
        <a:xfrm>
          <a:off x="2991668" y="1764521"/>
          <a:ext cx="2246262" cy="1347757"/>
        </a:xfrm>
        <a:prstGeom prst="roundRect">
          <a:avLst>
            <a:gd name="adj" fmla="val 10000"/>
          </a:avLst>
        </a:prstGeom>
        <a:solidFill>
          <a:schemeClr val="accent5">
            <a:hueOff val="-7084214"/>
            <a:satOff val="10600"/>
            <a:lumOff val="-11876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PID to move in Straight Line within Epsilon (50cm)</a:t>
          </a:r>
          <a:endParaRPr lang="en-IN" sz="1800" kern="1200" dirty="0"/>
        </a:p>
      </dsp:txBody>
      <dsp:txXfrm>
        <a:off x="2991668" y="1764521"/>
        <a:ext cx="2246262" cy="1347757"/>
      </dsp:txXfrm>
    </dsp:sp>
    <dsp:sp modelId="{D7865A37-86A1-45B0-A244-7FC1DB5A02D1}">
      <dsp:nvSpPr>
        <dsp:cNvPr id="0" name=""/>
        <dsp:cNvSpPr/>
      </dsp:nvSpPr>
      <dsp:spPr>
        <a:xfrm>
          <a:off x="3450747" y="309363"/>
          <a:ext cx="2977703" cy="202163"/>
        </a:xfrm>
        <a:prstGeom prst="rect">
          <a:avLst/>
        </a:prstGeom>
        <a:solidFill>
          <a:schemeClr val="accent5">
            <a:hueOff val="-10331145"/>
            <a:satOff val="15458"/>
            <a:lumOff val="-173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20250-9F35-4EFE-8313-C05D70FAC606}">
      <dsp:nvSpPr>
        <dsp:cNvPr id="0" name=""/>
        <dsp:cNvSpPr/>
      </dsp:nvSpPr>
      <dsp:spPr>
        <a:xfrm>
          <a:off x="2991668" y="79823"/>
          <a:ext cx="2246262" cy="1347757"/>
        </a:xfrm>
        <a:prstGeom prst="roundRect">
          <a:avLst>
            <a:gd name="adj" fmla="val 10000"/>
          </a:avLst>
        </a:prstGeom>
        <a:solidFill>
          <a:schemeClr val="accent5">
            <a:hueOff val="-8855267"/>
            <a:satOff val="13250"/>
            <a:lumOff val="-14845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Feedback loop in code to </a:t>
          </a:r>
          <a:r>
            <a:rPr lang="en-US" sz="1800" kern="1200" dirty="0" smtClean="0"/>
            <a:t>control the position.</a:t>
          </a:r>
          <a:endParaRPr lang="en-IN" sz="1800" kern="1200" dirty="0"/>
        </a:p>
      </dsp:txBody>
      <dsp:txXfrm>
        <a:off x="2991668" y="79823"/>
        <a:ext cx="2246262" cy="1347757"/>
      </dsp:txXfrm>
    </dsp:sp>
    <dsp:sp modelId="{0C78FC29-70A5-4F6C-99D3-D6E6725A9B72}">
      <dsp:nvSpPr>
        <dsp:cNvPr id="0" name=""/>
        <dsp:cNvSpPr/>
      </dsp:nvSpPr>
      <dsp:spPr>
        <a:xfrm rot="5400000">
          <a:off x="5595928" y="1151711"/>
          <a:ext cx="1674870" cy="202163"/>
        </a:xfrm>
        <a:prstGeom prst="rect">
          <a:avLst/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FAB28-5661-475B-A3A0-74493F16BFF2}">
      <dsp:nvSpPr>
        <dsp:cNvPr id="0" name=""/>
        <dsp:cNvSpPr/>
      </dsp:nvSpPr>
      <dsp:spPr>
        <a:xfrm>
          <a:off x="5979198" y="79823"/>
          <a:ext cx="2246262" cy="1347757"/>
        </a:xfrm>
        <a:prstGeom prst="roundRect">
          <a:avLst>
            <a:gd name="adj" fmla="val 10000"/>
          </a:avLst>
        </a:prstGeom>
        <a:solidFill>
          <a:schemeClr val="accent5">
            <a:hueOff val="-10626321"/>
            <a:satOff val="15900"/>
            <a:lumOff val="-17814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IR Sensors : Stop at 20 cm from wall, back up and turn </a:t>
          </a:r>
          <a:r>
            <a:rPr lang="en-US" sz="1800" kern="1200" dirty="0" err="1" smtClean="0"/>
            <a:t>Right.Enable</a:t>
          </a:r>
          <a:r>
            <a:rPr lang="en-US" sz="1800" kern="1200" dirty="0" smtClean="0"/>
            <a:t> </a:t>
          </a:r>
          <a:endParaRPr lang="en-IN" sz="1800" kern="1200" dirty="0"/>
        </a:p>
      </dsp:txBody>
      <dsp:txXfrm>
        <a:off x="5979198" y="79823"/>
        <a:ext cx="2246262" cy="1347757"/>
      </dsp:txXfrm>
    </dsp:sp>
    <dsp:sp modelId="{0096E0D9-6C69-4961-B47D-9403743036D6}">
      <dsp:nvSpPr>
        <dsp:cNvPr id="0" name=""/>
        <dsp:cNvSpPr/>
      </dsp:nvSpPr>
      <dsp:spPr>
        <a:xfrm>
          <a:off x="5979198" y="1764521"/>
          <a:ext cx="2246262" cy="1347757"/>
        </a:xfrm>
        <a:prstGeom prst="roundRect">
          <a:avLst>
            <a:gd name="adj" fmla="val 10000"/>
          </a:avLst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Demo</a:t>
          </a:r>
          <a:endParaRPr lang="en-IN" sz="1800" kern="1200" dirty="0"/>
        </a:p>
      </dsp:txBody>
      <dsp:txXfrm>
        <a:off x="5979198" y="1764521"/>
        <a:ext cx="2246262" cy="134775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03718A-8B41-4180-9874-325EE41CD639}">
      <dsp:nvSpPr>
        <dsp:cNvPr id="0" name=""/>
        <dsp:cNvSpPr/>
      </dsp:nvSpPr>
      <dsp:spPr>
        <a:xfrm rot="5400000">
          <a:off x="1018027" y="1110280"/>
          <a:ext cx="1728802" cy="20867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59B81-0FEF-4B46-B27B-733A62FCF541}">
      <dsp:nvSpPr>
        <dsp:cNvPr id="0" name=""/>
        <dsp:cNvSpPr/>
      </dsp:nvSpPr>
      <dsp:spPr>
        <a:xfrm>
          <a:off x="1413638" y="3876"/>
          <a:ext cx="2318593" cy="13911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Divide room in 29 Partitions.</a:t>
          </a:r>
          <a:endParaRPr lang="en-IN" sz="1800" kern="1200" dirty="0"/>
        </a:p>
      </dsp:txBody>
      <dsp:txXfrm>
        <a:off x="1413638" y="3876"/>
        <a:ext cx="2318593" cy="1391156"/>
      </dsp:txXfrm>
    </dsp:sp>
    <dsp:sp modelId="{A961607B-7254-4DB9-A8D6-939674CDCCE9}">
      <dsp:nvSpPr>
        <dsp:cNvPr id="0" name=""/>
        <dsp:cNvSpPr/>
      </dsp:nvSpPr>
      <dsp:spPr>
        <a:xfrm rot="5400000">
          <a:off x="1018027" y="2849225"/>
          <a:ext cx="1728802" cy="208673"/>
        </a:xfrm>
        <a:prstGeom prst="rect">
          <a:avLst/>
        </a:prstGeom>
        <a:solidFill>
          <a:schemeClr val="accent5">
            <a:hueOff val="-3099343"/>
            <a:satOff val="4637"/>
            <a:lumOff val="-5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D3417-6645-4B77-9B11-8738ED3E0353}">
      <dsp:nvSpPr>
        <dsp:cNvPr id="0" name=""/>
        <dsp:cNvSpPr/>
      </dsp:nvSpPr>
      <dsp:spPr>
        <a:xfrm>
          <a:off x="1413638" y="1742821"/>
          <a:ext cx="2318593" cy="1391156"/>
        </a:xfrm>
        <a:prstGeom prst="roundRect">
          <a:avLst>
            <a:gd name="adj" fmla="val 10000"/>
          </a:avLst>
        </a:prstGeom>
        <a:solidFill>
          <a:schemeClr val="accent5">
            <a:hueOff val="-2479475"/>
            <a:satOff val="3710"/>
            <a:lumOff val="-4157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 Beacons collect RSSI values</a:t>
          </a:r>
          <a:endParaRPr lang="en-IN" sz="1800" kern="1200" dirty="0"/>
        </a:p>
      </dsp:txBody>
      <dsp:txXfrm>
        <a:off x="1413638" y="1742821"/>
        <a:ext cx="2318593" cy="1391156"/>
      </dsp:txXfrm>
    </dsp:sp>
    <dsp:sp modelId="{586DDE50-DA3E-4785-B643-E99111154BF0}">
      <dsp:nvSpPr>
        <dsp:cNvPr id="0" name=""/>
        <dsp:cNvSpPr/>
      </dsp:nvSpPr>
      <dsp:spPr>
        <a:xfrm>
          <a:off x="1887499" y="3718697"/>
          <a:ext cx="3073586" cy="208673"/>
        </a:xfrm>
        <a:prstGeom prst="rect">
          <a:avLst/>
        </a:prstGeom>
        <a:solidFill>
          <a:schemeClr val="accent5">
            <a:hueOff val="-6198687"/>
            <a:satOff val="9275"/>
            <a:lumOff val="-10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8D91B-B2F7-47DF-A2AC-63C709B9F49F}">
      <dsp:nvSpPr>
        <dsp:cNvPr id="0" name=""/>
        <dsp:cNvSpPr/>
      </dsp:nvSpPr>
      <dsp:spPr>
        <a:xfrm>
          <a:off x="1413638" y="3481767"/>
          <a:ext cx="2318593" cy="1391156"/>
        </a:xfrm>
        <a:prstGeom prst="roundRect">
          <a:avLst>
            <a:gd name="adj" fmla="val 10000"/>
          </a:avLst>
        </a:prstGeom>
        <a:solidFill>
          <a:schemeClr val="accent5">
            <a:hueOff val="-4958950"/>
            <a:satOff val="7420"/>
            <a:lumOff val="-831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API packets containing RSSI values sent to coordinator at Raspberry pi.</a:t>
          </a:r>
        </a:p>
      </dsp:txBody>
      <dsp:txXfrm>
        <a:off x="1413638" y="3481767"/>
        <a:ext cx="2318593" cy="1391156"/>
      </dsp:txXfrm>
    </dsp:sp>
    <dsp:sp modelId="{8C317D72-245A-47AF-9EE7-70F3EC588EBB}">
      <dsp:nvSpPr>
        <dsp:cNvPr id="0" name=""/>
        <dsp:cNvSpPr/>
      </dsp:nvSpPr>
      <dsp:spPr>
        <a:xfrm rot="16200000">
          <a:off x="4101756" y="2849225"/>
          <a:ext cx="1728802" cy="208673"/>
        </a:xfrm>
        <a:prstGeom prst="rect">
          <a:avLst/>
        </a:prstGeom>
        <a:solidFill>
          <a:schemeClr val="accent5">
            <a:hueOff val="-9298030"/>
            <a:satOff val="13912"/>
            <a:lumOff val="-155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4D9D7-0252-45C7-9F74-0CADCEED99E4}">
      <dsp:nvSpPr>
        <dsp:cNvPr id="0" name=""/>
        <dsp:cNvSpPr/>
      </dsp:nvSpPr>
      <dsp:spPr>
        <a:xfrm>
          <a:off x="4497367" y="3481767"/>
          <a:ext cx="2318593" cy="1391156"/>
        </a:xfrm>
        <a:prstGeom prst="roundRect">
          <a:avLst>
            <a:gd name="adj" fmla="val 10000"/>
          </a:avLst>
        </a:prstGeom>
        <a:solidFill>
          <a:schemeClr val="accent5">
            <a:hueOff val="-7438424"/>
            <a:satOff val="11130"/>
            <a:lumOff val="-1247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Implement KNN.</a:t>
          </a:r>
          <a:endParaRPr lang="en-IN" sz="1800" kern="1200" dirty="0"/>
        </a:p>
      </dsp:txBody>
      <dsp:txXfrm>
        <a:off x="4497367" y="3481767"/>
        <a:ext cx="2318593" cy="1391156"/>
      </dsp:txXfrm>
    </dsp:sp>
    <dsp:sp modelId="{34594AAD-FB7D-4A12-89AA-A573E887BD23}">
      <dsp:nvSpPr>
        <dsp:cNvPr id="0" name=""/>
        <dsp:cNvSpPr/>
      </dsp:nvSpPr>
      <dsp:spPr>
        <a:xfrm rot="16200000">
          <a:off x="4101756" y="1110280"/>
          <a:ext cx="1728802" cy="208673"/>
        </a:xfrm>
        <a:prstGeom prst="rect">
          <a:avLst/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2037C-FA68-40E3-8559-6202E3F417FA}">
      <dsp:nvSpPr>
        <dsp:cNvPr id="0" name=""/>
        <dsp:cNvSpPr/>
      </dsp:nvSpPr>
      <dsp:spPr>
        <a:xfrm>
          <a:off x="4497367" y="1742821"/>
          <a:ext cx="2318593" cy="1391156"/>
        </a:xfrm>
        <a:prstGeom prst="roundRect">
          <a:avLst>
            <a:gd name="adj" fmla="val 10000"/>
          </a:avLst>
        </a:prstGeom>
        <a:solidFill>
          <a:schemeClr val="accent5">
            <a:hueOff val="-9917899"/>
            <a:satOff val="14840"/>
            <a:lumOff val="-16626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Connect to Server</a:t>
          </a:r>
          <a:r>
            <a:rPr lang="en-IN" sz="1800" kern="1200" dirty="0" smtClean="0"/>
            <a:t>.</a:t>
          </a:r>
          <a:endParaRPr lang="en-IN" sz="1800" kern="1200" dirty="0"/>
        </a:p>
      </dsp:txBody>
      <dsp:txXfrm>
        <a:off x="4497367" y="1742821"/>
        <a:ext cx="2318593" cy="1391156"/>
      </dsp:txXfrm>
    </dsp:sp>
    <dsp:sp modelId="{5E620250-9F35-4EFE-8313-C05D70FAC606}">
      <dsp:nvSpPr>
        <dsp:cNvPr id="0" name=""/>
        <dsp:cNvSpPr/>
      </dsp:nvSpPr>
      <dsp:spPr>
        <a:xfrm>
          <a:off x="4497367" y="3876"/>
          <a:ext cx="2318593" cy="1391156"/>
        </a:xfrm>
        <a:prstGeom prst="roundRect">
          <a:avLst>
            <a:gd name="adj" fmla="val 10000"/>
          </a:avLst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Use SVG for visualization of dynamic location</a:t>
          </a:r>
          <a:endParaRPr lang="en-IN" sz="1800" kern="1200" dirty="0"/>
        </a:p>
      </dsp:txBody>
      <dsp:txXfrm>
        <a:off x="4497367" y="3876"/>
        <a:ext cx="2318593" cy="1391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41B5-0B2E-42D2-B3F1-10FF32CBF58A}" type="datetimeFigureOut">
              <a:rPr lang="en-IN" smtClean="0"/>
              <a:pPr/>
              <a:t>07-12-2015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8C6-E372-43A5-BA94-F11A66B4F7C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41B5-0B2E-42D2-B3F1-10FF32CBF58A}" type="datetimeFigureOut">
              <a:rPr lang="en-IN" smtClean="0"/>
              <a:pPr/>
              <a:t>07-12-2015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8C6-E372-43A5-BA94-F11A66B4F7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41B5-0B2E-42D2-B3F1-10FF32CBF58A}" type="datetimeFigureOut">
              <a:rPr lang="en-IN" smtClean="0"/>
              <a:pPr/>
              <a:t>07-12-2015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8C6-E372-43A5-BA94-F11A66B4F7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41B5-0B2E-42D2-B3F1-10FF32CBF58A}" type="datetimeFigureOut">
              <a:rPr lang="en-IN" smtClean="0"/>
              <a:pPr/>
              <a:t>07-12-2015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8C6-E372-43A5-BA94-F11A66B4F7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41B5-0B2E-42D2-B3F1-10FF32CBF58A}" type="datetimeFigureOut">
              <a:rPr lang="en-IN" smtClean="0"/>
              <a:pPr/>
              <a:t>07-12-2015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8C6-E372-43A5-BA94-F11A66B4F7C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41B5-0B2E-42D2-B3F1-10FF32CBF58A}" type="datetimeFigureOut">
              <a:rPr lang="en-IN" smtClean="0"/>
              <a:pPr/>
              <a:t>07-12-2015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8C6-E372-43A5-BA94-F11A66B4F7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41B5-0B2E-42D2-B3F1-10FF32CBF58A}" type="datetimeFigureOut">
              <a:rPr lang="en-IN" smtClean="0"/>
              <a:pPr/>
              <a:t>07-12-2015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8C6-E372-43A5-BA94-F11A66B4F7C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41B5-0B2E-42D2-B3F1-10FF32CBF58A}" type="datetimeFigureOut">
              <a:rPr lang="en-IN" smtClean="0"/>
              <a:pPr/>
              <a:t>07-12-2015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8C6-E372-43A5-BA94-F11A66B4F7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41B5-0B2E-42D2-B3F1-10FF32CBF58A}" type="datetimeFigureOut">
              <a:rPr lang="en-IN" smtClean="0"/>
              <a:pPr/>
              <a:t>07-12-2015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8C6-E372-43A5-BA94-F11A66B4F7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41B5-0B2E-42D2-B3F1-10FF32CBF58A}" type="datetimeFigureOut">
              <a:rPr lang="en-IN" smtClean="0"/>
              <a:pPr/>
              <a:t>07-12-2015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8C6-E372-43A5-BA94-F11A66B4F7C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41B5-0B2E-42D2-B3F1-10FF32CBF58A}" type="datetimeFigureOut">
              <a:rPr lang="en-IN" smtClean="0"/>
              <a:pPr/>
              <a:t>07-12-2015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8C6-E372-43A5-BA94-F11A66B4F7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F7641B5-0B2E-42D2-B3F1-10FF32CBF58A}" type="datetimeFigureOut">
              <a:rPr lang="en-IN" smtClean="0"/>
              <a:pPr/>
              <a:t>07-12-2015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EBDF8C6-E372-43A5-BA94-F11A66B4F7C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Challenge #7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228056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By :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Yang Wu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Chuang Ding</a:t>
            </a:r>
          </a:p>
          <a:p>
            <a:pPr>
              <a:spcBef>
                <a:spcPts val="0"/>
              </a:spcBef>
            </a:pPr>
            <a:r>
              <a:rPr lang="en-US" dirty="0" err="1" smtClean="0">
                <a:cs typeface="Arial"/>
                <a:sym typeface="+mn-ea"/>
              </a:rPr>
              <a:t>Deepshikha</a:t>
            </a:r>
            <a:r>
              <a:rPr lang="en-US" dirty="0" smtClean="0">
                <a:cs typeface="Arial"/>
                <a:sym typeface="+mn-ea"/>
              </a:rPr>
              <a:t> </a:t>
            </a:r>
            <a:r>
              <a:rPr lang="en-US" dirty="0" err="1" smtClean="0">
                <a:cs typeface="Arial"/>
                <a:sym typeface="+mn-ea"/>
              </a:rPr>
              <a:t>Moolchandani</a:t>
            </a:r>
            <a:r>
              <a:rPr lang="en-US" dirty="0" smtClean="0">
                <a:cs typeface="Arial"/>
                <a:sym typeface="+mn-ea"/>
              </a:rPr>
              <a:t>​</a:t>
            </a:r>
            <a:endParaRPr lang="en-US" dirty="0" smtClean="0">
              <a:sym typeface="+mn-ea"/>
            </a:endParaRPr>
          </a:p>
          <a:p>
            <a:pPr>
              <a:spcBef>
                <a:spcPts val="0"/>
              </a:spcBef>
            </a:pPr>
            <a:r>
              <a:rPr lang="en-US" dirty="0" err="1" smtClean="0">
                <a:cs typeface="Arial"/>
                <a:sym typeface="+mn-ea"/>
              </a:rPr>
              <a:t>Zhenyang</a:t>
            </a:r>
            <a:r>
              <a:rPr lang="en-US" dirty="0" smtClean="0">
                <a:cs typeface="Arial"/>
                <a:sym typeface="+mn-ea"/>
              </a:rPr>
              <a:t> Wu​</a:t>
            </a:r>
            <a:endParaRPr lang="en-US" dirty="0" smtClean="0">
              <a:sym typeface="+mn-ea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cs typeface="Arial"/>
                <a:sym typeface="+mn-ea"/>
              </a:rPr>
              <a:t>Diana </a:t>
            </a:r>
            <a:r>
              <a:rPr lang="en-US" dirty="0" err="1" smtClean="0">
                <a:cs typeface="Arial"/>
                <a:sym typeface="+mn-ea"/>
              </a:rPr>
              <a:t>Bayoumi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41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Decisions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of 2 </a:t>
            </a:r>
            <a:r>
              <a:rPr lang="en-US" sz="2800" dirty="0" err="1" smtClean="0"/>
              <a:t>Lidar</a:t>
            </a:r>
            <a:r>
              <a:rPr lang="en-US" sz="2800" dirty="0" smtClean="0"/>
              <a:t> </a:t>
            </a:r>
            <a:r>
              <a:rPr lang="en-US" sz="2800" dirty="0" err="1" smtClean="0"/>
              <a:t>Lite</a:t>
            </a:r>
            <a:r>
              <a:rPr lang="en-US" sz="2800" dirty="0" smtClean="0"/>
              <a:t> sensors on the sides to implement turning at waypoints and IR sensors on the front for keeping distance from the wall.</a:t>
            </a:r>
          </a:p>
          <a:p>
            <a:r>
              <a:rPr lang="en-US" sz="2800" dirty="0" smtClean="0"/>
              <a:t>Use of PID to control Epsilon Limit.</a:t>
            </a:r>
          </a:p>
          <a:p>
            <a:r>
              <a:rPr lang="en-US" sz="2800" dirty="0" smtClean="0"/>
              <a:t>4 </a:t>
            </a:r>
            <a:r>
              <a:rPr lang="en-US" sz="2800" dirty="0" err="1" smtClean="0"/>
              <a:t>Arduinos</a:t>
            </a:r>
            <a:r>
              <a:rPr lang="en-US" sz="2800" dirty="0" smtClean="0"/>
              <a:t> / </a:t>
            </a:r>
            <a:r>
              <a:rPr lang="en-US" sz="2800" dirty="0" err="1" smtClean="0"/>
              <a:t>Xbee</a:t>
            </a:r>
            <a:r>
              <a:rPr lang="en-US" sz="2800" dirty="0" smtClean="0"/>
              <a:t> utilized as Beacons and a mobile </a:t>
            </a:r>
            <a:r>
              <a:rPr lang="en-US" sz="2800" dirty="0" err="1" smtClean="0"/>
              <a:t>Xbee</a:t>
            </a:r>
            <a:r>
              <a:rPr lang="en-US" sz="2800" dirty="0" smtClean="0"/>
              <a:t> as the query point that we want to localize.</a:t>
            </a:r>
          </a:p>
          <a:p>
            <a:r>
              <a:rPr lang="en-US" sz="2800" dirty="0" smtClean="0"/>
              <a:t> Use of RSSI values gathered in vector format by sending packets through node.js in estimating the location of Crawler.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98022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API mode (Enabled 2) configuration for all </a:t>
            </a:r>
            <a:r>
              <a:rPr lang="en-US" dirty="0" err="1" smtClean="0"/>
              <a:t>Xbees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Collection of RSSI values in </a:t>
            </a:r>
            <a:r>
              <a:rPr lang="en-US" dirty="0" smtClean="0"/>
              <a:t>a </a:t>
            </a:r>
            <a:r>
              <a:rPr lang="en-US" dirty="0" smtClean="0"/>
              <a:t>lookup table from all 4 Beacons</a:t>
            </a:r>
          </a:p>
          <a:p>
            <a:r>
              <a:rPr lang="en-US" dirty="0" smtClean="0"/>
              <a:t>Utilized KNN Algorithm to locate </a:t>
            </a:r>
            <a:r>
              <a:rPr lang="en-US" dirty="0" err="1" smtClean="0"/>
              <a:t>Xbee</a:t>
            </a:r>
            <a:r>
              <a:rPr lang="en-US" dirty="0" smtClean="0"/>
              <a:t> on the-go by comparing the sampled RSSI values to those of the lookup table</a:t>
            </a:r>
          </a:p>
          <a:p>
            <a:r>
              <a:rPr lang="en-US" dirty="0" smtClean="0"/>
              <a:t>Use of SVG to dynamically visualize the transfer of the on the-go </a:t>
            </a:r>
            <a:r>
              <a:rPr lang="en-US" dirty="0" err="1" smtClean="0"/>
              <a:t>Xbee</a:t>
            </a:r>
            <a:endParaRPr lang="en-US" dirty="0" smtClean="0"/>
          </a:p>
          <a:p>
            <a:r>
              <a:rPr lang="en-US" dirty="0" smtClean="0"/>
              <a:t>Included Plan for the area with 29 partitions as our base areas for positioning our mobile 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AUTONOMOUS CAR CONTROLLER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 DATA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Improving Accuracy of the crawler moving in straight line within epsilon limit.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Shortening Latency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1324</TotalTime>
  <Words>291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Challenge #7</vt:lpstr>
      <vt:lpstr>Design Decisions</vt:lpstr>
      <vt:lpstr>FEATURES</vt:lpstr>
      <vt:lpstr>AUTONOMOUS CAR CONTROLLER</vt:lpstr>
      <vt:lpstr>LOCALIZATION DATA FLOW</vt:lpstr>
      <vt:lpstr>CHALLENGES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#3</dc:title>
  <dc:creator>Bishwa</dc:creator>
  <cp:lastModifiedBy>Deepshikha Moolchandani</cp:lastModifiedBy>
  <cp:revision>33</cp:revision>
  <dcterms:created xsi:type="dcterms:W3CDTF">2014-10-02T04:13:28Z</dcterms:created>
  <dcterms:modified xsi:type="dcterms:W3CDTF">2015-12-08T16:24:48Z</dcterms:modified>
</cp:coreProperties>
</file>