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hAa+U/7QKarCg4T9qLm/O/y4Bjs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9" name="Hubert L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23T19:03:33.664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9-23T19:03:35.810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g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9-23T19:03:41.849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c"/>
      </p:ext>
    </p:extLst>
  </p:cm>
  <p:cm authorId="0" idx="4" dt="2020-09-23T19:03:40.625">
    <p:pos x="196" y="8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w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09-23T19:04:09.237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4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0-09-23T19:06:10.539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o"/>
      </p:ext>
    </p:extLst>
  </p:cm>
  <p:cm authorId="0" idx="7" dt="2020-09-23T19:06:09.792">
    <p:pos x="196" y="8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Y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0-09-23T19:06:34.350">
    <p:pos x="196" y="7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k"/>
      </p:ext>
    </p:extLst>
  </p:cm>
  <p:cm authorId="0" idx="9" dt="2020-09-23T19:06:33.700">
    <p:pos x="196" y="825"/>
    <p:text>hubert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3-6g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04c3b7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04c3b7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58" y="0"/>
            <a:ext cx="73600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92255"/>
            <a:ext cx="8520600" cy="11520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Hubert Lin      hrlin@bu.edu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Yifan Wang    irvingw@bu.edu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 rot="-243608">
            <a:off x="1105517" y="898288"/>
            <a:ext cx="2690552" cy="724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Multi-Speaker</a:t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818350" y="451950"/>
            <a:ext cx="31425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Identification</a:t>
            </a:r>
            <a:endParaRPr b="0" i="0" sz="3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"/>
          <p:cNvSpPr txBox="1"/>
          <p:nvPr/>
        </p:nvSpPr>
        <p:spPr>
          <a:xfrm rot="-443211">
            <a:off x="7000948" y="836869"/>
            <a:ext cx="1579710" cy="724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Team 6</a:t>
            </a:r>
            <a:endParaRPr b="1" i="0" sz="28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735" y="4276110"/>
            <a:ext cx="771533" cy="5355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60" name="Google Shape;60;p1"/>
          <p:cNvSpPr txBox="1"/>
          <p:nvPr/>
        </p:nvSpPr>
        <p:spPr>
          <a:xfrm>
            <a:off x="1822268" y="4362020"/>
            <a:ext cx="6200384" cy="61555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3576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94403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Multi-speakers environments with single voice recording, how to identify who is speaking?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we track speaker activity in a variety of situations in as close to real-time as possible?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Develop trainable systems that can LEARN and ADAPT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Speaker detection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 know you, are you there?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Speaker tracking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 know you, are you still talking?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Speaker segmentation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Someone is speaking, but I don’t know who is that…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Oh, another speaker that I don’t know is speaking.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3374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04489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Voice control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Remote communication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Online conferencing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accessible, convenient, personalized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applications are limited in what they can 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Smart home devices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Authentication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specific responses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Characteristics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Multi-speaker transcription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3441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0516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user-specific smart home control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Surveillance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Tracking meeting attendance/confidential area monitoring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Unexplored applications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Music and movie transcription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Entertainment, filtering out inappropriate language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Police, law enforcement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Tracking down individuals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Digital wallet, authentication and transactions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Ease of use, comfort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Caller identification, call filtering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Real vs. fake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3441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Advances &amp; Approaches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311700" y="90130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learning based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Deep neural networks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Training models to identify features of user speech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steps: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Speaker segmentation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Determine intervals of speech for unidentified speakers from mixed input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Speaker tracking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Recognize speaker identity from pool of recognized speakers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Speaker detection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Determine if certain speakers are speaking within a segment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Separate single speakers from the mix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Feed in entire mix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Minimize processing delay and latency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35088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05833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Mimic vocal print for authentication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Accounting for voice changes in a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Due to sickness, environment,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Avoiding potential confusion in speaker identification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Non-traditional speech input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Singing, shouting, whispering, etc.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Exploiting the identification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Protecting the inner workings of the neural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Prevent manipulating the system by catering to the specific features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3576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Path Forward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0650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 refinement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application user-friendly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Ambient noise and speech noise, emulate real world environment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Laughing, coughing,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Simultaneous learning and processing through parallel computing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Delay should not be noticeable to the point where it disrupts user experience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accessibility, ease of use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Speaking while wearing masks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tolerant of vocal print blur, accommodating a variety of input scenarios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b04c3b72c_2_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114" name="Google Shape;114;g9b04c3b72c_2_0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Jan K Chorowski, Dzmitry Bahdanau, Dmitriy Serdyuk, Kyunghyun Cho, and Yoshua Bengio. 2015. Attention-based models for speech recognition. In Advances in Neural Information Processing Systems (NIPS), pages 577–585.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Morten Kolbæk, Dong Yu, Zheng-Hua Tan, and Jesper Jensen. 2017. Multitalker speech separation with utterance-level permutation invariant training of deep recurrent neural networks. IEEE/ACM Transactions on Audio, Speech, and Language Processing, 25(10):1901–1913.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Seki, Hiroshi et al. “A Purely End-to-end System for Multi-speaker Speech Recognition.” ACL (2018).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Shane Settle, Jonathan Le Roux, Takaaki Hori, Shinji Watanabe, and John R. Hershey. 2018. End-to-end multi-speaker speech recognition. In IEEE International Conference on Acoustics, Speech and Signal Processing (ICASSP), pages 4819–4823.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Thakker, Manthan &amp; Vyas, Shivangi &amp; Ved, Prachi &amp; Therese, s. (2018). Speaker Identification in a Multi-speaker Environment. 10.1007/978-981-10-3920-1_24.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Yanmin Qian, Xuankai Chang, and Dong Yu. 2017. Single-channel multi-talker speech recognition with permutation invariant training. arXiv preprint arXiv:1707.06527.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15" name="Google Shape;115;g9b04c3b72c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b04c3b72c_2_0"/>
          <p:cNvSpPr txBox="1"/>
          <p:nvPr/>
        </p:nvSpPr>
        <p:spPr>
          <a:xfrm>
            <a:off x="864303" y="4604356"/>
            <a:ext cx="5348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80982" y="1981352"/>
            <a:ext cx="408548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 for listening!</a:t>
            </a:r>
            <a:br>
              <a:rPr lang="en"/>
            </a:br>
            <a:r>
              <a:rPr lang="en"/>
              <a:t>Questions?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582998"/>
            <a:ext cx="552603" cy="383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64303" y="4604356"/>
            <a:ext cx="53486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Electrical &amp; Computer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