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8"/>
  </p:notesMasterIdLst>
  <p:sldIdLst>
    <p:sldId id="256" r:id="rId2"/>
    <p:sldId id="257" r:id="rId3"/>
    <p:sldId id="270" r:id="rId4"/>
    <p:sldId id="258" r:id="rId5"/>
    <p:sldId id="259" r:id="rId6"/>
    <p:sldId id="265" r:id="rId7"/>
    <p:sldId id="267" r:id="rId8"/>
    <p:sldId id="268" r:id="rId9"/>
    <p:sldId id="266" r:id="rId10"/>
    <p:sldId id="271" r:id="rId11"/>
    <p:sldId id="269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5"/>
    <p:restoredTop sz="73968"/>
  </p:normalViewPr>
  <p:slideViewPr>
    <p:cSldViewPr snapToGrid="0" snapToObjects="1">
      <p:cViewPr varScale="1">
        <p:scale>
          <a:sx n="68" d="100"/>
          <a:sy n="68" d="100"/>
        </p:scale>
        <p:origin x="1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F4AB7-F8C2-3F4E-99B2-B428786D181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D8E94-4ED2-C745-8047-EBA2DE44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0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Maximum floor time: 30 mins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our initial build I took on the role of the client as Product Owner,</a:t>
            </a:r>
            <a:r>
              <a:rPr lang="en-US" baseline="0" dirty="0" smtClean="0"/>
              <a:t> so I could direct the team following the client meeting.</a:t>
            </a:r>
          </a:p>
          <a:p>
            <a:r>
              <a:rPr lang="en-US" baseline="0" dirty="0" smtClean="0"/>
              <a:t>I then divided the teams with a larger group doing some of the potentially more difficult work, a smaller group working on the next step of the project as we discussed in the planning meetings after the client meeting.</a:t>
            </a:r>
          </a:p>
          <a:p>
            <a:r>
              <a:rPr lang="en-US" baseline="0" dirty="0" smtClean="0"/>
              <a:t>There were also two group members I put on back-end set up.</a:t>
            </a:r>
          </a:p>
          <a:p>
            <a:r>
              <a:rPr lang="en-US" baseline="0" dirty="0" smtClean="0"/>
              <a:t>Their role within the group was to handle the groups back-ups and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repository, so our saved work was protected.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00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approach this problem I split the teams, as mentioned earlier.</a:t>
            </a:r>
            <a:r>
              <a:rPr lang="en-US" baseline="0" dirty="0" smtClean="0"/>
              <a:t> Then we held a meeting to discuss the possible solutions to match the problem. We split these into 4 major categories to lay the groundwork for the client.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the File Upload System, these are some of the ideas the team came up with.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6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Grouping tool, this is another feature the</a:t>
            </a:r>
            <a:r>
              <a:rPr lang="en-US" baseline="0" dirty="0" smtClean="0"/>
              <a:t> client felt was important, so we spoke in a group meeting and felt it was best to produce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4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Project Tools thread is a little crowded</a:t>
            </a:r>
            <a:r>
              <a:rPr lang="en-US" baseline="0" dirty="0" smtClean="0"/>
              <a:t> but essentially includes a large selection of tools. These tools we will revisit in future iterations of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39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the grading tools suggested for the project, they are going to be the focus of later projects.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 Project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Group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4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2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9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Legal/Social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9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Ethical/Professional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6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26" y="2804160"/>
            <a:ext cx="9692640" cy="1325562"/>
          </a:xfrm>
        </p:spPr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3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/>
              <a:t>O</a:t>
            </a:r>
            <a:r>
              <a:rPr lang="en-US" dirty="0" smtClean="0"/>
              <a:t>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Product Owner:</a:t>
            </a:r>
          </a:p>
          <a:p>
            <a:pPr lvl="1"/>
            <a:r>
              <a:rPr lang="en-US" dirty="0" smtClean="0"/>
              <a:t>Chloe Allen</a:t>
            </a:r>
          </a:p>
          <a:p>
            <a:r>
              <a:rPr lang="en-US" dirty="0" smtClean="0"/>
              <a:t>Team 1</a:t>
            </a:r>
          </a:p>
          <a:p>
            <a:pPr lvl="1"/>
            <a:r>
              <a:rPr lang="en-US" dirty="0"/>
              <a:t>Robin </a:t>
            </a:r>
            <a:r>
              <a:rPr lang="en-US" dirty="0" smtClean="0"/>
              <a:t>Watson (lead)</a:t>
            </a:r>
            <a:endParaRPr lang="en-US" dirty="0"/>
          </a:p>
          <a:p>
            <a:pPr lvl="1"/>
            <a:r>
              <a:rPr lang="en-US" dirty="0" smtClean="0"/>
              <a:t>Andrew </a:t>
            </a:r>
            <a:r>
              <a:rPr lang="en-US" dirty="0" err="1" smtClean="0"/>
              <a:t>Lamnea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Sean Tomlinson</a:t>
            </a:r>
          </a:p>
          <a:p>
            <a:pPr lvl="1"/>
            <a:r>
              <a:rPr lang="en-US" dirty="0" smtClean="0"/>
              <a:t>William Cooter</a:t>
            </a:r>
            <a:endParaRPr lang="en-US" dirty="0"/>
          </a:p>
          <a:p>
            <a:r>
              <a:rPr lang="en-US" dirty="0" smtClean="0"/>
              <a:t>Team 2</a:t>
            </a:r>
          </a:p>
          <a:p>
            <a:pPr lvl="1"/>
            <a:r>
              <a:rPr lang="en-US" dirty="0"/>
              <a:t>Ellis </a:t>
            </a:r>
            <a:r>
              <a:rPr lang="en-US" dirty="0" smtClean="0"/>
              <a:t>Doran (lead)</a:t>
            </a:r>
            <a:endParaRPr lang="en-US" dirty="0"/>
          </a:p>
          <a:p>
            <a:pPr lvl="1"/>
            <a:r>
              <a:rPr lang="en-US" dirty="0" smtClean="0"/>
              <a:t>Joshua </a:t>
            </a:r>
            <a:r>
              <a:rPr lang="en-US" dirty="0"/>
              <a:t>Davies</a:t>
            </a:r>
          </a:p>
          <a:p>
            <a:pPr lvl="1"/>
            <a:r>
              <a:rPr lang="en-US" dirty="0" smtClean="0"/>
              <a:t>Edward Joyner</a:t>
            </a:r>
            <a:endParaRPr lang="en-US" dirty="0"/>
          </a:p>
          <a:p>
            <a:r>
              <a:rPr lang="en-US" dirty="0" smtClean="0"/>
              <a:t>Back-End</a:t>
            </a:r>
          </a:p>
          <a:p>
            <a:pPr lvl="1"/>
            <a:r>
              <a:rPr lang="en-US" dirty="0" smtClean="0"/>
              <a:t>Ethan </a:t>
            </a:r>
            <a:r>
              <a:rPr lang="en-US" dirty="0"/>
              <a:t>Kelly</a:t>
            </a:r>
          </a:p>
          <a:p>
            <a:pPr lvl="1"/>
            <a:r>
              <a:rPr lang="en-US" dirty="0" smtClean="0"/>
              <a:t>Henry Nicholson</a:t>
            </a:r>
          </a:p>
        </p:txBody>
      </p:sp>
    </p:spTree>
    <p:extLst>
      <p:ext uri="{BB962C8B-B14F-4D97-AF65-F5344CB8AC3E}">
        <p14:creationId xmlns:p14="http://schemas.microsoft.com/office/powerpoint/2010/main" val="65642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63607"/>
            <a:ext cx="8594725" cy="4081724"/>
          </a:xfrm>
        </p:spPr>
      </p:pic>
    </p:spTree>
    <p:extLst>
      <p:ext uri="{BB962C8B-B14F-4D97-AF65-F5344CB8AC3E}">
        <p14:creationId xmlns:p14="http://schemas.microsoft.com/office/powerpoint/2010/main" val="73156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8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50472"/>
            <a:ext cx="9464308" cy="3274611"/>
          </a:xfrm>
        </p:spPr>
      </p:pic>
    </p:spTree>
    <p:extLst>
      <p:ext uri="{BB962C8B-B14F-4D97-AF65-F5344CB8AC3E}">
        <p14:creationId xmlns:p14="http://schemas.microsoft.com/office/powerpoint/2010/main" val="191859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6441255" cy="4442586"/>
          </a:xfrm>
        </p:spPr>
      </p:pic>
    </p:spTree>
    <p:extLst>
      <p:ext uri="{BB962C8B-B14F-4D97-AF65-F5344CB8AC3E}">
        <p14:creationId xmlns:p14="http://schemas.microsoft.com/office/powerpoint/2010/main" val="159930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8172193" cy="3986203"/>
          </a:xfrm>
        </p:spPr>
      </p:pic>
    </p:spTree>
    <p:extLst>
      <p:ext uri="{BB962C8B-B14F-4D97-AF65-F5344CB8AC3E}">
        <p14:creationId xmlns:p14="http://schemas.microsoft.com/office/powerpoint/2010/main" val="75976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9449871" cy="3453811"/>
          </a:xfrm>
        </p:spPr>
      </p:pic>
    </p:spTree>
    <p:extLst>
      <p:ext uri="{BB962C8B-B14F-4D97-AF65-F5344CB8AC3E}">
        <p14:creationId xmlns:p14="http://schemas.microsoft.com/office/powerpoint/2010/main" val="121699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1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divided</a:t>
            </a:r>
            <a:endParaRPr lang="en-US" dirty="0"/>
          </a:p>
          <a:p>
            <a:pPr lvl="1"/>
            <a:r>
              <a:rPr lang="en-US" dirty="0" smtClean="0"/>
              <a:t>2 teams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3850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73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155</TotalTime>
  <Words>326</Words>
  <Application>Microsoft Macintosh PowerPoint</Application>
  <PresentationFormat>Widescreen</PresentationFormat>
  <Paragraphs>51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Group Project Solution</vt:lpstr>
      <vt:lpstr>Team Organisation</vt:lpstr>
      <vt:lpstr>Team Management</vt:lpstr>
      <vt:lpstr>Criteria</vt:lpstr>
      <vt:lpstr>Approach</vt:lpstr>
      <vt:lpstr>Approach</vt:lpstr>
      <vt:lpstr>Approach</vt:lpstr>
      <vt:lpstr>Approach</vt:lpstr>
      <vt:lpstr>Team 1 Criteria</vt:lpstr>
      <vt:lpstr>System Requirements</vt:lpstr>
      <vt:lpstr>Team 2 Criteria</vt:lpstr>
      <vt:lpstr>System Requirements</vt:lpstr>
      <vt:lpstr>Legal/Social</vt:lpstr>
      <vt:lpstr>Ethical/Professional</vt:lpstr>
      <vt:lpstr>Summary</vt:lpstr>
      <vt:lpstr>Any 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Solution</dc:title>
  <dc:creator>Chloe Allen</dc:creator>
  <cp:lastModifiedBy>Chloe Allen</cp:lastModifiedBy>
  <cp:revision>10</cp:revision>
  <dcterms:created xsi:type="dcterms:W3CDTF">2017-10-05T12:28:52Z</dcterms:created>
  <dcterms:modified xsi:type="dcterms:W3CDTF">2017-10-25T12:48:15Z</dcterms:modified>
</cp:coreProperties>
</file>