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70" r:id="rId4"/>
    <p:sldId id="288" r:id="rId5"/>
    <p:sldId id="267" r:id="rId6"/>
    <p:sldId id="268" r:id="rId7"/>
    <p:sldId id="272" r:id="rId8"/>
    <p:sldId id="289" r:id="rId9"/>
    <p:sldId id="290" r:id="rId10"/>
    <p:sldId id="280" r:id="rId11"/>
    <p:sldId id="281" r:id="rId12"/>
    <p:sldId id="284" r:id="rId13"/>
    <p:sldId id="291" r:id="rId14"/>
    <p:sldId id="292" r:id="rId15"/>
    <p:sldId id="293" r:id="rId16"/>
    <p:sldId id="294" r:id="rId17"/>
    <p:sldId id="295" r:id="rId18"/>
    <p:sldId id="261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7"/>
    <p:restoredTop sz="73960"/>
  </p:normalViewPr>
  <p:slideViewPr>
    <p:cSldViewPr snapToGrid="0" snapToObjects="1">
      <p:cViewPr varScale="1">
        <p:scale>
          <a:sx n="55" d="100"/>
          <a:sy n="55" d="100"/>
        </p:scale>
        <p:origin x="20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4AB7-F8C2-3F4E-99B2-B428786D1811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8E94-4ED2-C745-8047-EBA2DE4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floor time: 30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our initial build I took on the role of the client as Product Owner,</a:t>
            </a:r>
            <a:r>
              <a:rPr lang="en-US" baseline="0" dirty="0"/>
              <a:t> so I could direct the team following the client meeting.</a:t>
            </a:r>
          </a:p>
          <a:p>
            <a:r>
              <a:rPr lang="en-US" baseline="0" dirty="0"/>
              <a:t>I then divided the teams with a larger group doing some of the potentially more difficult work, a smaller group working on the next step of the project as we discussed in the planning meetings after the client meeting.</a:t>
            </a:r>
          </a:p>
          <a:p>
            <a:r>
              <a:rPr lang="en-US" baseline="0" dirty="0"/>
              <a:t>There were also two group members I put on back-end set up.</a:t>
            </a:r>
          </a:p>
          <a:p>
            <a:r>
              <a:rPr lang="en-US" baseline="0" dirty="0"/>
              <a:t>Their role within the group was to handle the groups back-ups and </a:t>
            </a:r>
            <a:r>
              <a:rPr lang="en-US" baseline="0" dirty="0" err="1"/>
              <a:t>Git</a:t>
            </a:r>
            <a:r>
              <a:rPr lang="en-US" baseline="0" dirty="0"/>
              <a:t> repository, so our saved work was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Tools thread is a little crowded</a:t>
            </a:r>
            <a:r>
              <a:rPr lang="en-US" baseline="0" dirty="0"/>
              <a:t> but essentially includes a large selection of tools. These tools we will revisit in future iterations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the grading tools suggested for the project, they are going to be the focus of later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This is how we</a:t>
            </a:r>
            <a:r>
              <a:rPr lang="en-US" sz="2000" baseline="0" dirty="0"/>
              <a:t> imagined our final, combined system to work together. To deal with workload in the team we split the problem further into 3 equally sized chunks:</a:t>
            </a:r>
            <a:endParaRPr lang="en-US" sz="2000" dirty="0"/>
          </a:p>
          <a:p>
            <a:pPr lvl="1"/>
            <a:r>
              <a:rPr lang="en-US" sz="1800" dirty="0"/>
              <a:t>Login system</a:t>
            </a:r>
          </a:p>
          <a:p>
            <a:pPr lvl="1"/>
            <a:r>
              <a:rPr lang="en-US" sz="1800" dirty="0"/>
              <a:t>Upload system</a:t>
            </a:r>
          </a:p>
          <a:p>
            <a:pPr lvl="1"/>
            <a:r>
              <a:rPr lang="en-US" sz="1800" dirty="0"/>
              <a:t>Retrieve/download system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</a:t>
            </a:r>
            <a:r>
              <a:rPr lang="en-US" sz="1800" baseline="0" dirty="0"/>
              <a:t> team also split into 2 subgroups so that two members could work on a problem at any given time.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This is how we</a:t>
            </a:r>
            <a:r>
              <a:rPr lang="en-US" sz="2000" baseline="0" dirty="0"/>
              <a:t> imagined our final, combined system to work together. To deal with workload in the team we split the problem further into 3 equally sized chunks:</a:t>
            </a:r>
            <a:endParaRPr lang="en-US" sz="2000" dirty="0"/>
          </a:p>
          <a:p>
            <a:pPr lvl="1"/>
            <a:r>
              <a:rPr lang="en-US" sz="1800" dirty="0"/>
              <a:t>Login system</a:t>
            </a:r>
          </a:p>
          <a:p>
            <a:pPr lvl="1"/>
            <a:r>
              <a:rPr lang="en-US" sz="1800" dirty="0"/>
              <a:t>Upload system</a:t>
            </a:r>
          </a:p>
          <a:p>
            <a:pPr lvl="1"/>
            <a:r>
              <a:rPr lang="en-US" sz="1800" dirty="0"/>
              <a:t>Retrieve/download system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</a:t>
            </a:r>
            <a:r>
              <a:rPr lang="en-US" sz="1800" baseline="0" dirty="0"/>
              <a:t> team also split into 2 subgroups so that two members could work on a problem at any given time.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This is how we</a:t>
            </a:r>
            <a:r>
              <a:rPr lang="en-US" sz="2000" baseline="0" dirty="0"/>
              <a:t> imagined our final, combined system to work together. To deal with workload in the team we split the problem further into 3 equally sized chunks:</a:t>
            </a:r>
            <a:endParaRPr lang="en-US" sz="2000" dirty="0"/>
          </a:p>
          <a:p>
            <a:pPr lvl="1"/>
            <a:r>
              <a:rPr lang="en-US" sz="1800" dirty="0"/>
              <a:t>Login system</a:t>
            </a:r>
          </a:p>
          <a:p>
            <a:pPr lvl="1"/>
            <a:r>
              <a:rPr lang="en-US" sz="1800" dirty="0"/>
              <a:t>Upload system</a:t>
            </a:r>
          </a:p>
          <a:p>
            <a:pPr lvl="1"/>
            <a:r>
              <a:rPr lang="en-US" sz="1800" dirty="0"/>
              <a:t>Retrieve/download system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</a:t>
            </a:r>
            <a:r>
              <a:rPr lang="en-US" sz="1800" baseline="0" dirty="0"/>
              <a:t> team also split into 2 subgroups so that two members could work on a problem at any given time.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</a:t>
            </a:r>
            <a:r>
              <a:rPr lang="en-US" baseline="0" dirty="0"/>
              <a:t>w for a quick demo of our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Group Project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1347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 </a:t>
            </a:r>
            <a:r>
              <a:rPr lang="mr-IN" dirty="0"/>
              <a:t>–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6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Sandstorm testing</a:t>
            </a:r>
          </a:p>
        </p:txBody>
      </p:sp>
    </p:spTree>
    <p:extLst>
      <p:ext uri="{BB962C8B-B14F-4D97-AF65-F5344CB8AC3E}">
        <p14:creationId xmlns:p14="http://schemas.microsoft.com/office/powerpoint/2010/main" val="30286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2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5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5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5B82-CE1C-E34A-A44D-ECCE8A5D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4EE5-6126-5549-A1DE-B8B3A5AB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6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Legal/Social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Owner:</a:t>
            </a:r>
          </a:p>
          <a:p>
            <a:pPr lvl="1"/>
            <a:r>
              <a:rPr lang="en-US" dirty="0"/>
              <a:t>Chloe Allen</a:t>
            </a:r>
          </a:p>
          <a:p>
            <a:r>
              <a:rPr lang="en-US" dirty="0"/>
              <a:t>Team 1</a:t>
            </a:r>
          </a:p>
          <a:p>
            <a:pPr lvl="1"/>
            <a:r>
              <a:rPr lang="en-US" dirty="0"/>
              <a:t>Robin Watson (lead)</a:t>
            </a:r>
          </a:p>
          <a:p>
            <a:pPr lvl="1"/>
            <a:r>
              <a:rPr lang="en-US" dirty="0"/>
              <a:t>Andrew </a:t>
            </a:r>
            <a:r>
              <a:rPr lang="en-US" dirty="0" err="1"/>
              <a:t>Lamnea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William Cooter</a:t>
            </a:r>
          </a:p>
          <a:p>
            <a:r>
              <a:rPr lang="en-US" dirty="0"/>
              <a:t>Team 2</a:t>
            </a:r>
          </a:p>
          <a:p>
            <a:pPr lvl="1"/>
            <a:r>
              <a:rPr lang="en-US" dirty="0"/>
              <a:t>Ellis Doran (lead)</a:t>
            </a:r>
          </a:p>
          <a:p>
            <a:pPr lvl="1"/>
            <a:r>
              <a:rPr lang="en-US" dirty="0"/>
              <a:t>Sean Tomlinson</a:t>
            </a:r>
          </a:p>
          <a:p>
            <a:pPr lvl="1"/>
            <a:r>
              <a:rPr lang="en-US" dirty="0"/>
              <a:t>Ethan Kelly</a:t>
            </a:r>
          </a:p>
        </p:txBody>
      </p:sp>
    </p:spTree>
    <p:extLst>
      <p:ext uri="{BB962C8B-B14F-4D97-AF65-F5344CB8AC3E}">
        <p14:creationId xmlns:p14="http://schemas.microsoft.com/office/powerpoint/2010/main" val="65642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80416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210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2EAC2E-B1BD-544B-B416-68AE1A9DA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320" y="1828800"/>
            <a:ext cx="8394210" cy="4351338"/>
          </a:xfrm>
        </p:spPr>
      </p:pic>
    </p:spTree>
    <p:extLst>
      <p:ext uri="{BB962C8B-B14F-4D97-AF65-F5344CB8AC3E}">
        <p14:creationId xmlns:p14="http://schemas.microsoft.com/office/powerpoint/2010/main" val="7315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055E-D180-BE4A-A59E-BCBC7D61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F71B-A4CB-5F47-AABF-CA38576E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tools for student development</a:t>
            </a:r>
          </a:p>
          <a:p>
            <a:pPr lvl="1"/>
            <a:r>
              <a:rPr lang="en-US" dirty="0" err="1"/>
              <a:t>Sandstorm.io</a:t>
            </a:r>
            <a:endParaRPr lang="en-US" dirty="0"/>
          </a:p>
          <a:p>
            <a:r>
              <a:rPr lang="en-US" dirty="0"/>
              <a:t>Fix security flaws</a:t>
            </a:r>
          </a:p>
          <a:p>
            <a:pPr lvl="1"/>
            <a:r>
              <a:rPr lang="en-US" dirty="0"/>
              <a:t>Improve security on storing student data</a:t>
            </a:r>
          </a:p>
          <a:p>
            <a:r>
              <a:rPr lang="en-US" dirty="0"/>
              <a:t>Develop file upload system more</a:t>
            </a:r>
          </a:p>
          <a:p>
            <a:pPr lvl="1"/>
            <a:r>
              <a:rPr lang="en-US" dirty="0"/>
              <a:t>Create a more user friendly interface</a:t>
            </a:r>
          </a:p>
          <a:p>
            <a:pPr lvl="1"/>
            <a:r>
              <a:rPr lang="en-US" dirty="0"/>
              <a:t>PHP and front-end development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focal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172193" cy="3986203"/>
          </a:xfrm>
        </p:spPr>
      </p:pic>
    </p:spTree>
    <p:extLst>
      <p:ext uri="{BB962C8B-B14F-4D97-AF65-F5344CB8AC3E}">
        <p14:creationId xmlns:p14="http://schemas.microsoft.com/office/powerpoint/2010/main" val="7597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focal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449871" cy="3453811"/>
          </a:xfrm>
        </p:spPr>
      </p:pic>
    </p:spTree>
    <p:extLst>
      <p:ext uri="{BB962C8B-B14F-4D97-AF65-F5344CB8AC3E}">
        <p14:creationId xmlns:p14="http://schemas.microsoft.com/office/powerpoint/2010/main" val="12169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Sandstorm development issues</a:t>
            </a:r>
          </a:p>
        </p:txBody>
      </p:sp>
    </p:spTree>
    <p:extLst>
      <p:ext uri="{BB962C8B-B14F-4D97-AF65-F5344CB8AC3E}">
        <p14:creationId xmlns:p14="http://schemas.microsoft.com/office/powerpoint/2010/main" val="41244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Sandstorm development issues</a:t>
            </a:r>
          </a:p>
        </p:txBody>
      </p:sp>
    </p:spTree>
    <p:extLst>
      <p:ext uri="{BB962C8B-B14F-4D97-AF65-F5344CB8AC3E}">
        <p14:creationId xmlns:p14="http://schemas.microsoft.com/office/powerpoint/2010/main" val="24262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Sandstorm development issues</a:t>
            </a:r>
          </a:p>
        </p:txBody>
      </p:sp>
    </p:spTree>
    <p:extLst>
      <p:ext uri="{BB962C8B-B14F-4D97-AF65-F5344CB8AC3E}">
        <p14:creationId xmlns:p14="http://schemas.microsoft.com/office/powerpoint/2010/main" val="792712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484</TotalTime>
  <Words>475</Words>
  <Application>Microsoft Macintosh PowerPoint</Application>
  <PresentationFormat>Widescreen</PresentationFormat>
  <Paragraphs>73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Mangal</vt:lpstr>
      <vt:lpstr>Wingdings 2</vt:lpstr>
      <vt:lpstr>View</vt:lpstr>
      <vt:lpstr>Group Project Solution</vt:lpstr>
      <vt:lpstr>Team Organisation</vt:lpstr>
      <vt:lpstr>Team Management</vt:lpstr>
      <vt:lpstr>Improved criteria</vt:lpstr>
      <vt:lpstr>Current focal point</vt:lpstr>
      <vt:lpstr>Future focal point</vt:lpstr>
      <vt:lpstr>Sandstorm development issues</vt:lpstr>
      <vt:lpstr>Sandstorm development issues</vt:lpstr>
      <vt:lpstr>Sandstorm development issues</vt:lpstr>
      <vt:lpstr>Team 1 – Limitations</vt:lpstr>
      <vt:lpstr>Sandstorm testing</vt:lpstr>
      <vt:lpstr>Front end development</vt:lpstr>
      <vt:lpstr>Front end challenges</vt:lpstr>
      <vt:lpstr>Front end challenges</vt:lpstr>
      <vt:lpstr>Front end limitations</vt:lpstr>
      <vt:lpstr>Front end testing</vt:lpstr>
      <vt:lpstr>Security development</vt:lpstr>
      <vt:lpstr>Legal/Social</vt:lpstr>
      <vt:lpstr>Summary</vt:lpstr>
      <vt:lpstr>Any 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Solution</dc:title>
  <dc:creator>Chloe Allen</dc:creator>
  <cp:lastModifiedBy>Chloe Allen</cp:lastModifiedBy>
  <cp:revision>40</cp:revision>
  <dcterms:created xsi:type="dcterms:W3CDTF">2017-10-05T12:28:52Z</dcterms:created>
  <dcterms:modified xsi:type="dcterms:W3CDTF">2018-04-20T09:47:14Z</dcterms:modified>
</cp:coreProperties>
</file>