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59" r:id="rId7"/>
    <p:sldId id="260" r:id="rId8"/>
    <p:sldId id="276" r:id="rId9"/>
    <p:sldId id="262" r:id="rId10"/>
    <p:sldId id="258" r:id="rId11"/>
    <p:sldId id="268" r:id="rId12"/>
    <p:sldId id="263" r:id="rId13"/>
    <p:sldId id="264" r:id="rId14"/>
    <p:sldId id="265" r:id="rId15"/>
    <p:sldId id="269" r:id="rId16"/>
    <p:sldId id="272" r:id="rId17"/>
    <p:sldId id="273" r:id="rId18"/>
    <p:sldId id="267" r:id="rId19"/>
    <p:sldId id="275" r:id="rId20"/>
    <p:sldId id="266" r:id="rId21"/>
    <p:sldId id="270" r:id="rId22"/>
    <p:sldId id="271" r:id="rId23"/>
    <p:sldId id="274" r:id="rId24"/>
    <p:sldId id="277" r:id="rId25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62B96-2E34-4E19-B92B-E7C61804B9E2}" v="531" dt="2021-10-17T19:56:04.652"/>
    <p1510:client id="{57045AD9-B5B9-4738-AB69-F214B7CBAC52}" v="682" dt="2021-10-16T15:33:52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GROULT" userId="0c5da113-319b-4c87-bdf9-8bac844bf75b" providerId="ADAL" clId="{1C562B96-2E34-4E19-B92B-E7C61804B9E2}"/>
    <pc:docChg chg="undo custSel addSld delSld modSld sldOrd">
      <pc:chgData name="Martin GROULT" userId="0c5da113-319b-4c87-bdf9-8bac844bf75b" providerId="ADAL" clId="{1C562B96-2E34-4E19-B92B-E7C61804B9E2}" dt="2021-10-17T19:56:04.652" v="534" actId="20577"/>
      <pc:docMkLst>
        <pc:docMk/>
      </pc:docMkLst>
      <pc:sldChg chg="addSp delSp modSp new mod">
        <pc:chgData name="Martin GROULT" userId="0c5da113-319b-4c87-bdf9-8bac844bf75b" providerId="ADAL" clId="{1C562B96-2E34-4E19-B92B-E7C61804B9E2}" dt="2021-10-16T14:24:34.560" v="216" actId="1076"/>
        <pc:sldMkLst>
          <pc:docMk/>
          <pc:sldMk cId="4174961162" sldId="259"/>
        </pc:sldMkLst>
        <pc:spChg chg="mod">
          <ac:chgData name="Martin GROULT" userId="0c5da113-319b-4c87-bdf9-8bac844bf75b" providerId="ADAL" clId="{1C562B96-2E34-4E19-B92B-E7C61804B9E2}" dt="2021-10-16T14:13:49.289" v="69" actId="20577"/>
          <ac:spMkLst>
            <pc:docMk/>
            <pc:sldMk cId="4174961162" sldId="259"/>
            <ac:spMk id="2" creationId="{3CE15267-7823-49DE-99D5-403AC779DB0A}"/>
          </ac:spMkLst>
        </pc:spChg>
        <pc:spChg chg="del">
          <ac:chgData name="Martin GROULT" userId="0c5da113-319b-4c87-bdf9-8bac844bf75b" providerId="ADAL" clId="{1C562B96-2E34-4E19-B92B-E7C61804B9E2}" dt="2021-10-16T14:09:28.202" v="6"/>
          <ac:spMkLst>
            <pc:docMk/>
            <pc:sldMk cId="4174961162" sldId="259"/>
            <ac:spMk id="3" creationId="{2A91CA74-AB0B-4993-9FAE-32FE02F9A286}"/>
          </ac:spMkLst>
        </pc:spChg>
        <pc:spChg chg="add mod">
          <ac:chgData name="Martin GROULT" userId="0c5da113-319b-4c87-bdf9-8bac844bf75b" providerId="ADAL" clId="{1C562B96-2E34-4E19-B92B-E7C61804B9E2}" dt="2021-10-16T14:12:23.452" v="39" actId="1076"/>
          <ac:spMkLst>
            <pc:docMk/>
            <pc:sldMk cId="4174961162" sldId="259"/>
            <ac:spMk id="4" creationId="{C8822C76-0319-4016-A825-319CA788666A}"/>
          </ac:spMkLst>
        </pc:spChg>
        <pc:spChg chg="add del mod">
          <ac:chgData name="Martin GROULT" userId="0c5da113-319b-4c87-bdf9-8bac844bf75b" providerId="ADAL" clId="{1C562B96-2E34-4E19-B92B-E7C61804B9E2}" dt="2021-10-16T14:09:41.285" v="8" actId="478"/>
          <ac:spMkLst>
            <pc:docMk/>
            <pc:sldMk cId="4174961162" sldId="259"/>
            <ac:spMk id="5" creationId="{959CDD65-A36F-444E-BECD-D44A36F2A8B4}"/>
          </ac:spMkLst>
        </pc:spChg>
        <pc:spChg chg="add del mod">
          <ac:chgData name="Martin GROULT" userId="0c5da113-319b-4c87-bdf9-8bac844bf75b" providerId="ADAL" clId="{1C562B96-2E34-4E19-B92B-E7C61804B9E2}" dt="2021-10-16T14:09:48.304" v="9" actId="478"/>
          <ac:spMkLst>
            <pc:docMk/>
            <pc:sldMk cId="4174961162" sldId="259"/>
            <ac:spMk id="6" creationId="{84670BDF-4AE2-4729-8EF8-E16D7E98EE69}"/>
          </ac:spMkLst>
        </pc:spChg>
        <pc:spChg chg="add mod">
          <ac:chgData name="Martin GROULT" userId="0c5da113-319b-4c87-bdf9-8bac844bf75b" providerId="ADAL" clId="{1C562B96-2E34-4E19-B92B-E7C61804B9E2}" dt="2021-10-16T14:12:26.854" v="40" actId="1076"/>
          <ac:spMkLst>
            <pc:docMk/>
            <pc:sldMk cId="4174961162" sldId="259"/>
            <ac:spMk id="7" creationId="{E760F284-3941-4F81-8145-9A713789119A}"/>
          </ac:spMkLst>
        </pc:spChg>
        <pc:spChg chg="add mod">
          <ac:chgData name="Martin GROULT" userId="0c5da113-319b-4c87-bdf9-8bac844bf75b" providerId="ADAL" clId="{1C562B96-2E34-4E19-B92B-E7C61804B9E2}" dt="2021-10-16T14:12:30.685" v="41" actId="1076"/>
          <ac:spMkLst>
            <pc:docMk/>
            <pc:sldMk cId="4174961162" sldId="259"/>
            <ac:spMk id="8" creationId="{1622599A-5CCB-43FC-A27A-73CAB0500C18}"/>
          </ac:spMkLst>
        </pc:spChg>
        <pc:spChg chg="add mod">
          <ac:chgData name="Martin GROULT" userId="0c5da113-319b-4c87-bdf9-8bac844bf75b" providerId="ADAL" clId="{1C562B96-2E34-4E19-B92B-E7C61804B9E2}" dt="2021-10-16T14:13:07.142" v="47" actId="207"/>
          <ac:spMkLst>
            <pc:docMk/>
            <pc:sldMk cId="4174961162" sldId="259"/>
            <ac:spMk id="9" creationId="{02303979-B9EA-4B4A-8437-109CC6B49341}"/>
          </ac:spMkLst>
        </pc:spChg>
        <pc:spChg chg="add mod">
          <ac:chgData name="Martin GROULT" userId="0c5da113-319b-4c87-bdf9-8bac844bf75b" providerId="ADAL" clId="{1C562B96-2E34-4E19-B92B-E7C61804B9E2}" dt="2021-10-16T14:13:11.351" v="48" actId="207"/>
          <ac:spMkLst>
            <pc:docMk/>
            <pc:sldMk cId="4174961162" sldId="259"/>
            <ac:spMk id="10" creationId="{A8F9E775-3339-42C2-B018-5F6DE416ACD1}"/>
          </ac:spMkLst>
        </pc:spChg>
        <pc:spChg chg="add del">
          <ac:chgData name="Martin GROULT" userId="0c5da113-319b-4c87-bdf9-8bac844bf75b" providerId="ADAL" clId="{1C562B96-2E34-4E19-B92B-E7C61804B9E2}" dt="2021-10-16T14:21:06.399" v="101" actId="478"/>
          <ac:spMkLst>
            <pc:docMk/>
            <pc:sldMk cId="4174961162" sldId="259"/>
            <ac:spMk id="12" creationId="{0B801B0B-49F1-4AAB-923A-DEDB4F6A8770}"/>
          </ac:spMkLst>
        </pc:spChg>
        <pc:spChg chg="add mod">
          <ac:chgData name="Martin GROULT" userId="0c5da113-319b-4c87-bdf9-8bac844bf75b" providerId="ADAL" clId="{1C562B96-2E34-4E19-B92B-E7C61804B9E2}" dt="2021-10-16T14:22:28.387" v="108" actId="1076"/>
          <ac:spMkLst>
            <pc:docMk/>
            <pc:sldMk cId="4174961162" sldId="259"/>
            <ac:spMk id="15" creationId="{513ACF63-9FFE-4B97-BFE6-870417CA0DCF}"/>
          </ac:spMkLst>
        </pc:spChg>
        <pc:spChg chg="add mod">
          <ac:chgData name="Martin GROULT" userId="0c5da113-319b-4c87-bdf9-8bac844bf75b" providerId="ADAL" clId="{1C562B96-2E34-4E19-B92B-E7C61804B9E2}" dt="2021-10-16T14:24:28.639" v="215" actId="1076"/>
          <ac:spMkLst>
            <pc:docMk/>
            <pc:sldMk cId="4174961162" sldId="259"/>
            <ac:spMk id="17" creationId="{41449FEC-5457-43C2-9327-1B86EC085289}"/>
          </ac:spMkLst>
        </pc:spChg>
        <pc:spChg chg="add mod">
          <ac:chgData name="Martin GROULT" userId="0c5da113-319b-4c87-bdf9-8bac844bf75b" providerId="ADAL" clId="{1C562B96-2E34-4E19-B92B-E7C61804B9E2}" dt="2021-10-16T14:23:24.117" v="161" actId="14100"/>
          <ac:spMkLst>
            <pc:docMk/>
            <pc:sldMk cId="4174961162" sldId="259"/>
            <ac:spMk id="18" creationId="{C04FF294-107E-435B-8FEC-2C4D5651CE31}"/>
          </ac:spMkLst>
        </pc:spChg>
        <pc:spChg chg="add mod">
          <ac:chgData name="Martin GROULT" userId="0c5da113-319b-4c87-bdf9-8bac844bf75b" providerId="ADAL" clId="{1C562B96-2E34-4E19-B92B-E7C61804B9E2}" dt="2021-10-16T14:24:34.560" v="216" actId="1076"/>
          <ac:spMkLst>
            <pc:docMk/>
            <pc:sldMk cId="4174961162" sldId="259"/>
            <ac:spMk id="19" creationId="{3B1E70DE-67C7-4083-B244-FAD9C87C1582}"/>
          </ac:spMkLst>
        </pc:spChg>
      </pc:sldChg>
      <pc:sldChg chg="modSp new mod">
        <pc:chgData name="Martin GROULT" userId="0c5da113-319b-4c87-bdf9-8bac844bf75b" providerId="ADAL" clId="{1C562B96-2E34-4E19-B92B-E7C61804B9E2}" dt="2021-10-16T14:14:21.444" v="74" actId="20577"/>
        <pc:sldMkLst>
          <pc:docMk/>
          <pc:sldMk cId="3228554479" sldId="260"/>
        </pc:sldMkLst>
        <pc:spChg chg="mod">
          <ac:chgData name="Martin GROULT" userId="0c5da113-319b-4c87-bdf9-8bac844bf75b" providerId="ADAL" clId="{1C562B96-2E34-4E19-B92B-E7C61804B9E2}" dt="2021-10-16T14:14:21.444" v="74" actId="20577"/>
          <ac:spMkLst>
            <pc:docMk/>
            <pc:sldMk cId="3228554479" sldId="260"/>
            <ac:spMk id="2" creationId="{EC7B90AF-F493-49F7-B162-1D56BC3E6E02}"/>
          </ac:spMkLst>
        </pc:spChg>
      </pc:sldChg>
      <pc:sldChg chg="modSp new del mod">
        <pc:chgData name="Martin GROULT" userId="0c5da113-319b-4c87-bdf9-8bac844bf75b" providerId="ADAL" clId="{1C562B96-2E34-4E19-B92B-E7C61804B9E2}" dt="2021-10-16T14:17:17.095" v="99" actId="2696"/>
        <pc:sldMkLst>
          <pc:docMk/>
          <pc:sldMk cId="3333760964" sldId="261"/>
        </pc:sldMkLst>
        <pc:spChg chg="mod">
          <ac:chgData name="Martin GROULT" userId="0c5da113-319b-4c87-bdf9-8bac844bf75b" providerId="ADAL" clId="{1C562B96-2E34-4E19-B92B-E7C61804B9E2}" dt="2021-10-16T14:17:03.098" v="98" actId="20577"/>
          <ac:spMkLst>
            <pc:docMk/>
            <pc:sldMk cId="3333760964" sldId="261"/>
            <ac:spMk id="2" creationId="{544BDBDA-9658-4C0C-9A40-07E570445EE2}"/>
          </ac:spMkLst>
        </pc:spChg>
      </pc:sldChg>
      <pc:sldChg chg="addSp delSp modSp mod">
        <pc:chgData name="Martin GROULT" userId="0c5da113-319b-4c87-bdf9-8bac844bf75b" providerId="ADAL" clId="{1C562B96-2E34-4E19-B92B-E7C61804B9E2}" dt="2021-10-16T14:53:48.551" v="302" actId="164"/>
        <pc:sldMkLst>
          <pc:docMk/>
          <pc:sldMk cId="3512644726" sldId="263"/>
        </pc:sldMkLst>
        <pc:spChg chg="mod">
          <ac:chgData name="Martin GROULT" userId="0c5da113-319b-4c87-bdf9-8bac844bf75b" providerId="ADAL" clId="{1C562B96-2E34-4E19-B92B-E7C61804B9E2}" dt="2021-10-16T14:48:08.842" v="288" actId="20577"/>
          <ac:spMkLst>
            <pc:docMk/>
            <pc:sldMk cId="3512644726" sldId="263"/>
            <ac:spMk id="2" creationId="{DFEF5971-8A53-4825-8748-110F6DF00858}"/>
          </ac:spMkLst>
        </pc:spChg>
        <pc:grpChg chg="add mod">
          <ac:chgData name="Martin GROULT" userId="0c5da113-319b-4c87-bdf9-8bac844bf75b" providerId="ADAL" clId="{1C562B96-2E34-4E19-B92B-E7C61804B9E2}" dt="2021-10-16T14:53:48.551" v="302" actId="164"/>
          <ac:grpSpMkLst>
            <pc:docMk/>
            <pc:sldMk cId="3512644726" sldId="263"/>
            <ac:grpSpMk id="12" creationId="{09C66C9D-9949-448C-9E03-0659730571B6}"/>
          </ac:grpSpMkLst>
        </pc:grpChg>
        <pc:picChg chg="add del mod modCrop">
          <ac:chgData name="Martin GROULT" userId="0c5da113-319b-4c87-bdf9-8bac844bf75b" providerId="ADAL" clId="{1C562B96-2E34-4E19-B92B-E7C61804B9E2}" dt="2021-10-16T14:49:31.934" v="290" actId="478"/>
          <ac:picMkLst>
            <pc:docMk/>
            <pc:sldMk cId="3512644726" sldId="263"/>
            <ac:picMk id="7" creationId="{AB15D966-359B-44EB-9D7D-8D434ABB558E}"/>
          </ac:picMkLst>
        </pc:picChg>
        <pc:picChg chg="add mod modCrop">
          <ac:chgData name="Martin GROULT" userId="0c5da113-319b-4c87-bdf9-8bac844bf75b" providerId="ADAL" clId="{1C562B96-2E34-4E19-B92B-E7C61804B9E2}" dt="2021-10-16T14:53:48.551" v="302" actId="164"/>
          <ac:picMkLst>
            <pc:docMk/>
            <pc:sldMk cId="3512644726" sldId="263"/>
            <ac:picMk id="9" creationId="{39F7FAA6-4B37-41F3-8961-3EB90B603D4F}"/>
          </ac:picMkLst>
        </pc:picChg>
        <pc:picChg chg="add mod modCrop">
          <ac:chgData name="Martin GROULT" userId="0c5da113-319b-4c87-bdf9-8bac844bf75b" providerId="ADAL" clId="{1C562B96-2E34-4E19-B92B-E7C61804B9E2}" dt="2021-10-16T14:53:48.551" v="302" actId="164"/>
          <ac:picMkLst>
            <pc:docMk/>
            <pc:sldMk cId="3512644726" sldId="263"/>
            <ac:picMk id="11" creationId="{AA67F479-A145-471A-A5A4-AEE29B688D13}"/>
          </ac:picMkLst>
        </pc:picChg>
      </pc:sldChg>
      <pc:sldChg chg="modSp new add del mod">
        <pc:chgData name="Martin GROULT" userId="0c5da113-319b-4c87-bdf9-8bac844bf75b" providerId="ADAL" clId="{1C562B96-2E34-4E19-B92B-E7C61804B9E2}" dt="2021-10-16T14:30:19.145" v="272" actId="47"/>
        <pc:sldMkLst>
          <pc:docMk/>
          <pc:sldMk cId="4208227389" sldId="264"/>
        </pc:sldMkLst>
        <pc:spChg chg="mod">
          <ac:chgData name="Martin GROULT" userId="0c5da113-319b-4c87-bdf9-8bac844bf75b" providerId="ADAL" clId="{1C562B96-2E34-4E19-B92B-E7C61804B9E2}" dt="2021-10-16T14:28:42.963" v="269" actId="207"/>
          <ac:spMkLst>
            <pc:docMk/>
            <pc:sldMk cId="4208227389" sldId="264"/>
            <ac:spMk id="2" creationId="{E7923D99-D15B-4C7E-B4CB-63DC5C90432A}"/>
          </ac:spMkLst>
        </pc:spChg>
      </pc:sldChg>
      <pc:sldChg chg="modSp new mod ord">
        <pc:chgData name="Martin GROULT" userId="0c5da113-319b-4c87-bdf9-8bac844bf75b" providerId="ADAL" clId="{1C562B96-2E34-4E19-B92B-E7C61804B9E2}" dt="2021-10-17T19:56:04.652" v="534" actId="20577"/>
        <pc:sldMkLst>
          <pc:docMk/>
          <pc:sldMk cId="2947414139" sldId="266"/>
        </pc:sldMkLst>
        <pc:spChg chg="mod">
          <ac:chgData name="Martin GROULT" userId="0c5da113-319b-4c87-bdf9-8bac844bf75b" providerId="ADAL" clId="{1C562B96-2E34-4E19-B92B-E7C61804B9E2}" dt="2021-10-16T14:56:59.908" v="316" actId="20577"/>
          <ac:spMkLst>
            <pc:docMk/>
            <pc:sldMk cId="2947414139" sldId="266"/>
            <ac:spMk id="2" creationId="{56588DBE-6E2A-4EDC-8C53-C1DA52187ED7}"/>
          </ac:spMkLst>
        </pc:spChg>
        <pc:spChg chg="mod">
          <ac:chgData name="Martin GROULT" userId="0c5da113-319b-4c87-bdf9-8bac844bf75b" providerId="ADAL" clId="{1C562B96-2E34-4E19-B92B-E7C61804B9E2}" dt="2021-10-17T19:56:04.652" v="534" actId="20577"/>
          <ac:spMkLst>
            <pc:docMk/>
            <pc:sldMk cId="2947414139" sldId="266"/>
            <ac:spMk id="3" creationId="{87A0239C-B410-4DA5-A1A0-964ADC339D2D}"/>
          </ac:spMkLst>
        </pc:spChg>
      </pc:sldChg>
      <pc:sldChg chg="addSp delSp modSp new mod">
        <pc:chgData name="Martin GROULT" userId="0c5da113-319b-4c87-bdf9-8bac844bf75b" providerId="ADAL" clId="{1C562B96-2E34-4E19-B92B-E7C61804B9E2}" dt="2021-10-16T15:24:27.197" v="532" actId="20577"/>
        <pc:sldMkLst>
          <pc:docMk/>
          <pc:sldMk cId="846446976" sldId="267"/>
        </pc:sldMkLst>
        <pc:spChg chg="mod">
          <ac:chgData name="Martin GROULT" userId="0c5da113-319b-4c87-bdf9-8bac844bf75b" providerId="ADAL" clId="{1C562B96-2E34-4E19-B92B-E7C61804B9E2}" dt="2021-10-16T15:10:34.360" v="477" actId="207"/>
          <ac:spMkLst>
            <pc:docMk/>
            <pc:sldMk cId="846446976" sldId="267"/>
            <ac:spMk id="2" creationId="{6071C14C-5F33-4CA4-84C8-CCA8B8D89AC4}"/>
          </ac:spMkLst>
        </pc:spChg>
        <pc:spChg chg="del">
          <ac:chgData name="Martin GROULT" userId="0c5da113-319b-4c87-bdf9-8bac844bf75b" providerId="ADAL" clId="{1C562B96-2E34-4E19-B92B-E7C61804B9E2}" dt="2021-10-16T15:12:38.285" v="480" actId="22"/>
          <ac:spMkLst>
            <pc:docMk/>
            <pc:sldMk cId="846446976" sldId="267"/>
            <ac:spMk id="3" creationId="{DC55926A-D583-40B8-A635-B0814B75CA53}"/>
          </ac:spMkLst>
        </pc:spChg>
        <pc:spChg chg="add mod">
          <ac:chgData name="Martin GROULT" userId="0c5da113-319b-4c87-bdf9-8bac844bf75b" providerId="ADAL" clId="{1C562B96-2E34-4E19-B92B-E7C61804B9E2}" dt="2021-10-16T15:24:27.197" v="532" actId="20577"/>
          <ac:spMkLst>
            <pc:docMk/>
            <pc:sldMk cId="846446976" sldId="267"/>
            <ac:spMk id="7" creationId="{C382A9D3-6C06-43E7-8D68-F3A69C486BF2}"/>
          </ac:spMkLst>
        </pc:spChg>
        <pc:picChg chg="add del mod ord">
          <ac:chgData name="Martin GROULT" userId="0c5da113-319b-4c87-bdf9-8bac844bf75b" providerId="ADAL" clId="{1C562B96-2E34-4E19-B92B-E7C61804B9E2}" dt="2021-10-16T15:12:40.807" v="481" actId="478"/>
          <ac:picMkLst>
            <pc:docMk/>
            <pc:sldMk cId="846446976" sldId="267"/>
            <ac:picMk id="6" creationId="{C768820A-1A14-43CB-BD83-447C2F303EED}"/>
          </ac:picMkLst>
        </pc:picChg>
      </pc:sldChg>
      <pc:sldChg chg="addSp delSp modSp new mod">
        <pc:chgData name="Martin GROULT" userId="0c5da113-319b-4c87-bdf9-8bac844bf75b" providerId="ADAL" clId="{1C562B96-2E34-4E19-B92B-E7C61804B9E2}" dt="2021-10-16T15:10:24.666" v="476" actId="207"/>
        <pc:sldMkLst>
          <pc:docMk/>
          <pc:sldMk cId="315435898" sldId="270"/>
        </pc:sldMkLst>
        <pc:spChg chg="mod">
          <ac:chgData name="Martin GROULT" userId="0c5da113-319b-4c87-bdf9-8bac844bf75b" providerId="ADAL" clId="{1C562B96-2E34-4E19-B92B-E7C61804B9E2}" dt="2021-10-16T15:10:24.666" v="476" actId="207"/>
          <ac:spMkLst>
            <pc:docMk/>
            <pc:sldMk cId="315435898" sldId="270"/>
            <ac:spMk id="2" creationId="{1E500FA7-DF43-4B6E-A1A6-B58E7135FCE9}"/>
          </ac:spMkLst>
        </pc:spChg>
        <pc:spChg chg="del">
          <ac:chgData name="Martin GROULT" userId="0c5da113-319b-4c87-bdf9-8bac844bf75b" providerId="ADAL" clId="{1C562B96-2E34-4E19-B92B-E7C61804B9E2}" dt="2021-10-16T15:06:53.860" v="433" actId="22"/>
          <ac:spMkLst>
            <pc:docMk/>
            <pc:sldMk cId="315435898" sldId="270"/>
            <ac:spMk id="3" creationId="{CE4BF0D2-968B-4818-B7AC-6E9D856AE354}"/>
          </ac:spMkLst>
        </pc:spChg>
        <pc:picChg chg="add mod ord">
          <ac:chgData name="Martin GROULT" userId="0c5da113-319b-4c87-bdf9-8bac844bf75b" providerId="ADAL" clId="{1C562B96-2E34-4E19-B92B-E7C61804B9E2}" dt="2021-10-16T15:09:34.712" v="440" actId="1076"/>
          <ac:picMkLst>
            <pc:docMk/>
            <pc:sldMk cId="315435898" sldId="270"/>
            <ac:picMk id="6" creationId="{523F3ECF-7B2A-4744-B880-23F3A75CB30A}"/>
          </ac:picMkLst>
        </pc:picChg>
      </pc:sldChg>
      <pc:sldChg chg="addSp delSp modSp new mod">
        <pc:chgData name="Martin GROULT" userId="0c5da113-319b-4c87-bdf9-8bac844bf75b" providerId="ADAL" clId="{1C562B96-2E34-4E19-B92B-E7C61804B9E2}" dt="2021-10-16T15:08:26.673" v="439" actId="22"/>
        <pc:sldMkLst>
          <pc:docMk/>
          <pc:sldMk cId="1557201085" sldId="271"/>
        </pc:sldMkLst>
        <pc:spChg chg="del">
          <ac:chgData name="Martin GROULT" userId="0c5da113-319b-4c87-bdf9-8bac844bf75b" providerId="ADAL" clId="{1C562B96-2E34-4E19-B92B-E7C61804B9E2}" dt="2021-10-16T15:07:26.866" v="435" actId="22"/>
          <ac:spMkLst>
            <pc:docMk/>
            <pc:sldMk cId="1557201085" sldId="271"/>
            <ac:spMk id="3" creationId="{86E3D7C1-FD72-4071-9D91-297E54F565C3}"/>
          </ac:spMkLst>
        </pc:spChg>
        <pc:spChg chg="add mod">
          <ac:chgData name="Martin GROULT" userId="0c5da113-319b-4c87-bdf9-8bac844bf75b" providerId="ADAL" clId="{1C562B96-2E34-4E19-B92B-E7C61804B9E2}" dt="2021-10-16T15:08:25.221" v="438" actId="478"/>
          <ac:spMkLst>
            <pc:docMk/>
            <pc:sldMk cId="1557201085" sldId="271"/>
            <ac:spMk id="7" creationId="{09DEA88F-5E7F-499B-8EC7-3C948240D065}"/>
          </ac:spMkLst>
        </pc:spChg>
        <pc:picChg chg="add del mod ord">
          <ac:chgData name="Martin GROULT" userId="0c5da113-319b-4c87-bdf9-8bac844bf75b" providerId="ADAL" clId="{1C562B96-2E34-4E19-B92B-E7C61804B9E2}" dt="2021-10-16T15:08:25.221" v="438" actId="478"/>
          <ac:picMkLst>
            <pc:docMk/>
            <pc:sldMk cId="1557201085" sldId="271"/>
            <ac:picMk id="6" creationId="{07986264-C463-4E78-AFB3-49A63A13B09A}"/>
          </ac:picMkLst>
        </pc:picChg>
        <pc:picChg chg="add">
          <ac:chgData name="Martin GROULT" userId="0c5da113-319b-4c87-bdf9-8bac844bf75b" providerId="ADAL" clId="{1C562B96-2E34-4E19-B92B-E7C61804B9E2}" dt="2021-10-16T15:08:26.673" v="439" actId="22"/>
          <ac:picMkLst>
            <pc:docMk/>
            <pc:sldMk cId="1557201085" sldId="271"/>
            <ac:picMk id="9" creationId="{CA41049F-2C52-4971-BD4F-4A13094927DA}"/>
          </ac:picMkLst>
        </pc:picChg>
      </pc:sldChg>
      <pc:sldChg chg="addSp delSp modSp new mod">
        <pc:chgData name="Martin GROULT" userId="0c5da113-319b-4c87-bdf9-8bac844bf75b" providerId="ADAL" clId="{1C562B96-2E34-4E19-B92B-E7C61804B9E2}" dt="2021-10-16T15:20:01.084" v="519" actId="22"/>
        <pc:sldMkLst>
          <pc:docMk/>
          <pc:sldMk cId="2930792806" sldId="275"/>
        </pc:sldMkLst>
        <pc:spChg chg="del">
          <ac:chgData name="Martin GROULT" userId="0c5da113-319b-4c87-bdf9-8bac844bf75b" providerId="ADAL" clId="{1C562B96-2E34-4E19-B92B-E7C61804B9E2}" dt="2021-10-16T15:20:01.084" v="519" actId="22"/>
          <ac:spMkLst>
            <pc:docMk/>
            <pc:sldMk cId="2930792806" sldId="275"/>
            <ac:spMk id="3" creationId="{1C3F7608-90B8-4CFD-B84A-3F7363F39311}"/>
          </ac:spMkLst>
        </pc:spChg>
        <pc:picChg chg="add mod ord">
          <ac:chgData name="Martin GROULT" userId="0c5da113-319b-4c87-bdf9-8bac844bf75b" providerId="ADAL" clId="{1C562B96-2E34-4E19-B92B-E7C61804B9E2}" dt="2021-10-16T15:20:01.084" v="519" actId="22"/>
          <ac:picMkLst>
            <pc:docMk/>
            <pc:sldMk cId="2930792806" sldId="275"/>
            <ac:picMk id="6" creationId="{338D4166-AD74-4EAF-A33F-418E10E02C8B}"/>
          </ac:picMkLst>
        </pc:picChg>
      </pc:sldChg>
    </pc:docChg>
  </pc:docChgLst>
  <pc:docChgLst>
    <pc:chgData name="Hugo DELAY" userId="S::hugo.delay@ecam-strasbourg.eu::e3acb2e0-4c33-4a75-980d-0e690dc1fb06" providerId="AD" clId="Web-{2A924845-874F-4F4A-8261-A2F70ABD131B}"/>
    <pc:docChg chg="addSld modSld sldOrd">
      <pc:chgData name="Hugo DELAY" userId="S::hugo.delay@ecam-strasbourg.eu::e3acb2e0-4c33-4a75-980d-0e690dc1fb06" providerId="AD" clId="Web-{2A924845-874F-4F4A-8261-A2F70ABD131B}" dt="2021-10-16T15:33:57.496" v="854" actId="1076"/>
      <pc:docMkLst>
        <pc:docMk/>
      </pc:docMkLst>
      <pc:sldChg chg="modSp">
        <pc:chgData name="Hugo DELAY" userId="S::hugo.delay@ecam-strasbourg.eu::e3acb2e0-4c33-4a75-980d-0e690dc1fb06" providerId="AD" clId="Web-{2A924845-874F-4F4A-8261-A2F70ABD131B}" dt="2021-10-16T15:23:32.857" v="468" actId="20577"/>
        <pc:sldMkLst>
          <pc:docMk/>
          <pc:sldMk cId="2031954368" sldId="258"/>
        </pc:sldMkLst>
        <pc:spChg chg="mod">
          <ac:chgData name="Hugo DELAY" userId="S::hugo.delay@ecam-strasbourg.eu::e3acb2e0-4c33-4a75-980d-0e690dc1fb06" providerId="AD" clId="Web-{2A924845-874F-4F4A-8261-A2F70ABD131B}" dt="2021-10-16T14:57:08.713" v="170" actId="20577"/>
          <ac:spMkLst>
            <pc:docMk/>
            <pc:sldMk cId="2031954368" sldId="258"/>
            <ac:spMk id="2" creationId="{6840631F-CD14-4C28-9904-64CEA21C5B80}"/>
          </ac:spMkLst>
        </pc:spChg>
        <pc:spChg chg="mod">
          <ac:chgData name="Hugo DELAY" userId="S::hugo.delay@ecam-strasbourg.eu::e3acb2e0-4c33-4a75-980d-0e690dc1fb06" providerId="AD" clId="Web-{2A924845-874F-4F4A-8261-A2F70ABD131B}" dt="2021-10-16T15:23:32.857" v="468" actId="20577"/>
          <ac:spMkLst>
            <pc:docMk/>
            <pc:sldMk cId="2031954368" sldId="258"/>
            <ac:spMk id="6" creationId="{DB326C89-DEDB-4122-A120-4CDD6A52F996}"/>
          </ac:spMkLst>
        </pc:spChg>
        <pc:spChg chg="mod">
          <ac:chgData name="Hugo DELAY" userId="S::hugo.delay@ecam-strasbourg.eu::e3acb2e0-4c33-4a75-980d-0e690dc1fb06" providerId="AD" clId="Web-{2A924845-874F-4F4A-8261-A2F70ABD131B}" dt="2021-10-16T15:23:30.904" v="467" actId="20577"/>
          <ac:spMkLst>
            <pc:docMk/>
            <pc:sldMk cId="2031954368" sldId="258"/>
            <ac:spMk id="9" creationId="{FA9F6963-48A1-461F-8B17-ABE24F64CE88}"/>
          </ac:spMkLst>
        </pc:spChg>
        <pc:spChg chg="mod">
          <ac:chgData name="Hugo DELAY" userId="S::hugo.delay@ecam-strasbourg.eu::e3acb2e0-4c33-4a75-980d-0e690dc1fb06" providerId="AD" clId="Web-{2A924845-874F-4F4A-8261-A2F70ABD131B}" dt="2021-10-16T15:23:28.388" v="466" actId="20577"/>
          <ac:spMkLst>
            <pc:docMk/>
            <pc:sldMk cId="2031954368" sldId="258"/>
            <ac:spMk id="10" creationId="{2C87E969-5E97-42D1-8B59-0CA182645829}"/>
          </ac:spMkLst>
        </pc:spChg>
        <pc:picChg chg="mod">
          <ac:chgData name="Hugo DELAY" userId="S::hugo.delay@ecam-strasbourg.eu::e3acb2e0-4c33-4a75-980d-0e690dc1fb06" providerId="AD" clId="Web-{2A924845-874F-4F4A-8261-A2F70ABD131B}" dt="2021-10-16T14:54:34.304" v="42" actId="1076"/>
          <ac:picMkLst>
            <pc:docMk/>
            <pc:sldMk cId="2031954368" sldId="258"/>
            <ac:picMk id="24" creationId="{4D6DD196-1B08-423B-92E4-D4789E51C105}"/>
          </ac:picMkLst>
        </pc:picChg>
        <pc:picChg chg="mod">
          <ac:chgData name="Hugo DELAY" userId="S::hugo.delay@ecam-strasbourg.eu::e3acb2e0-4c33-4a75-980d-0e690dc1fb06" providerId="AD" clId="Web-{2A924845-874F-4F4A-8261-A2F70ABD131B}" dt="2021-10-16T14:56:05.259" v="157" actId="1076"/>
          <ac:picMkLst>
            <pc:docMk/>
            <pc:sldMk cId="2031954368" sldId="258"/>
            <ac:picMk id="4098" creationId="{10BF69D8-D07A-4DC8-898E-2E443D2C32AA}"/>
          </ac:picMkLst>
        </pc:picChg>
      </pc:sldChg>
      <pc:sldChg chg="addSp delSp modSp ord">
        <pc:chgData name="Hugo DELAY" userId="S::hugo.delay@ecam-strasbourg.eu::e3acb2e0-4c33-4a75-980d-0e690dc1fb06" providerId="AD" clId="Web-{2A924845-874F-4F4A-8261-A2F70ABD131B}" dt="2021-10-16T15:30:13.741" v="734" actId="20577"/>
        <pc:sldMkLst>
          <pc:docMk/>
          <pc:sldMk cId="1821179666" sldId="262"/>
        </pc:sldMkLst>
        <pc:spChg chg="add mod">
          <ac:chgData name="Hugo DELAY" userId="S::hugo.delay@ecam-strasbourg.eu::e3acb2e0-4c33-4a75-980d-0e690dc1fb06" providerId="AD" clId="Web-{2A924845-874F-4F4A-8261-A2F70ABD131B}" dt="2021-10-16T15:06:25.179" v="329" actId="14100"/>
          <ac:spMkLst>
            <pc:docMk/>
            <pc:sldMk cId="1821179666" sldId="262"/>
            <ac:spMk id="3" creationId="{95E05FA1-E576-46B8-B08F-CFEB6DC40B81}"/>
          </ac:spMkLst>
        </pc:spChg>
        <pc:spChg chg="add del mod">
          <ac:chgData name="Hugo DELAY" userId="S::hugo.delay@ecam-strasbourg.eu::e3acb2e0-4c33-4a75-980d-0e690dc1fb06" providerId="AD" clId="Web-{2A924845-874F-4F4A-8261-A2F70ABD131B}" dt="2021-10-16T15:08:43.338" v="353"/>
          <ac:spMkLst>
            <pc:docMk/>
            <pc:sldMk cId="1821179666" sldId="262"/>
            <ac:spMk id="7" creationId="{AB235BFF-CB0F-4FBD-AD34-B503D05A80DD}"/>
          </ac:spMkLst>
        </pc:spChg>
        <pc:spChg chg="add mod">
          <ac:chgData name="Hugo DELAY" userId="S::hugo.delay@ecam-strasbourg.eu::e3acb2e0-4c33-4a75-980d-0e690dc1fb06" providerId="AD" clId="Web-{2A924845-874F-4F4A-8261-A2F70ABD131B}" dt="2021-10-16T15:06:37.210" v="332"/>
          <ac:spMkLst>
            <pc:docMk/>
            <pc:sldMk cId="1821179666" sldId="262"/>
            <ac:spMk id="11" creationId="{6B8E96DA-0C00-4D98-ACDC-4E2A980CFD47}"/>
          </ac:spMkLst>
        </pc:spChg>
        <pc:spChg chg="add mod ord">
          <ac:chgData name="Hugo DELAY" userId="S::hugo.delay@ecam-strasbourg.eu::e3acb2e0-4c33-4a75-980d-0e690dc1fb06" providerId="AD" clId="Web-{2A924845-874F-4F4A-8261-A2F70ABD131B}" dt="2021-10-16T15:09:31.901" v="365" actId="14100"/>
          <ac:spMkLst>
            <pc:docMk/>
            <pc:sldMk cId="1821179666" sldId="262"/>
            <ac:spMk id="12" creationId="{095B124D-E773-4C1D-A0F8-894D9944F74B}"/>
          </ac:spMkLst>
        </pc:spChg>
        <pc:spChg chg="add mod">
          <ac:chgData name="Hugo DELAY" userId="S::hugo.delay@ecam-strasbourg.eu::e3acb2e0-4c33-4a75-980d-0e690dc1fb06" providerId="AD" clId="Web-{2A924845-874F-4F4A-8261-A2F70ABD131B}" dt="2021-10-16T15:29:37.584" v="699" actId="1076"/>
          <ac:spMkLst>
            <pc:docMk/>
            <pc:sldMk cId="1821179666" sldId="262"/>
            <ac:spMk id="13" creationId="{C6F3F61D-C152-436D-9E4B-38BF647CA10B}"/>
          </ac:spMkLst>
        </pc:spChg>
        <pc:spChg chg="add mod">
          <ac:chgData name="Hugo DELAY" userId="S::hugo.delay@ecam-strasbourg.eu::e3acb2e0-4c33-4a75-980d-0e690dc1fb06" providerId="AD" clId="Web-{2A924845-874F-4F4A-8261-A2F70ABD131B}" dt="2021-10-16T15:29:56.100" v="718" actId="20577"/>
          <ac:spMkLst>
            <pc:docMk/>
            <pc:sldMk cId="1821179666" sldId="262"/>
            <ac:spMk id="15" creationId="{DB346CFF-9242-4071-A825-4BD80CAC5151}"/>
          </ac:spMkLst>
        </pc:spChg>
        <pc:spChg chg="add mod">
          <ac:chgData name="Hugo DELAY" userId="S::hugo.delay@ecam-strasbourg.eu::e3acb2e0-4c33-4a75-980d-0e690dc1fb06" providerId="AD" clId="Web-{2A924845-874F-4F4A-8261-A2F70ABD131B}" dt="2021-10-16T15:30:13.741" v="734" actId="20577"/>
          <ac:spMkLst>
            <pc:docMk/>
            <pc:sldMk cId="1821179666" sldId="262"/>
            <ac:spMk id="16" creationId="{0344BE08-DDC9-4945-B488-B6F5227ACE8A}"/>
          </ac:spMkLst>
        </pc:spChg>
        <pc:picChg chg="mod">
          <ac:chgData name="Hugo DELAY" userId="S::hugo.delay@ecam-strasbourg.eu::e3acb2e0-4c33-4a75-980d-0e690dc1fb06" providerId="AD" clId="Web-{2A924845-874F-4F4A-8261-A2F70ABD131B}" dt="2021-10-16T15:29:59.022" v="720" actId="1076"/>
          <ac:picMkLst>
            <pc:docMk/>
            <pc:sldMk cId="1821179666" sldId="262"/>
            <ac:picMk id="8" creationId="{68525D9F-FE87-4963-8684-213B87505950}"/>
          </ac:picMkLst>
        </pc:picChg>
        <pc:picChg chg="add mod">
          <ac:chgData name="Hugo DELAY" userId="S::hugo.delay@ecam-strasbourg.eu::e3acb2e0-4c33-4a75-980d-0e690dc1fb06" providerId="AD" clId="Web-{2A924845-874F-4F4A-8261-A2F70ABD131B}" dt="2021-10-16T15:09:43.074" v="366" actId="14100"/>
          <ac:picMkLst>
            <pc:docMk/>
            <pc:sldMk cId="1821179666" sldId="262"/>
            <ac:picMk id="9" creationId="{0E540979-12E5-4BD0-B29D-484391C452A4}"/>
          </ac:picMkLst>
        </pc:picChg>
      </pc:sldChg>
      <pc:sldChg chg="addSp modSp">
        <pc:chgData name="Hugo DELAY" userId="S::hugo.delay@ecam-strasbourg.eu::e3acb2e0-4c33-4a75-980d-0e690dc1fb06" providerId="AD" clId="Web-{2A924845-874F-4F4A-8261-A2F70ABD131B}" dt="2021-10-16T15:04:41.255" v="320" actId="20577"/>
        <pc:sldMkLst>
          <pc:docMk/>
          <pc:sldMk cId="1251875900" sldId="264"/>
        </pc:sldMkLst>
        <pc:spChg chg="mod">
          <ac:chgData name="Hugo DELAY" userId="S::hugo.delay@ecam-strasbourg.eu::e3acb2e0-4c33-4a75-980d-0e690dc1fb06" providerId="AD" clId="Web-{2A924845-874F-4F4A-8261-A2F70ABD131B}" dt="2021-10-16T15:04:41.255" v="320" actId="20577"/>
          <ac:spMkLst>
            <pc:docMk/>
            <pc:sldMk cId="1251875900" sldId="264"/>
            <ac:spMk id="2" creationId="{8E197AA3-FAB5-42AD-B434-D4F0E5EE2DA2}"/>
          </ac:spMkLst>
        </pc:spChg>
        <pc:grpChg chg="add mod">
          <ac:chgData name="Hugo DELAY" userId="S::hugo.delay@ecam-strasbourg.eu::e3acb2e0-4c33-4a75-980d-0e690dc1fb06" providerId="AD" clId="Web-{2A924845-874F-4F4A-8261-A2F70ABD131B}" dt="2021-10-16T14:58:09.059" v="180" actId="1076"/>
          <ac:grpSpMkLst>
            <pc:docMk/>
            <pc:sldMk cId="1251875900" sldId="264"/>
            <ac:grpSpMk id="3" creationId="{4FD50C00-F63D-4AA3-977F-4E3737607612}"/>
          </ac:grpSpMkLst>
        </pc:grpChg>
        <pc:picChg chg="mod">
          <ac:chgData name="Hugo DELAY" userId="S::hugo.delay@ecam-strasbourg.eu::e3acb2e0-4c33-4a75-980d-0e690dc1fb06" providerId="AD" clId="Web-{2A924845-874F-4F4A-8261-A2F70ABD131B}" dt="2021-10-16T14:58:05.168" v="179" actId="1076"/>
          <ac:picMkLst>
            <pc:docMk/>
            <pc:sldMk cId="1251875900" sldId="264"/>
            <ac:picMk id="5" creationId="{B88AF60B-C6B0-4B0D-942D-08C0644EAB16}"/>
          </ac:picMkLst>
        </pc:picChg>
      </pc:sldChg>
      <pc:sldChg chg="delSp modSp">
        <pc:chgData name="Hugo DELAY" userId="S::hugo.delay@ecam-strasbourg.eu::e3acb2e0-4c33-4a75-980d-0e690dc1fb06" providerId="AD" clId="Web-{2A924845-874F-4F4A-8261-A2F70ABD131B}" dt="2021-10-16T14:58:20.090" v="183" actId="1076"/>
        <pc:sldMkLst>
          <pc:docMk/>
          <pc:sldMk cId="502582466" sldId="265"/>
        </pc:sldMkLst>
        <pc:grpChg chg="del">
          <ac:chgData name="Hugo DELAY" userId="S::hugo.delay@ecam-strasbourg.eu::e3acb2e0-4c33-4a75-980d-0e690dc1fb06" providerId="AD" clId="Web-{2A924845-874F-4F4A-8261-A2F70ABD131B}" dt="2021-10-16T14:58:12.418" v="181"/>
          <ac:grpSpMkLst>
            <pc:docMk/>
            <pc:sldMk cId="502582466" sldId="265"/>
            <ac:grpSpMk id="10" creationId="{0E098FA4-3700-4D7F-8107-985580970F72}"/>
          </ac:grpSpMkLst>
        </pc:grpChg>
        <pc:picChg chg="mod">
          <ac:chgData name="Hugo DELAY" userId="S::hugo.delay@ecam-strasbourg.eu::e3acb2e0-4c33-4a75-980d-0e690dc1fb06" providerId="AD" clId="Web-{2A924845-874F-4F4A-8261-A2F70ABD131B}" dt="2021-10-16T14:58:20.090" v="183" actId="1076"/>
          <ac:picMkLst>
            <pc:docMk/>
            <pc:sldMk cId="502582466" sldId="265"/>
            <ac:picMk id="7" creationId="{392A4609-11F0-4D72-BA51-B98FDAD8CD2B}"/>
          </ac:picMkLst>
        </pc:picChg>
      </pc:sldChg>
      <pc:sldChg chg="modSp">
        <pc:chgData name="Hugo DELAY" userId="S::hugo.delay@ecam-strasbourg.eu::e3acb2e0-4c33-4a75-980d-0e690dc1fb06" providerId="AD" clId="Web-{2A924845-874F-4F4A-8261-A2F70ABD131B}" dt="2021-10-16T15:10:00.402" v="369" actId="1076"/>
        <pc:sldMkLst>
          <pc:docMk/>
          <pc:sldMk cId="1518974640" sldId="268"/>
        </pc:sldMkLst>
        <pc:picChg chg="mod">
          <ac:chgData name="Hugo DELAY" userId="S::hugo.delay@ecam-strasbourg.eu::e3acb2e0-4c33-4a75-980d-0e690dc1fb06" providerId="AD" clId="Web-{2A924845-874F-4F4A-8261-A2F70ABD131B}" dt="2021-10-16T15:10:00.402" v="369" actId="1076"/>
          <ac:picMkLst>
            <pc:docMk/>
            <pc:sldMk cId="1518974640" sldId="268"/>
            <ac:picMk id="6" creationId="{2B0FA3E3-FF1A-4F41-ABD7-AF78F692C604}"/>
          </ac:picMkLst>
        </pc:picChg>
      </pc:sldChg>
      <pc:sldChg chg="modSp new">
        <pc:chgData name="Hugo DELAY" userId="S::hugo.delay@ecam-strasbourg.eu::e3acb2e0-4c33-4a75-980d-0e690dc1fb06" providerId="AD" clId="Web-{2A924845-874F-4F4A-8261-A2F70ABD131B}" dt="2021-10-16T15:33:57.496" v="854" actId="1076"/>
        <pc:sldMkLst>
          <pc:docMk/>
          <pc:sldMk cId="3946256413" sldId="269"/>
        </pc:sldMkLst>
        <pc:spChg chg="mod">
          <ac:chgData name="Hugo DELAY" userId="S::hugo.delay@ecam-strasbourg.eu::e3acb2e0-4c33-4a75-980d-0e690dc1fb06" providerId="AD" clId="Web-{2A924845-874F-4F4A-8261-A2F70ABD131B}" dt="2021-10-16T14:59:33.951" v="203" actId="20577"/>
          <ac:spMkLst>
            <pc:docMk/>
            <pc:sldMk cId="3946256413" sldId="269"/>
            <ac:spMk id="2" creationId="{33D500BB-8DC1-471F-93DC-C646952EB43A}"/>
          </ac:spMkLst>
        </pc:spChg>
        <pc:spChg chg="mod">
          <ac:chgData name="Hugo DELAY" userId="S::hugo.delay@ecam-strasbourg.eu::e3acb2e0-4c33-4a75-980d-0e690dc1fb06" providerId="AD" clId="Web-{2A924845-874F-4F4A-8261-A2F70ABD131B}" dt="2021-10-16T15:33:57.496" v="854" actId="1076"/>
          <ac:spMkLst>
            <pc:docMk/>
            <pc:sldMk cId="3946256413" sldId="269"/>
            <ac:spMk id="3" creationId="{2AACC822-4665-451D-9C3C-4AD198E7610F}"/>
          </ac:spMkLst>
        </pc:spChg>
      </pc:sldChg>
      <pc:sldChg chg="addSp delSp modSp new">
        <pc:chgData name="Hugo DELAY" userId="S::hugo.delay@ecam-strasbourg.eu::e3acb2e0-4c33-4a75-980d-0e690dc1fb06" providerId="AD" clId="Web-{2A924845-874F-4F4A-8261-A2F70ABD131B}" dt="2021-10-16T15:31:33.680" v="779"/>
        <pc:sldMkLst>
          <pc:docMk/>
          <pc:sldMk cId="3481260241" sldId="272"/>
        </pc:sldMkLst>
        <pc:spChg chg="mod">
          <ac:chgData name="Hugo DELAY" userId="S::hugo.delay@ecam-strasbourg.eu::e3acb2e0-4c33-4a75-980d-0e690dc1fb06" providerId="AD" clId="Web-{2A924845-874F-4F4A-8261-A2F70ABD131B}" dt="2021-10-16T15:16:05.629" v="394" actId="20577"/>
          <ac:spMkLst>
            <pc:docMk/>
            <pc:sldMk cId="3481260241" sldId="272"/>
            <ac:spMk id="2" creationId="{E0DDA21F-EC98-4642-8DC2-DB7C107AEB7D}"/>
          </ac:spMkLst>
        </pc:spChg>
        <pc:spChg chg="del mod">
          <ac:chgData name="Hugo DELAY" userId="S::hugo.delay@ecam-strasbourg.eu::e3acb2e0-4c33-4a75-980d-0e690dc1fb06" providerId="AD" clId="Web-{2A924845-874F-4F4A-8261-A2F70ABD131B}" dt="2021-10-16T15:14:59.752" v="382"/>
          <ac:spMkLst>
            <pc:docMk/>
            <pc:sldMk cId="3481260241" sldId="272"/>
            <ac:spMk id="3" creationId="{2A74AE1A-74E1-488D-80ED-593423383C0E}"/>
          </ac:spMkLst>
        </pc:spChg>
        <pc:spChg chg="add del mod">
          <ac:chgData name="Hugo DELAY" userId="S::hugo.delay@ecam-strasbourg.eu::e3acb2e0-4c33-4a75-980d-0e690dc1fb06" providerId="AD" clId="Web-{2A924845-874F-4F4A-8261-A2F70ABD131B}" dt="2021-10-16T15:15:02.002" v="383"/>
          <ac:spMkLst>
            <pc:docMk/>
            <pc:sldMk cId="3481260241" sldId="272"/>
            <ac:spMk id="6" creationId="{CA1E088F-DAAF-420C-AF03-BA1667F028DE}"/>
          </ac:spMkLst>
        </pc:spChg>
        <pc:spChg chg="add del mod">
          <ac:chgData name="Hugo DELAY" userId="S::hugo.delay@ecam-strasbourg.eu::e3acb2e0-4c33-4a75-980d-0e690dc1fb06" providerId="AD" clId="Web-{2A924845-874F-4F4A-8261-A2F70ABD131B}" dt="2021-10-16T15:31:33.680" v="779"/>
          <ac:spMkLst>
            <pc:docMk/>
            <pc:sldMk cId="3481260241" sldId="272"/>
            <ac:spMk id="8" creationId="{68300AE3-6FF0-49B3-9D88-30FEE3029161}"/>
          </ac:spMkLst>
        </pc:spChg>
        <pc:picChg chg="add mod">
          <ac:chgData name="Hugo DELAY" userId="S::hugo.delay@ecam-strasbourg.eu::e3acb2e0-4c33-4a75-980d-0e690dc1fb06" providerId="AD" clId="Web-{2A924845-874F-4F4A-8261-A2F70ABD131B}" dt="2021-10-16T15:15:35.347" v="393" actId="1076"/>
          <ac:picMkLst>
            <pc:docMk/>
            <pc:sldMk cId="3481260241" sldId="272"/>
            <ac:picMk id="7" creationId="{F2038039-4F65-4813-AEF7-77B043180FBA}"/>
          </ac:picMkLst>
        </pc:picChg>
      </pc:sldChg>
      <pc:sldChg chg="addSp delSp modSp new">
        <pc:chgData name="Hugo DELAY" userId="S::hugo.delay@ecam-strasbourg.eu::e3acb2e0-4c33-4a75-980d-0e690dc1fb06" providerId="AD" clId="Web-{2A924845-874F-4F4A-8261-A2F70ABD131B}" dt="2021-10-16T15:18:02.006" v="430"/>
        <pc:sldMkLst>
          <pc:docMk/>
          <pc:sldMk cId="4144759344" sldId="273"/>
        </pc:sldMkLst>
        <pc:spChg chg="mod">
          <ac:chgData name="Hugo DELAY" userId="S::hugo.delay@ecam-strasbourg.eu::e3acb2e0-4c33-4a75-980d-0e690dc1fb06" providerId="AD" clId="Web-{2A924845-874F-4F4A-8261-A2F70ABD131B}" dt="2021-10-16T15:16:47.098" v="415" actId="20577"/>
          <ac:spMkLst>
            <pc:docMk/>
            <pc:sldMk cId="4144759344" sldId="273"/>
            <ac:spMk id="2" creationId="{FC08D4C9-6A7B-432F-B776-51AC06500738}"/>
          </ac:spMkLst>
        </pc:spChg>
        <pc:spChg chg="del">
          <ac:chgData name="Hugo DELAY" userId="S::hugo.delay@ecam-strasbourg.eu::e3acb2e0-4c33-4a75-980d-0e690dc1fb06" providerId="AD" clId="Web-{2A924845-874F-4F4A-8261-A2F70ABD131B}" dt="2021-10-16T15:16:12.238" v="396"/>
          <ac:spMkLst>
            <pc:docMk/>
            <pc:sldMk cId="4144759344" sldId="273"/>
            <ac:spMk id="3" creationId="{CF9D5CAA-1244-4DCC-9C21-146AA4BEAEC7}"/>
          </ac:spMkLst>
        </pc:spChg>
        <pc:picChg chg="add mod modCrop">
          <ac:chgData name="Hugo DELAY" userId="S::hugo.delay@ecam-strasbourg.eu::e3acb2e0-4c33-4a75-980d-0e690dc1fb06" providerId="AD" clId="Web-{2A924845-874F-4F4A-8261-A2F70ABD131B}" dt="2021-10-16T15:16:33.082" v="402" actId="1076"/>
          <ac:picMkLst>
            <pc:docMk/>
            <pc:sldMk cId="4144759344" sldId="273"/>
            <ac:picMk id="6" creationId="{3600E380-681A-48BB-96CA-4C5D8848BB7F}"/>
          </ac:picMkLst>
        </pc:picChg>
        <pc:picChg chg="add mod modCrop">
          <ac:chgData name="Hugo DELAY" userId="S::hugo.delay@ecam-strasbourg.eu::e3acb2e0-4c33-4a75-980d-0e690dc1fb06" providerId="AD" clId="Web-{2A924845-874F-4F4A-8261-A2F70ABD131B}" dt="2021-10-16T15:18:02.006" v="430"/>
          <ac:picMkLst>
            <pc:docMk/>
            <pc:sldMk cId="4144759344" sldId="273"/>
            <ac:picMk id="7" creationId="{F298E090-0D63-4387-8940-E1BF20BB4A13}"/>
          </ac:picMkLst>
        </pc:picChg>
      </pc:sldChg>
      <pc:sldChg chg="delSp modSp new">
        <pc:chgData name="Hugo DELAY" userId="S::hugo.delay@ecam-strasbourg.eu::e3acb2e0-4c33-4a75-980d-0e690dc1fb06" providerId="AD" clId="Web-{2A924845-874F-4F4A-8261-A2F70ABD131B}" dt="2021-10-16T15:20:11.978" v="448" actId="1076"/>
        <pc:sldMkLst>
          <pc:docMk/>
          <pc:sldMk cId="293760394" sldId="274"/>
        </pc:sldMkLst>
        <pc:spChg chg="mod">
          <ac:chgData name="Hugo DELAY" userId="S::hugo.delay@ecam-strasbourg.eu::e3acb2e0-4c33-4a75-980d-0e690dc1fb06" providerId="AD" clId="Web-{2A924845-874F-4F4A-8261-A2F70ABD131B}" dt="2021-10-16T15:18:47.617" v="446" actId="20577"/>
          <ac:spMkLst>
            <pc:docMk/>
            <pc:sldMk cId="293760394" sldId="274"/>
            <ac:spMk id="2" creationId="{2D2401C2-CF13-49CC-AB1B-8C98E0F9361C}"/>
          </ac:spMkLst>
        </pc:spChg>
        <pc:spChg chg="del">
          <ac:chgData name="Hugo DELAY" userId="S::hugo.delay@ecam-strasbourg.eu::e3acb2e0-4c33-4a75-980d-0e690dc1fb06" providerId="AD" clId="Web-{2A924845-874F-4F4A-8261-A2F70ABD131B}" dt="2021-10-16T15:18:38.570" v="432"/>
          <ac:spMkLst>
            <pc:docMk/>
            <pc:sldMk cId="293760394" sldId="274"/>
            <ac:spMk id="3" creationId="{9AF65880-8DF1-43EE-898D-D46AAF97DC91}"/>
          </ac:spMkLst>
        </pc:spChg>
        <pc:picChg chg="mod">
          <ac:chgData name="Hugo DELAY" userId="S::hugo.delay@ecam-strasbourg.eu::e3acb2e0-4c33-4a75-980d-0e690dc1fb06" providerId="AD" clId="Web-{2A924845-874F-4F4A-8261-A2F70ABD131B}" dt="2021-10-16T15:20:11.978" v="448" actId="1076"/>
          <ac:picMkLst>
            <pc:docMk/>
            <pc:sldMk cId="293760394" sldId="274"/>
            <ac:picMk id="6" creationId="{87A3B622-1D29-413E-AA88-1A6D9975B75A}"/>
          </ac:picMkLst>
        </pc:picChg>
      </pc:sldChg>
      <pc:sldChg chg="addSp delSp modSp new">
        <pc:chgData name="Hugo DELAY" userId="S::hugo.delay@ecam-strasbourg.eu::e3acb2e0-4c33-4a75-980d-0e690dc1fb06" providerId="AD" clId="Web-{2A924845-874F-4F4A-8261-A2F70ABD131B}" dt="2021-10-16T15:23:21.529" v="465" actId="1076"/>
        <pc:sldMkLst>
          <pc:docMk/>
          <pc:sldMk cId="598182580" sldId="276"/>
        </pc:sldMkLst>
        <pc:spChg chg="mod">
          <ac:chgData name="Hugo DELAY" userId="S::hugo.delay@ecam-strasbourg.eu::e3acb2e0-4c33-4a75-980d-0e690dc1fb06" providerId="AD" clId="Web-{2A924845-874F-4F4A-8261-A2F70ABD131B}" dt="2021-10-16T15:23:10.794" v="461" actId="20577"/>
          <ac:spMkLst>
            <pc:docMk/>
            <pc:sldMk cId="598182580" sldId="276"/>
            <ac:spMk id="2" creationId="{67C533F7-2677-444F-BAA5-D00D67823C92}"/>
          </ac:spMkLst>
        </pc:spChg>
        <pc:spChg chg="del">
          <ac:chgData name="Hugo DELAY" userId="S::hugo.delay@ecam-strasbourg.eu::e3acb2e0-4c33-4a75-980d-0e690dc1fb06" providerId="AD" clId="Web-{2A924845-874F-4F4A-8261-A2F70ABD131B}" dt="2021-10-16T15:23:18.044" v="462"/>
          <ac:spMkLst>
            <pc:docMk/>
            <pc:sldMk cId="598182580" sldId="276"/>
            <ac:spMk id="3" creationId="{FDABB91F-40B9-4590-935C-7F95A72954A7}"/>
          </ac:spMkLst>
        </pc:spChg>
        <pc:spChg chg="add">
          <ac:chgData name="Hugo DELAY" userId="S::hugo.delay@ecam-strasbourg.eu::e3acb2e0-4c33-4a75-980d-0e690dc1fb06" providerId="AD" clId="Web-{2A924845-874F-4F4A-8261-A2F70ABD131B}" dt="2021-10-16T15:23:06.575" v="460"/>
          <ac:spMkLst>
            <pc:docMk/>
            <pc:sldMk cId="598182580" sldId="276"/>
            <ac:spMk id="5" creationId="{C192DA2C-4CDC-4AE0-AAF2-4080E5A29F23}"/>
          </ac:spMkLst>
        </pc:spChg>
        <pc:picChg chg="add mod">
          <ac:chgData name="Hugo DELAY" userId="S::hugo.delay@ecam-strasbourg.eu::e3acb2e0-4c33-4a75-980d-0e690dc1fb06" providerId="AD" clId="Web-{2A924845-874F-4F4A-8261-A2F70ABD131B}" dt="2021-10-16T15:23:21.529" v="465" actId="1076"/>
          <ac:picMkLst>
            <pc:docMk/>
            <pc:sldMk cId="598182580" sldId="276"/>
            <ac:picMk id="7" creationId="{292ECAC5-65FD-480E-BF90-1B985379BDFB}"/>
          </ac:picMkLst>
        </pc:picChg>
      </pc:sldChg>
      <pc:sldChg chg="modSp new">
        <pc:chgData name="Hugo DELAY" userId="S::hugo.delay@ecam-strasbourg.eu::e3acb2e0-4c33-4a75-980d-0e690dc1fb06" providerId="AD" clId="Web-{2A924845-874F-4F4A-8261-A2F70ABD131B}" dt="2021-10-16T15:28:04.035" v="688" actId="14100"/>
        <pc:sldMkLst>
          <pc:docMk/>
          <pc:sldMk cId="1653011646" sldId="277"/>
        </pc:sldMkLst>
        <pc:spChg chg="mod">
          <ac:chgData name="Hugo DELAY" userId="S::hugo.delay@ecam-strasbourg.eu::e3acb2e0-4c33-4a75-980d-0e690dc1fb06" providerId="AD" clId="Web-{2A924845-874F-4F4A-8261-A2F70ABD131B}" dt="2021-10-16T15:25:07.390" v="473" actId="20577"/>
          <ac:spMkLst>
            <pc:docMk/>
            <pc:sldMk cId="1653011646" sldId="277"/>
            <ac:spMk id="2" creationId="{2BE6D03A-8FCB-49DC-A0E0-6404B7D8303F}"/>
          </ac:spMkLst>
        </pc:spChg>
        <pc:spChg chg="mod">
          <ac:chgData name="Hugo DELAY" userId="S::hugo.delay@ecam-strasbourg.eu::e3acb2e0-4c33-4a75-980d-0e690dc1fb06" providerId="AD" clId="Web-{2A924845-874F-4F4A-8261-A2F70ABD131B}" dt="2021-10-16T15:28:04.035" v="688" actId="14100"/>
          <ac:spMkLst>
            <pc:docMk/>
            <pc:sldMk cId="1653011646" sldId="277"/>
            <ac:spMk id="3" creationId="{6BB1FCB5-B5FF-46E8-BE4E-0B6F7C1B1E6F}"/>
          </ac:spMkLst>
        </pc:spChg>
      </pc:sldChg>
    </pc:docChg>
  </pc:docChgLst>
  <pc:docChgLst>
    <pc:chgData name="Hugo DELAY" userId="S::hugo.delay@ecam-strasbourg.eu::e3acb2e0-4c33-4a75-980d-0e690dc1fb06" providerId="AD" clId="Web-{AA86C5BB-0F6D-472B-B157-9972E444630A}"/>
    <pc:docChg chg="addSld delSld modSld">
      <pc:chgData name="Hugo DELAY" userId="S::hugo.delay@ecam-strasbourg.eu::e3acb2e0-4c33-4a75-980d-0e690dc1fb06" providerId="AD" clId="Web-{AA86C5BB-0F6D-472B-B157-9972E444630A}" dt="2021-10-16T19:05:28.473" v="14"/>
      <pc:docMkLst>
        <pc:docMk/>
      </pc:docMkLst>
      <pc:sldChg chg="delSp modSp new del">
        <pc:chgData name="Hugo DELAY" userId="S::hugo.delay@ecam-strasbourg.eu::e3acb2e0-4c33-4a75-980d-0e690dc1fb06" providerId="AD" clId="Web-{AA86C5BB-0F6D-472B-B157-9972E444630A}" dt="2021-10-16T19:05:28.473" v="14"/>
        <pc:sldMkLst>
          <pc:docMk/>
          <pc:sldMk cId="768404194" sldId="278"/>
        </pc:sldMkLst>
        <pc:spChg chg="mod">
          <ac:chgData name="Hugo DELAY" userId="S::hugo.delay@ecam-strasbourg.eu::e3acb2e0-4c33-4a75-980d-0e690dc1fb06" providerId="AD" clId="Web-{AA86C5BB-0F6D-472B-B157-9972E444630A}" dt="2021-10-16T19:05:11.426" v="12" actId="20577"/>
          <ac:spMkLst>
            <pc:docMk/>
            <pc:sldMk cId="768404194" sldId="278"/>
            <ac:spMk id="2" creationId="{6F15DE20-822B-45B4-93EF-EB52E2AB008D}"/>
          </ac:spMkLst>
        </pc:spChg>
        <pc:spChg chg="del">
          <ac:chgData name="Hugo DELAY" userId="S::hugo.delay@ecam-strasbourg.eu::e3acb2e0-4c33-4a75-980d-0e690dc1fb06" providerId="AD" clId="Web-{AA86C5BB-0F6D-472B-B157-9972E444630A}" dt="2021-10-16T19:05:14.707" v="13"/>
          <ac:spMkLst>
            <pc:docMk/>
            <pc:sldMk cId="768404194" sldId="278"/>
            <ac:spMk id="3" creationId="{07F743D1-DD6B-4E09-A94C-AB9A88913ACF}"/>
          </ac:spMkLst>
        </pc:spChg>
      </pc:sldChg>
    </pc:docChg>
  </pc:docChgLst>
  <pc:docChgLst>
    <pc:chgData name="Mael CHARLOT" userId="82836272-ee8f-43a1-826e-365417c827f9" providerId="ADAL" clId="{57045AD9-B5B9-4738-AB69-F214B7CBAC52}"/>
    <pc:docChg chg="undo custSel addSld delSld modSld">
      <pc:chgData name="Mael CHARLOT" userId="82836272-ee8f-43a1-826e-365417c827f9" providerId="ADAL" clId="{57045AD9-B5B9-4738-AB69-F214B7CBAC52}" dt="2021-10-16T15:33:52.044" v="682"/>
      <pc:docMkLst>
        <pc:docMk/>
      </pc:docMkLst>
      <pc:sldChg chg="addSp modSp mod">
        <pc:chgData name="Mael CHARLOT" userId="82836272-ee8f-43a1-826e-365417c827f9" providerId="ADAL" clId="{57045AD9-B5B9-4738-AB69-F214B7CBAC52}" dt="2021-10-16T15:16:50.832" v="652" actId="20577"/>
        <pc:sldMkLst>
          <pc:docMk/>
          <pc:sldMk cId="3784089036" sldId="256"/>
        </pc:sldMkLst>
        <pc:spChg chg="mod">
          <ac:chgData name="Mael CHARLOT" userId="82836272-ee8f-43a1-826e-365417c827f9" providerId="ADAL" clId="{57045AD9-B5B9-4738-AB69-F214B7CBAC52}" dt="2021-10-16T15:16:50.832" v="652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Mael CHARLOT" userId="82836272-ee8f-43a1-826e-365417c827f9" providerId="ADAL" clId="{57045AD9-B5B9-4738-AB69-F214B7CBAC52}" dt="2021-10-16T13:58:19.975" v="90" actId="1076"/>
          <ac:spMkLst>
            <pc:docMk/>
            <pc:sldMk cId="3784089036" sldId="256"/>
            <ac:spMk id="3" creationId="{00000000-0000-0000-0000-000000000000}"/>
          </ac:spMkLst>
        </pc:spChg>
        <pc:picChg chg="add mod">
          <ac:chgData name="Mael CHARLOT" userId="82836272-ee8f-43a1-826e-365417c827f9" providerId="ADAL" clId="{57045AD9-B5B9-4738-AB69-F214B7CBAC52}" dt="2021-10-16T14:20:25.468" v="323" actId="1076"/>
          <ac:picMkLst>
            <pc:docMk/>
            <pc:sldMk cId="3784089036" sldId="256"/>
            <ac:picMk id="5" creationId="{BC2AF982-99B2-4E45-9874-1D515E75FC15}"/>
          </ac:picMkLst>
        </pc:picChg>
      </pc:sldChg>
      <pc:sldChg chg="addSp delSp modSp new mod">
        <pc:chgData name="Mael CHARLOT" userId="82836272-ee8f-43a1-826e-365417c827f9" providerId="ADAL" clId="{57045AD9-B5B9-4738-AB69-F214B7CBAC52}" dt="2021-10-16T15:16:37.810" v="637" actId="20577"/>
        <pc:sldMkLst>
          <pc:docMk/>
          <pc:sldMk cId="2125284766" sldId="257"/>
        </pc:sldMkLst>
        <pc:spChg chg="mod">
          <ac:chgData name="Mael CHARLOT" userId="82836272-ee8f-43a1-826e-365417c827f9" providerId="ADAL" clId="{57045AD9-B5B9-4738-AB69-F214B7CBAC52}" dt="2021-10-16T13:54:33.884" v="14" actId="207"/>
          <ac:spMkLst>
            <pc:docMk/>
            <pc:sldMk cId="2125284766" sldId="257"/>
            <ac:spMk id="2" creationId="{5D689F28-FB78-417B-87B5-53C23B501083}"/>
          </ac:spMkLst>
        </pc:spChg>
        <pc:spChg chg="del mod">
          <ac:chgData name="Mael CHARLOT" userId="82836272-ee8f-43a1-826e-365417c827f9" providerId="ADAL" clId="{57045AD9-B5B9-4738-AB69-F214B7CBAC52}" dt="2021-10-16T13:54:43.300" v="15" actId="478"/>
          <ac:spMkLst>
            <pc:docMk/>
            <pc:sldMk cId="2125284766" sldId="257"/>
            <ac:spMk id="3" creationId="{C4BF5C97-B648-4E06-8507-F01AD59433AE}"/>
          </ac:spMkLst>
        </pc:spChg>
        <pc:spChg chg="add mod">
          <ac:chgData name="Mael CHARLOT" userId="82836272-ee8f-43a1-826e-365417c827f9" providerId="ADAL" clId="{57045AD9-B5B9-4738-AB69-F214B7CBAC52}" dt="2021-10-16T14:49:02.988" v="526" actId="20577"/>
          <ac:spMkLst>
            <pc:docMk/>
            <pc:sldMk cId="2125284766" sldId="257"/>
            <ac:spMk id="4" creationId="{A26B90BD-89E2-4A62-88A2-4662D65F002F}"/>
          </ac:spMkLst>
        </pc:spChg>
        <pc:spChg chg="add mod">
          <ac:chgData name="Mael CHARLOT" userId="82836272-ee8f-43a1-826e-365417c827f9" providerId="ADAL" clId="{57045AD9-B5B9-4738-AB69-F214B7CBAC52}" dt="2021-10-16T15:16:37.810" v="637" actId="20577"/>
          <ac:spMkLst>
            <pc:docMk/>
            <pc:sldMk cId="2125284766" sldId="257"/>
            <ac:spMk id="6" creationId="{A18FCFC4-FCC7-4297-9792-52D462AB73DC}"/>
          </ac:spMkLst>
        </pc:spChg>
        <pc:picChg chg="add mod">
          <ac:chgData name="Mael CHARLOT" userId="82836272-ee8f-43a1-826e-365417c827f9" providerId="ADAL" clId="{57045AD9-B5B9-4738-AB69-F214B7CBAC52}" dt="2021-10-16T14:20:42.332" v="326" actId="14100"/>
          <ac:picMkLst>
            <pc:docMk/>
            <pc:sldMk cId="2125284766" sldId="257"/>
            <ac:picMk id="8" creationId="{D14421CD-9BB0-4469-9192-AC475255DFFA}"/>
          </ac:picMkLst>
        </pc:picChg>
        <pc:picChg chg="add mod">
          <ac:chgData name="Mael CHARLOT" userId="82836272-ee8f-43a1-826e-365417c827f9" providerId="ADAL" clId="{57045AD9-B5B9-4738-AB69-F214B7CBAC52}" dt="2021-10-16T14:14:32.694" v="291" actId="1076"/>
          <ac:picMkLst>
            <pc:docMk/>
            <pc:sldMk cId="2125284766" sldId="257"/>
            <ac:picMk id="1026" creationId="{9FEE4362-DE39-4683-9A16-455C2071BB0F}"/>
          </ac:picMkLst>
        </pc:picChg>
      </pc:sldChg>
      <pc:sldChg chg="addSp delSp modSp new mod">
        <pc:chgData name="Mael CHARLOT" userId="82836272-ee8f-43a1-826e-365417c827f9" providerId="ADAL" clId="{57045AD9-B5B9-4738-AB69-F214B7CBAC52}" dt="2021-10-16T15:10:54.016" v="626" actId="20577"/>
        <pc:sldMkLst>
          <pc:docMk/>
          <pc:sldMk cId="2031954368" sldId="258"/>
        </pc:sldMkLst>
        <pc:spChg chg="mod">
          <ac:chgData name="Mael CHARLOT" userId="82836272-ee8f-43a1-826e-365417c827f9" providerId="ADAL" clId="{57045AD9-B5B9-4738-AB69-F214B7CBAC52}" dt="2021-10-16T14:29:43.068" v="453" actId="20577"/>
          <ac:spMkLst>
            <pc:docMk/>
            <pc:sldMk cId="2031954368" sldId="258"/>
            <ac:spMk id="2" creationId="{6840631F-CD14-4C28-9904-64CEA21C5B80}"/>
          </ac:spMkLst>
        </pc:spChg>
        <pc:spChg chg="del">
          <ac:chgData name="Mael CHARLOT" userId="82836272-ee8f-43a1-826e-365417c827f9" providerId="ADAL" clId="{57045AD9-B5B9-4738-AB69-F214B7CBAC52}" dt="2021-10-16T14:06:08.841" v="167" actId="478"/>
          <ac:spMkLst>
            <pc:docMk/>
            <pc:sldMk cId="2031954368" sldId="258"/>
            <ac:spMk id="3" creationId="{F145641E-CF59-472C-AF09-F6B5F3AB4C82}"/>
          </ac:spMkLst>
        </pc:spChg>
        <pc:spChg chg="add mod">
          <ac:chgData name="Mael CHARLOT" userId="82836272-ee8f-43a1-826e-365417c827f9" providerId="ADAL" clId="{57045AD9-B5B9-4738-AB69-F214B7CBAC52}" dt="2021-10-16T15:10:54.016" v="626" actId="20577"/>
          <ac:spMkLst>
            <pc:docMk/>
            <pc:sldMk cId="2031954368" sldId="258"/>
            <ac:spMk id="6" creationId="{DB326C89-DEDB-4122-A120-4CDD6A52F996}"/>
          </ac:spMkLst>
        </pc:spChg>
        <pc:spChg chg="add mod">
          <ac:chgData name="Mael CHARLOT" userId="82836272-ee8f-43a1-826e-365417c827f9" providerId="ADAL" clId="{57045AD9-B5B9-4738-AB69-F214B7CBAC52}" dt="2021-10-16T14:42:28.954" v="481" actId="1076"/>
          <ac:spMkLst>
            <pc:docMk/>
            <pc:sldMk cId="2031954368" sldId="258"/>
            <ac:spMk id="9" creationId="{FA9F6963-48A1-461F-8B17-ABE24F64CE88}"/>
          </ac:spMkLst>
        </pc:spChg>
        <pc:spChg chg="add mod">
          <ac:chgData name="Mael CHARLOT" userId="82836272-ee8f-43a1-826e-365417c827f9" providerId="ADAL" clId="{57045AD9-B5B9-4738-AB69-F214B7CBAC52}" dt="2021-10-16T14:40:27.459" v="475" actId="1076"/>
          <ac:spMkLst>
            <pc:docMk/>
            <pc:sldMk cId="2031954368" sldId="258"/>
            <ac:spMk id="10" creationId="{2C87E969-5E97-42D1-8B59-0CA182645829}"/>
          </ac:spMkLst>
        </pc:spChg>
        <pc:picChg chg="add del mod">
          <ac:chgData name="Mael CHARLOT" userId="82836272-ee8f-43a1-826e-365417c827f9" providerId="ADAL" clId="{57045AD9-B5B9-4738-AB69-F214B7CBAC52}" dt="2021-10-16T14:40:46.053" v="476" actId="478"/>
          <ac:picMkLst>
            <pc:docMk/>
            <pc:sldMk cId="2031954368" sldId="258"/>
            <ac:picMk id="5" creationId="{DF566CFB-5F93-4347-8D19-CA9D443E6A69}"/>
          </ac:picMkLst>
        </pc:picChg>
        <pc:picChg chg="add del mod">
          <ac:chgData name="Mael CHARLOT" userId="82836272-ee8f-43a1-826e-365417c827f9" providerId="ADAL" clId="{57045AD9-B5B9-4738-AB69-F214B7CBAC52}" dt="2021-10-16T14:40:19.977" v="472" actId="478"/>
          <ac:picMkLst>
            <pc:docMk/>
            <pc:sldMk cId="2031954368" sldId="258"/>
            <ac:picMk id="8" creationId="{E0A370FE-942B-47AB-9C20-C3904A9D360E}"/>
          </ac:picMkLst>
        </pc:picChg>
        <pc:picChg chg="add del mod">
          <ac:chgData name="Mael CHARLOT" userId="82836272-ee8f-43a1-826e-365417c827f9" providerId="ADAL" clId="{57045AD9-B5B9-4738-AB69-F214B7CBAC52}" dt="2021-10-16T14:40:13.369" v="468" actId="478"/>
          <ac:picMkLst>
            <pc:docMk/>
            <pc:sldMk cId="2031954368" sldId="258"/>
            <ac:picMk id="11" creationId="{67E9FBA4-2119-4AEC-91D7-08A8A8CFC057}"/>
          </ac:picMkLst>
        </pc:picChg>
        <pc:picChg chg="add mod">
          <ac:chgData name="Mael CHARLOT" userId="82836272-ee8f-43a1-826e-365417c827f9" providerId="ADAL" clId="{57045AD9-B5B9-4738-AB69-F214B7CBAC52}" dt="2021-10-16T14:20:59.446" v="331"/>
          <ac:picMkLst>
            <pc:docMk/>
            <pc:sldMk cId="2031954368" sldId="258"/>
            <ac:picMk id="19" creationId="{C3C3FE2E-CFC1-4B49-951E-9C0280D21351}"/>
          </ac:picMkLst>
        </pc:picChg>
        <pc:picChg chg="add mod">
          <ac:chgData name="Mael CHARLOT" userId="82836272-ee8f-43a1-826e-365417c827f9" providerId="ADAL" clId="{57045AD9-B5B9-4738-AB69-F214B7CBAC52}" dt="2021-10-16T14:40:15.808" v="469" actId="1076"/>
          <ac:picMkLst>
            <pc:docMk/>
            <pc:sldMk cId="2031954368" sldId="258"/>
            <ac:picMk id="21" creationId="{310E2A1D-EF7C-44D6-A622-0C8AE14A7F3E}"/>
          </ac:picMkLst>
        </pc:picChg>
        <pc:picChg chg="add mod">
          <ac:chgData name="Mael CHARLOT" userId="82836272-ee8f-43a1-826e-365417c827f9" providerId="ADAL" clId="{57045AD9-B5B9-4738-AB69-F214B7CBAC52}" dt="2021-10-16T14:40:49.494" v="478" actId="1076"/>
          <ac:picMkLst>
            <pc:docMk/>
            <pc:sldMk cId="2031954368" sldId="258"/>
            <ac:picMk id="23" creationId="{314D5F87-89D3-4AD3-A205-2BEB641B237D}"/>
          </ac:picMkLst>
        </pc:picChg>
        <pc:picChg chg="add mod">
          <ac:chgData name="Mael CHARLOT" userId="82836272-ee8f-43a1-826e-365417c827f9" providerId="ADAL" clId="{57045AD9-B5B9-4738-AB69-F214B7CBAC52}" dt="2021-10-16T14:40:54.224" v="480" actId="1076"/>
          <ac:picMkLst>
            <pc:docMk/>
            <pc:sldMk cId="2031954368" sldId="258"/>
            <ac:picMk id="24" creationId="{4D6DD196-1B08-423B-92E4-D4789E51C105}"/>
          </ac:picMkLst>
        </pc:picChg>
        <pc:picChg chg="add mod">
          <ac:chgData name="Mael CHARLOT" userId="82836272-ee8f-43a1-826e-365417c827f9" providerId="ADAL" clId="{57045AD9-B5B9-4738-AB69-F214B7CBAC52}" dt="2021-10-16T14:30:45.025" v="462" actId="1076"/>
          <ac:picMkLst>
            <pc:docMk/>
            <pc:sldMk cId="2031954368" sldId="258"/>
            <ac:picMk id="4098" creationId="{10BF69D8-D07A-4DC8-898E-2E443D2C32AA}"/>
          </ac:picMkLst>
        </pc:picChg>
        <pc:cxnChg chg="add mod">
          <ac:chgData name="Mael CHARLOT" userId="82836272-ee8f-43a1-826e-365417c827f9" providerId="ADAL" clId="{57045AD9-B5B9-4738-AB69-F214B7CBAC52}" dt="2021-10-16T14:30:31.561" v="459" actId="1076"/>
          <ac:cxnSpMkLst>
            <pc:docMk/>
            <pc:sldMk cId="2031954368" sldId="258"/>
            <ac:cxnSpMk id="13" creationId="{65F8D9CA-1A94-4D75-A200-7896CEEE0AC3}"/>
          </ac:cxnSpMkLst>
        </pc:cxnChg>
        <pc:cxnChg chg="add del mod">
          <ac:chgData name="Mael CHARLOT" userId="82836272-ee8f-43a1-826e-365417c827f9" providerId="ADAL" clId="{57045AD9-B5B9-4738-AB69-F214B7CBAC52}" dt="2021-10-16T14:13:02.380" v="256" actId="478"/>
          <ac:cxnSpMkLst>
            <pc:docMk/>
            <pc:sldMk cId="2031954368" sldId="258"/>
            <ac:cxnSpMk id="14" creationId="{8AACDDBE-C259-4671-93BE-6666BE6DA86B}"/>
          </ac:cxnSpMkLst>
        </pc:cxnChg>
        <pc:cxnChg chg="add mod">
          <ac:chgData name="Mael CHARLOT" userId="82836272-ee8f-43a1-826e-365417c827f9" providerId="ADAL" clId="{57045AD9-B5B9-4738-AB69-F214B7CBAC52}" dt="2021-10-16T14:30:31.561" v="459" actId="1076"/>
          <ac:cxnSpMkLst>
            <pc:docMk/>
            <pc:sldMk cId="2031954368" sldId="258"/>
            <ac:cxnSpMk id="17" creationId="{B1853CFA-1E55-4BA5-BE58-5B7E79B53E6B}"/>
          </ac:cxnSpMkLst>
        </pc:cxnChg>
      </pc:sldChg>
      <pc:sldChg chg="addSp delSp modSp mod">
        <pc:chgData name="Mael CHARLOT" userId="82836272-ee8f-43a1-826e-365417c827f9" providerId="ADAL" clId="{57045AD9-B5B9-4738-AB69-F214B7CBAC52}" dt="2021-10-16T14:22:09.226" v="339" actId="478"/>
        <pc:sldMkLst>
          <pc:docMk/>
          <pc:sldMk cId="4174961162" sldId="259"/>
        </pc:sldMkLst>
        <pc:spChg chg="mod">
          <ac:chgData name="Mael CHARLOT" userId="82836272-ee8f-43a1-826e-365417c827f9" providerId="ADAL" clId="{57045AD9-B5B9-4738-AB69-F214B7CBAC52}" dt="2021-10-16T14:17:00.935" v="316" actId="207"/>
          <ac:spMkLst>
            <pc:docMk/>
            <pc:sldMk cId="4174961162" sldId="259"/>
            <ac:spMk id="2" creationId="{3CE15267-7823-49DE-99D5-403AC779DB0A}"/>
          </ac:spMkLst>
        </pc:spChg>
        <pc:spChg chg="add del mod">
          <ac:chgData name="Mael CHARLOT" userId="82836272-ee8f-43a1-826e-365417c827f9" providerId="ADAL" clId="{57045AD9-B5B9-4738-AB69-F214B7CBAC52}" dt="2021-10-16T14:22:09.226" v="339" actId="478"/>
          <ac:spMkLst>
            <pc:docMk/>
            <pc:sldMk cId="4174961162" sldId="259"/>
            <ac:spMk id="16" creationId="{ADEB4DB4-025F-4245-9AA0-24A8AAA1A4D7}"/>
          </ac:spMkLst>
        </pc:spChg>
        <pc:picChg chg="add del">
          <ac:chgData name="Mael CHARLOT" userId="82836272-ee8f-43a1-826e-365417c827f9" providerId="ADAL" clId="{57045AD9-B5B9-4738-AB69-F214B7CBAC52}" dt="2021-10-16T14:20:51.064" v="328" actId="478"/>
          <ac:picMkLst>
            <pc:docMk/>
            <pc:sldMk cId="4174961162" sldId="259"/>
            <ac:picMk id="13" creationId="{0734AAC7-EC32-4D3F-8138-4303DD12F016}"/>
          </ac:picMkLst>
        </pc:picChg>
        <pc:picChg chg="add mod">
          <ac:chgData name="Mael CHARLOT" userId="82836272-ee8f-43a1-826e-365417c827f9" providerId="ADAL" clId="{57045AD9-B5B9-4738-AB69-F214B7CBAC52}" dt="2021-10-16T14:20:55.676" v="329"/>
          <ac:picMkLst>
            <pc:docMk/>
            <pc:sldMk cId="4174961162" sldId="259"/>
            <ac:picMk id="14" creationId="{80EA1F7A-B6B0-407C-9109-E237739026BC}"/>
          </ac:picMkLst>
        </pc:picChg>
      </pc:sldChg>
      <pc:sldChg chg="addSp modSp mod">
        <pc:chgData name="Mael CHARLOT" userId="82836272-ee8f-43a1-826e-365417c827f9" providerId="ADAL" clId="{57045AD9-B5B9-4738-AB69-F214B7CBAC52}" dt="2021-10-16T14:27:29.061" v="451" actId="20577"/>
        <pc:sldMkLst>
          <pc:docMk/>
          <pc:sldMk cId="3228554479" sldId="260"/>
        </pc:sldMkLst>
        <pc:spChg chg="mod">
          <ac:chgData name="Mael CHARLOT" userId="82836272-ee8f-43a1-826e-365417c827f9" providerId="ADAL" clId="{57045AD9-B5B9-4738-AB69-F214B7CBAC52}" dt="2021-10-16T14:23:07.997" v="376" actId="20577"/>
          <ac:spMkLst>
            <pc:docMk/>
            <pc:sldMk cId="3228554479" sldId="260"/>
            <ac:spMk id="2" creationId="{EC7B90AF-F493-49F7-B162-1D56BC3E6E02}"/>
          </ac:spMkLst>
        </pc:spChg>
        <pc:spChg chg="mod">
          <ac:chgData name="Mael CHARLOT" userId="82836272-ee8f-43a1-826e-365417c827f9" providerId="ADAL" clId="{57045AD9-B5B9-4738-AB69-F214B7CBAC52}" dt="2021-10-16T14:27:29.061" v="451" actId="20577"/>
          <ac:spMkLst>
            <pc:docMk/>
            <pc:sldMk cId="3228554479" sldId="260"/>
            <ac:spMk id="3" creationId="{BC6F62CB-5EFA-49C9-BACE-F374C5E1B1DA}"/>
          </ac:spMkLst>
        </pc:spChg>
        <pc:picChg chg="add mod">
          <ac:chgData name="Mael CHARLOT" userId="82836272-ee8f-43a1-826e-365417c827f9" providerId="ADAL" clId="{57045AD9-B5B9-4738-AB69-F214B7CBAC52}" dt="2021-10-16T14:20:57.461" v="330"/>
          <ac:picMkLst>
            <pc:docMk/>
            <pc:sldMk cId="3228554479" sldId="260"/>
            <ac:picMk id="5" creationId="{7A484549-BC07-417F-89D0-C1608B20F0AC}"/>
          </ac:picMkLst>
        </pc:picChg>
      </pc:sldChg>
      <pc:sldChg chg="modSp mod">
        <pc:chgData name="Mael CHARLOT" userId="82836272-ee8f-43a1-826e-365417c827f9" providerId="ADAL" clId="{57045AD9-B5B9-4738-AB69-F214B7CBAC52}" dt="2021-10-16T14:17:07.745" v="318" actId="207"/>
        <pc:sldMkLst>
          <pc:docMk/>
          <pc:sldMk cId="3333760964" sldId="261"/>
        </pc:sldMkLst>
        <pc:spChg chg="mod">
          <ac:chgData name="Mael CHARLOT" userId="82836272-ee8f-43a1-826e-365417c827f9" providerId="ADAL" clId="{57045AD9-B5B9-4738-AB69-F214B7CBAC52}" dt="2021-10-16T14:17:07.745" v="318" actId="207"/>
          <ac:spMkLst>
            <pc:docMk/>
            <pc:sldMk cId="3333760964" sldId="261"/>
            <ac:spMk id="2" creationId="{544BDBDA-9658-4C0C-9A40-07E570445EE2}"/>
          </ac:spMkLst>
        </pc:spChg>
      </pc:sldChg>
      <pc:sldChg chg="addSp delSp modSp new mod">
        <pc:chgData name="Mael CHARLOT" userId="82836272-ee8f-43a1-826e-365417c827f9" providerId="ADAL" clId="{57045AD9-B5B9-4738-AB69-F214B7CBAC52}" dt="2021-10-16T14:52:08.738" v="555" actId="21"/>
        <pc:sldMkLst>
          <pc:docMk/>
          <pc:sldMk cId="1821179666" sldId="262"/>
        </pc:sldMkLst>
        <pc:spChg chg="mod">
          <ac:chgData name="Mael CHARLOT" userId="82836272-ee8f-43a1-826e-365417c827f9" providerId="ADAL" clId="{57045AD9-B5B9-4738-AB69-F214B7CBAC52}" dt="2021-10-16T14:17:20.233" v="320" actId="207"/>
          <ac:spMkLst>
            <pc:docMk/>
            <pc:sldMk cId="1821179666" sldId="262"/>
            <ac:spMk id="2" creationId="{2A367705-A9F7-430E-88D9-D29227426C6E}"/>
          </ac:spMkLst>
        </pc:spChg>
        <pc:spChg chg="del">
          <ac:chgData name="Mael CHARLOT" userId="82836272-ee8f-43a1-826e-365417c827f9" providerId="ADAL" clId="{57045AD9-B5B9-4738-AB69-F214B7CBAC52}" dt="2021-10-16T14:15:55.793" v="297"/>
          <ac:spMkLst>
            <pc:docMk/>
            <pc:sldMk cId="1821179666" sldId="262"/>
            <ac:spMk id="3" creationId="{0092398F-9DE1-4A5F-83DF-ED217CFCD3C7}"/>
          </ac:spMkLst>
        </pc:spChg>
        <pc:spChg chg="add del mod">
          <ac:chgData name="Mael CHARLOT" userId="82836272-ee8f-43a1-826e-365417c827f9" providerId="ADAL" clId="{57045AD9-B5B9-4738-AB69-F214B7CBAC52}" dt="2021-10-16T14:49:50.885" v="528" actId="931"/>
          <ac:spMkLst>
            <pc:docMk/>
            <pc:sldMk cId="1821179666" sldId="262"/>
            <ac:spMk id="5" creationId="{C8C907E7-B5E1-49A4-8EC9-48E8DA0B4BF5}"/>
          </ac:spMkLst>
        </pc:spChg>
        <pc:picChg chg="add mod ord">
          <ac:chgData name="Mael CHARLOT" userId="82836272-ee8f-43a1-826e-365417c827f9" providerId="ADAL" clId="{57045AD9-B5B9-4738-AB69-F214B7CBAC52}" dt="2021-10-16T14:21:06.566" v="333" actId="167"/>
          <ac:picMkLst>
            <pc:docMk/>
            <pc:sldMk cId="1821179666" sldId="262"/>
            <ac:picMk id="6" creationId="{3E0C590B-64B5-4388-94AD-1D3FE5B1CBDD}"/>
          </ac:picMkLst>
        </pc:picChg>
        <pc:picChg chg="add mod">
          <ac:chgData name="Mael CHARLOT" userId="82836272-ee8f-43a1-826e-365417c827f9" providerId="ADAL" clId="{57045AD9-B5B9-4738-AB69-F214B7CBAC52}" dt="2021-10-16T14:49:59.301" v="533" actId="14100"/>
          <ac:picMkLst>
            <pc:docMk/>
            <pc:sldMk cId="1821179666" sldId="262"/>
            <ac:picMk id="8" creationId="{68525D9F-FE87-4963-8684-213B87505950}"/>
          </ac:picMkLst>
        </pc:picChg>
        <pc:picChg chg="add del mod">
          <ac:chgData name="Mael CHARLOT" userId="82836272-ee8f-43a1-826e-365417c827f9" providerId="ADAL" clId="{57045AD9-B5B9-4738-AB69-F214B7CBAC52}" dt="2021-10-16T14:52:08.738" v="555" actId="21"/>
          <ac:picMkLst>
            <pc:docMk/>
            <pc:sldMk cId="1821179666" sldId="262"/>
            <ac:picMk id="10" creationId="{4F5A307C-2EC5-4165-81D7-7F066635084C}"/>
          </ac:picMkLst>
        </pc:picChg>
        <pc:picChg chg="add del mod">
          <ac:chgData name="Mael CHARLOT" userId="82836272-ee8f-43a1-826e-365417c827f9" providerId="ADAL" clId="{57045AD9-B5B9-4738-AB69-F214B7CBAC52}" dt="2021-10-16T14:49:36.790" v="527" actId="478"/>
          <ac:picMkLst>
            <pc:docMk/>
            <pc:sldMk cId="1821179666" sldId="262"/>
            <ac:picMk id="3074" creationId="{505D8484-7999-4108-9605-F94916EE7334}"/>
          </ac:picMkLst>
        </pc:picChg>
      </pc:sldChg>
      <pc:sldChg chg="addSp delSp modSp new mod">
        <pc:chgData name="Mael CHARLOT" userId="82836272-ee8f-43a1-826e-365417c827f9" providerId="ADAL" clId="{57045AD9-B5B9-4738-AB69-F214B7CBAC52}" dt="2021-10-16T15:33:19.442" v="670"/>
        <pc:sldMkLst>
          <pc:docMk/>
          <pc:sldMk cId="3512644726" sldId="263"/>
        </pc:sldMkLst>
        <pc:spChg chg="mod">
          <ac:chgData name="Mael CHARLOT" userId="82836272-ee8f-43a1-826e-365417c827f9" providerId="ADAL" clId="{57045AD9-B5B9-4738-AB69-F214B7CBAC52}" dt="2021-10-16T15:07:00.187" v="620" actId="207"/>
          <ac:spMkLst>
            <pc:docMk/>
            <pc:sldMk cId="3512644726" sldId="263"/>
            <ac:spMk id="2" creationId="{DFEF5971-8A53-4825-8748-110F6DF00858}"/>
          </ac:spMkLst>
        </pc:spChg>
        <pc:spChg chg="del">
          <ac:chgData name="Mael CHARLOT" userId="82836272-ee8f-43a1-826e-365417c827f9" providerId="ADAL" clId="{57045AD9-B5B9-4738-AB69-F214B7CBAC52}" dt="2021-10-16T14:46:17.452" v="482" actId="478"/>
          <ac:spMkLst>
            <pc:docMk/>
            <pc:sldMk cId="3512644726" sldId="263"/>
            <ac:spMk id="3" creationId="{55910C4F-AB6B-41B0-A5BB-B1E8B3AE180A}"/>
          </ac:spMkLst>
        </pc:spChg>
        <pc:spChg chg="del mod">
          <ac:chgData name="Mael CHARLOT" userId="82836272-ee8f-43a1-826e-365417c827f9" providerId="ADAL" clId="{57045AD9-B5B9-4738-AB69-F214B7CBAC52}" dt="2021-10-16T14:47:54.876" v="512" actId="478"/>
          <ac:spMkLst>
            <pc:docMk/>
            <pc:sldMk cId="3512644726" sldId="263"/>
            <ac:spMk id="3" creationId="{A126ED32-4D41-4F7B-9312-D890FD4A8BA8}"/>
          </ac:spMkLst>
        </pc:spChg>
        <pc:spChg chg="add mod">
          <ac:chgData name="Mael CHARLOT" userId="82836272-ee8f-43a1-826e-365417c827f9" providerId="ADAL" clId="{57045AD9-B5B9-4738-AB69-F214B7CBAC52}" dt="2021-10-16T14:46:42.008" v="490"/>
          <ac:spMkLst>
            <pc:docMk/>
            <pc:sldMk cId="3512644726" sldId="263"/>
            <ac:spMk id="7" creationId="{A126ED32-4D41-4F7B-9312-D890FD4A8BA8}"/>
          </ac:spMkLst>
        </pc:spChg>
        <pc:picChg chg="add del mod modCrop">
          <ac:chgData name="Mael CHARLOT" userId="82836272-ee8f-43a1-826e-365417c827f9" providerId="ADAL" clId="{57045AD9-B5B9-4738-AB69-F214B7CBAC52}" dt="2021-10-16T14:47:40.352" v="505" actId="21"/>
          <ac:picMkLst>
            <pc:docMk/>
            <pc:sldMk cId="3512644726" sldId="263"/>
            <ac:picMk id="6" creationId="{D512C05E-769B-4B85-9B60-134912E9B83C}"/>
          </ac:picMkLst>
        </pc:picChg>
        <pc:picChg chg="add mod">
          <ac:chgData name="Mael CHARLOT" userId="82836272-ee8f-43a1-826e-365417c827f9" providerId="ADAL" clId="{57045AD9-B5B9-4738-AB69-F214B7CBAC52}" dt="2021-10-16T15:33:19.442" v="670"/>
          <ac:picMkLst>
            <pc:docMk/>
            <pc:sldMk cId="3512644726" sldId="263"/>
            <ac:picMk id="13" creationId="{8914DF1A-61C5-4B02-9621-0980D1D25677}"/>
          </ac:picMkLst>
        </pc:picChg>
        <pc:picChg chg="add del mod">
          <ac:chgData name="Mael CHARLOT" userId="82836272-ee8f-43a1-826e-365417c827f9" providerId="ADAL" clId="{57045AD9-B5B9-4738-AB69-F214B7CBAC52}" dt="2021-10-16T14:48:31.701" v="524" actId="21"/>
          <ac:picMkLst>
            <pc:docMk/>
            <pc:sldMk cId="3512644726" sldId="263"/>
            <ac:picMk id="7170" creationId="{B6443207-9975-4DDF-9554-6F0FE668C18E}"/>
          </ac:picMkLst>
        </pc:picChg>
      </pc:sldChg>
      <pc:sldChg chg="addSp delSp modSp new mod">
        <pc:chgData name="Mael CHARLOT" userId="82836272-ee8f-43a1-826e-365417c827f9" providerId="ADAL" clId="{57045AD9-B5B9-4738-AB69-F214B7CBAC52}" dt="2021-10-16T15:33:21.634" v="671"/>
        <pc:sldMkLst>
          <pc:docMk/>
          <pc:sldMk cId="1251875900" sldId="264"/>
        </pc:sldMkLst>
        <pc:spChg chg="mod">
          <ac:chgData name="Mael CHARLOT" userId="82836272-ee8f-43a1-826e-365417c827f9" providerId="ADAL" clId="{57045AD9-B5B9-4738-AB69-F214B7CBAC52}" dt="2021-10-16T15:07:03.932" v="621" actId="207"/>
          <ac:spMkLst>
            <pc:docMk/>
            <pc:sldMk cId="1251875900" sldId="264"/>
            <ac:spMk id="2" creationId="{8E197AA3-FAB5-42AD-B434-D4F0E5EE2DA2}"/>
          </ac:spMkLst>
        </pc:spChg>
        <pc:spChg chg="del">
          <ac:chgData name="Mael CHARLOT" userId="82836272-ee8f-43a1-826e-365417c827f9" providerId="ADAL" clId="{57045AD9-B5B9-4738-AB69-F214B7CBAC52}" dt="2021-10-16T14:47:51.263" v="511" actId="478"/>
          <ac:spMkLst>
            <pc:docMk/>
            <pc:sldMk cId="1251875900" sldId="264"/>
            <ac:spMk id="3" creationId="{8A0C8032-E9CC-4D0A-BF73-27713C238C6A}"/>
          </ac:spMkLst>
        </pc:spChg>
        <pc:picChg chg="add mod">
          <ac:chgData name="Mael CHARLOT" userId="82836272-ee8f-43a1-826e-365417c827f9" providerId="ADAL" clId="{57045AD9-B5B9-4738-AB69-F214B7CBAC52}" dt="2021-10-16T14:47:48.696" v="510" actId="1076"/>
          <ac:picMkLst>
            <pc:docMk/>
            <pc:sldMk cId="1251875900" sldId="264"/>
            <ac:picMk id="5" creationId="{B88AF60B-C6B0-4B0D-942D-08C0644EAB16}"/>
          </ac:picMkLst>
        </pc:picChg>
        <pc:picChg chg="add mod">
          <ac:chgData name="Mael CHARLOT" userId="82836272-ee8f-43a1-826e-365417c827f9" providerId="ADAL" clId="{57045AD9-B5B9-4738-AB69-F214B7CBAC52}" dt="2021-10-16T15:33:21.634" v="671"/>
          <ac:picMkLst>
            <pc:docMk/>
            <pc:sldMk cId="1251875900" sldId="264"/>
            <ac:picMk id="9" creationId="{256A3893-AA60-4E53-99E7-5FA285569B55}"/>
          </ac:picMkLst>
        </pc:picChg>
      </pc:sldChg>
      <pc:sldChg chg="addSp delSp modSp new mod">
        <pc:chgData name="Mael CHARLOT" userId="82836272-ee8f-43a1-826e-365417c827f9" providerId="ADAL" clId="{57045AD9-B5B9-4738-AB69-F214B7CBAC52}" dt="2021-10-16T15:33:23.668" v="672"/>
        <pc:sldMkLst>
          <pc:docMk/>
          <pc:sldMk cId="502582466" sldId="265"/>
        </pc:sldMkLst>
        <pc:spChg chg="mod">
          <ac:chgData name="Mael CHARLOT" userId="82836272-ee8f-43a1-826e-365417c827f9" providerId="ADAL" clId="{57045AD9-B5B9-4738-AB69-F214B7CBAC52}" dt="2021-10-16T15:07:09.548" v="622" actId="207"/>
          <ac:spMkLst>
            <pc:docMk/>
            <pc:sldMk cId="502582466" sldId="265"/>
            <ac:spMk id="2" creationId="{191E8DE9-874D-49B9-8282-EB4BA2D5AAAF}"/>
          </ac:spMkLst>
        </pc:spChg>
        <pc:spChg chg="del">
          <ac:chgData name="Mael CHARLOT" userId="82836272-ee8f-43a1-826e-365417c827f9" providerId="ADAL" clId="{57045AD9-B5B9-4738-AB69-F214B7CBAC52}" dt="2021-10-16T14:50:19.753" v="535" actId="478"/>
          <ac:spMkLst>
            <pc:docMk/>
            <pc:sldMk cId="502582466" sldId="265"/>
            <ac:spMk id="3" creationId="{986BBE68-1604-4FF3-9F26-288B8446A1F7}"/>
          </ac:spMkLst>
        </pc:spChg>
        <pc:grpChg chg="add mod">
          <ac:chgData name="Mael CHARLOT" userId="82836272-ee8f-43a1-826e-365417c827f9" providerId="ADAL" clId="{57045AD9-B5B9-4738-AB69-F214B7CBAC52}" dt="2021-10-16T14:54:06.149" v="582" actId="1076"/>
          <ac:grpSpMkLst>
            <pc:docMk/>
            <pc:sldMk cId="502582466" sldId="265"/>
            <ac:grpSpMk id="10" creationId="{0E098FA4-3700-4D7F-8107-985580970F72}"/>
          </ac:grpSpMkLst>
        </pc:grpChg>
        <pc:picChg chg="add mod modCrop">
          <ac:chgData name="Mael CHARLOT" userId="82836272-ee8f-43a1-826e-365417c827f9" providerId="ADAL" clId="{57045AD9-B5B9-4738-AB69-F214B7CBAC52}" dt="2021-10-16T14:53:24.036" v="570" actId="164"/>
          <ac:picMkLst>
            <pc:docMk/>
            <pc:sldMk cId="502582466" sldId="265"/>
            <ac:picMk id="6" creationId="{4CE87272-1DC0-47D9-B866-10F3625106BB}"/>
          </ac:picMkLst>
        </pc:picChg>
        <pc:picChg chg="add mod modCrop">
          <ac:chgData name="Mael CHARLOT" userId="82836272-ee8f-43a1-826e-365417c827f9" providerId="ADAL" clId="{57045AD9-B5B9-4738-AB69-F214B7CBAC52}" dt="2021-10-16T14:54:04.053" v="581" actId="1076"/>
          <ac:picMkLst>
            <pc:docMk/>
            <pc:sldMk cId="502582466" sldId="265"/>
            <ac:picMk id="7" creationId="{392A4609-11F0-4D72-BA51-B98FDAD8CD2B}"/>
          </ac:picMkLst>
        </pc:picChg>
        <pc:picChg chg="add del mod">
          <ac:chgData name="Mael CHARLOT" userId="82836272-ee8f-43a1-826e-365417c827f9" providerId="ADAL" clId="{57045AD9-B5B9-4738-AB69-F214B7CBAC52}" dt="2021-10-16T14:52:57.732" v="567" actId="478"/>
          <ac:picMkLst>
            <pc:docMk/>
            <pc:sldMk cId="502582466" sldId="265"/>
            <ac:picMk id="8" creationId="{00FF3E31-2C63-4BDA-9B0B-0F2FD4765E43}"/>
          </ac:picMkLst>
        </pc:picChg>
        <pc:picChg chg="add mod modCrop">
          <ac:chgData name="Mael CHARLOT" userId="82836272-ee8f-43a1-826e-365417c827f9" providerId="ADAL" clId="{57045AD9-B5B9-4738-AB69-F214B7CBAC52}" dt="2021-10-16T14:53:26.612" v="571" actId="1076"/>
          <ac:picMkLst>
            <pc:docMk/>
            <pc:sldMk cId="502582466" sldId="265"/>
            <ac:picMk id="9" creationId="{02DBBDB6-EF52-4027-9D37-3A75C7CB19AE}"/>
          </ac:picMkLst>
        </pc:picChg>
        <pc:picChg chg="add mod">
          <ac:chgData name="Mael CHARLOT" userId="82836272-ee8f-43a1-826e-365417c827f9" providerId="ADAL" clId="{57045AD9-B5B9-4738-AB69-F214B7CBAC52}" dt="2021-10-16T15:33:23.668" v="672"/>
          <ac:picMkLst>
            <pc:docMk/>
            <pc:sldMk cId="502582466" sldId="265"/>
            <ac:picMk id="11" creationId="{356AE8D3-5A2C-4BC5-8713-A4B2D7B10EED}"/>
          </ac:picMkLst>
        </pc:picChg>
      </pc:sldChg>
      <pc:sldChg chg="addSp modSp mod">
        <pc:chgData name="Mael CHARLOT" userId="82836272-ee8f-43a1-826e-365417c827f9" providerId="ADAL" clId="{57045AD9-B5B9-4738-AB69-F214B7CBAC52}" dt="2021-10-16T15:33:39.974" v="678"/>
        <pc:sldMkLst>
          <pc:docMk/>
          <pc:sldMk cId="2947414139" sldId="266"/>
        </pc:sldMkLst>
        <pc:spChg chg="mod">
          <ac:chgData name="Mael CHARLOT" userId="82836272-ee8f-43a1-826e-365417c827f9" providerId="ADAL" clId="{57045AD9-B5B9-4738-AB69-F214B7CBAC52}" dt="2021-10-16T15:07:15.660" v="624" actId="207"/>
          <ac:spMkLst>
            <pc:docMk/>
            <pc:sldMk cId="2947414139" sldId="266"/>
            <ac:spMk id="2" creationId="{56588DBE-6E2A-4EDC-8C53-C1DA52187ED7}"/>
          </ac:spMkLst>
        </pc:spChg>
        <pc:spChg chg="mod">
          <ac:chgData name="Mael CHARLOT" userId="82836272-ee8f-43a1-826e-365417c827f9" providerId="ADAL" clId="{57045AD9-B5B9-4738-AB69-F214B7CBAC52}" dt="2021-10-16T15:15:25.775" v="630" actId="207"/>
          <ac:spMkLst>
            <pc:docMk/>
            <pc:sldMk cId="2947414139" sldId="266"/>
            <ac:spMk id="3" creationId="{87A0239C-B410-4DA5-A1A0-964ADC339D2D}"/>
          </ac:spMkLst>
        </pc:spChg>
        <pc:picChg chg="add mod">
          <ac:chgData name="Mael CHARLOT" userId="82836272-ee8f-43a1-826e-365417c827f9" providerId="ADAL" clId="{57045AD9-B5B9-4738-AB69-F214B7CBAC52}" dt="2021-10-16T15:33:39.974" v="678"/>
          <ac:picMkLst>
            <pc:docMk/>
            <pc:sldMk cId="2947414139" sldId="266"/>
            <ac:picMk id="5" creationId="{A828D086-13C9-400C-8F41-05FC4B5EC335}"/>
          </ac:picMkLst>
        </pc:picChg>
      </pc:sldChg>
      <pc:sldChg chg="addSp modSp">
        <pc:chgData name="Mael CHARLOT" userId="82836272-ee8f-43a1-826e-365417c827f9" providerId="ADAL" clId="{57045AD9-B5B9-4738-AB69-F214B7CBAC52}" dt="2021-10-16T15:33:35.776" v="676"/>
        <pc:sldMkLst>
          <pc:docMk/>
          <pc:sldMk cId="846446976" sldId="267"/>
        </pc:sldMkLst>
        <pc:spChg chg="mod">
          <ac:chgData name="Mael CHARLOT" userId="82836272-ee8f-43a1-826e-365417c827f9" providerId="ADAL" clId="{57045AD9-B5B9-4738-AB69-F214B7CBAC52}" dt="2021-10-16T15:15:56.032" v="635" actId="1076"/>
          <ac:spMkLst>
            <pc:docMk/>
            <pc:sldMk cId="846446976" sldId="267"/>
            <ac:spMk id="7" creationId="{C382A9D3-6C06-43E7-8D68-F3A69C486BF2}"/>
          </ac:spMkLst>
        </pc:spChg>
        <pc:picChg chg="add mod">
          <ac:chgData name="Mael CHARLOT" userId="82836272-ee8f-43a1-826e-365417c827f9" providerId="ADAL" clId="{57045AD9-B5B9-4738-AB69-F214B7CBAC52}" dt="2021-10-16T15:33:35.776" v="676"/>
          <ac:picMkLst>
            <pc:docMk/>
            <pc:sldMk cId="846446976" sldId="267"/>
            <ac:picMk id="8" creationId="{0EF80687-8BF9-4BB4-9451-6E8971A6103E}"/>
          </ac:picMkLst>
        </pc:picChg>
      </pc:sldChg>
      <pc:sldChg chg="addSp delSp modSp new mod">
        <pc:chgData name="Mael CHARLOT" userId="82836272-ee8f-43a1-826e-365417c827f9" providerId="ADAL" clId="{57045AD9-B5B9-4738-AB69-F214B7CBAC52}" dt="2021-10-16T15:07:40.440" v="625" actId="207"/>
        <pc:sldMkLst>
          <pc:docMk/>
          <pc:sldMk cId="1518974640" sldId="268"/>
        </pc:sldMkLst>
        <pc:spChg chg="mod">
          <ac:chgData name="Mael CHARLOT" userId="82836272-ee8f-43a1-826e-365417c827f9" providerId="ADAL" clId="{57045AD9-B5B9-4738-AB69-F214B7CBAC52}" dt="2021-10-16T15:07:40.440" v="625" actId="207"/>
          <ac:spMkLst>
            <pc:docMk/>
            <pc:sldMk cId="1518974640" sldId="268"/>
            <ac:spMk id="2" creationId="{8D101536-CB08-44D5-94EA-E5C0DEC8F8C2}"/>
          </ac:spMkLst>
        </pc:spChg>
        <pc:spChg chg="del">
          <ac:chgData name="Mael CHARLOT" userId="82836272-ee8f-43a1-826e-365417c827f9" providerId="ADAL" clId="{57045AD9-B5B9-4738-AB69-F214B7CBAC52}" dt="2021-10-16T15:04:47.853" v="586" actId="478"/>
          <ac:spMkLst>
            <pc:docMk/>
            <pc:sldMk cId="1518974640" sldId="268"/>
            <ac:spMk id="3" creationId="{BEA9783B-4EB6-42A8-9FBB-EC8E5E7B08C0}"/>
          </ac:spMkLst>
        </pc:spChg>
        <pc:picChg chg="add mod">
          <ac:chgData name="Mael CHARLOT" userId="82836272-ee8f-43a1-826e-365417c827f9" providerId="ADAL" clId="{57045AD9-B5B9-4738-AB69-F214B7CBAC52}" dt="2021-10-16T15:05:25.723" v="590" actId="14100"/>
          <ac:picMkLst>
            <pc:docMk/>
            <pc:sldMk cId="1518974640" sldId="268"/>
            <ac:picMk id="6" creationId="{2B0FA3E3-FF1A-4F41-ABD7-AF78F692C604}"/>
          </ac:picMkLst>
        </pc:picChg>
        <pc:cxnChg chg="add mod">
          <ac:chgData name="Mael CHARLOT" userId="82836272-ee8f-43a1-826e-365417c827f9" providerId="ADAL" clId="{57045AD9-B5B9-4738-AB69-F214B7CBAC52}" dt="2021-10-16T15:06:47.521" v="618" actId="1076"/>
          <ac:cxnSpMkLst>
            <pc:docMk/>
            <pc:sldMk cId="1518974640" sldId="268"/>
            <ac:cxnSpMk id="8" creationId="{B6E3AE3A-0BAF-4BC8-9446-136D515469C7}"/>
          </ac:cxnSpMkLst>
        </pc:cxnChg>
        <pc:cxnChg chg="add mod">
          <ac:chgData name="Mael CHARLOT" userId="82836272-ee8f-43a1-826e-365417c827f9" providerId="ADAL" clId="{57045AD9-B5B9-4738-AB69-F214B7CBAC52}" dt="2021-10-16T15:06:10.664" v="601" actId="1076"/>
          <ac:cxnSpMkLst>
            <pc:docMk/>
            <pc:sldMk cId="1518974640" sldId="268"/>
            <ac:cxnSpMk id="9" creationId="{1398E29D-F75C-4AB3-BAE9-E58EDB1DEF24}"/>
          </ac:cxnSpMkLst>
        </pc:cxnChg>
      </pc:sldChg>
      <pc:sldChg chg="addSp modSp mod">
        <pc:chgData name="Mael CHARLOT" userId="82836272-ee8f-43a1-826e-365417c827f9" providerId="ADAL" clId="{57045AD9-B5B9-4738-AB69-F214B7CBAC52}" dt="2021-10-16T15:33:25.554" v="673"/>
        <pc:sldMkLst>
          <pc:docMk/>
          <pc:sldMk cId="3946256413" sldId="269"/>
        </pc:sldMkLst>
        <pc:spChg chg="mod">
          <ac:chgData name="Mael CHARLOT" userId="82836272-ee8f-43a1-826e-365417c827f9" providerId="ADAL" clId="{57045AD9-B5B9-4738-AB69-F214B7CBAC52}" dt="2021-10-16T15:07:12.422" v="623" actId="207"/>
          <ac:spMkLst>
            <pc:docMk/>
            <pc:sldMk cId="3946256413" sldId="269"/>
            <ac:spMk id="2" creationId="{33D500BB-8DC1-471F-93DC-C646952EB43A}"/>
          </ac:spMkLst>
        </pc:spChg>
        <pc:spChg chg="mod">
          <ac:chgData name="Mael CHARLOT" userId="82836272-ee8f-43a1-826e-365417c827f9" providerId="ADAL" clId="{57045AD9-B5B9-4738-AB69-F214B7CBAC52}" dt="2021-10-16T15:15:35.808" v="631" actId="207"/>
          <ac:spMkLst>
            <pc:docMk/>
            <pc:sldMk cId="3946256413" sldId="269"/>
            <ac:spMk id="3" creationId="{2AACC822-4665-451D-9C3C-4AD198E7610F}"/>
          </ac:spMkLst>
        </pc:spChg>
        <pc:picChg chg="add mod">
          <ac:chgData name="Mael CHARLOT" userId="82836272-ee8f-43a1-826e-365417c827f9" providerId="ADAL" clId="{57045AD9-B5B9-4738-AB69-F214B7CBAC52}" dt="2021-10-16T15:33:25.554" v="673"/>
          <ac:picMkLst>
            <pc:docMk/>
            <pc:sldMk cId="3946256413" sldId="269"/>
            <ac:picMk id="5" creationId="{9E508EE2-B009-4C36-9BE9-434BF6E7A962}"/>
          </ac:picMkLst>
        </pc:picChg>
      </pc:sldChg>
      <pc:sldChg chg="addSp modSp">
        <pc:chgData name="Mael CHARLOT" userId="82836272-ee8f-43a1-826e-365417c827f9" providerId="ADAL" clId="{57045AD9-B5B9-4738-AB69-F214B7CBAC52}" dt="2021-10-16T15:33:46.109" v="679"/>
        <pc:sldMkLst>
          <pc:docMk/>
          <pc:sldMk cId="315435898" sldId="270"/>
        </pc:sldMkLst>
        <pc:picChg chg="add mod">
          <ac:chgData name="Mael CHARLOT" userId="82836272-ee8f-43a1-826e-365417c827f9" providerId="ADAL" clId="{57045AD9-B5B9-4738-AB69-F214B7CBAC52}" dt="2021-10-16T15:33:46.109" v="679"/>
          <ac:picMkLst>
            <pc:docMk/>
            <pc:sldMk cId="315435898" sldId="270"/>
            <ac:picMk id="7" creationId="{02D158A6-7912-4D3E-B430-23916D9B50F5}"/>
          </ac:picMkLst>
        </pc:picChg>
      </pc:sldChg>
      <pc:sldChg chg="addSp modSp">
        <pc:chgData name="Mael CHARLOT" userId="82836272-ee8f-43a1-826e-365417c827f9" providerId="ADAL" clId="{57045AD9-B5B9-4738-AB69-F214B7CBAC52}" dt="2021-10-16T15:33:47.970" v="680"/>
        <pc:sldMkLst>
          <pc:docMk/>
          <pc:sldMk cId="1557201085" sldId="271"/>
        </pc:sldMkLst>
        <pc:picChg chg="add mod">
          <ac:chgData name="Mael CHARLOT" userId="82836272-ee8f-43a1-826e-365417c827f9" providerId="ADAL" clId="{57045AD9-B5B9-4738-AB69-F214B7CBAC52}" dt="2021-10-16T15:33:47.970" v="680"/>
          <ac:picMkLst>
            <pc:docMk/>
            <pc:sldMk cId="1557201085" sldId="271"/>
            <ac:picMk id="8" creationId="{36AD7F32-C5B5-4094-891E-2913ADD1C5F8}"/>
          </ac:picMkLst>
        </pc:picChg>
      </pc:sldChg>
      <pc:sldChg chg="addSp modSp">
        <pc:chgData name="Mael CHARLOT" userId="82836272-ee8f-43a1-826e-365417c827f9" providerId="ADAL" clId="{57045AD9-B5B9-4738-AB69-F214B7CBAC52}" dt="2021-10-16T15:33:30.181" v="674"/>
        <pc:sldMkLst>
          <pc:docMk/>
          <pc:sldMk cId="3481260241" sldId="272"/>
        </pc:sldMkLst>
        <pc:picChg chg="add mod">
          <ac:chgData name="Mael CHARLOT" userId="82836272-ee8f-43a1-826e-365417c827f9" providerId="ADAL" clId="{57045AD9-B5B9-4738-AB69-F214B7CBAC52}" dt="2021-10-16T15:33:30.181" v="674"/>
          <ac:picMkLst>
            <pc:docMk/>
            <pc:sldMk cId="3481260241" sldId="272"/>
            <ac:picMk id="6" creationId="{A22BA1E7-7A02-4477-BF99-5E89A1FD48F5}"/>
          </ac:picMkLst>
        </pc:picChg>
      </pc:sldChg>
      <pc:sldChg chg="addSp modSp">
        <pc:chgData name="Mael CHARLOT" userId="82836272-ee8f-43a1-826e-365417c827f9" providerId="ADAL" clId="{57045AD9-B5B9-4738-AB69-F214B7CBAC52}" dt="2021-10-16T15:33:32.921" v="675"/>
        <pc:sldMkLst>
          <pc:docMk/>
          <pc:sldMk cId="4144759344" sldId="273"/>
        </pc:sldMkLst>
        <pc:picChg chg="add mod">
          <ac:chgData name="Mael CHARLOT" userId="82836272-ee8f-43a1-826e-365417c827f9" providerId="ADAL" clId="{57045AD9-B5B9-4738-AB69-F214B7CBAC52}" dt="2021-10-16T15:33:32.921" v="675"/>
          <ac:picMkLst>
            <pc:docMk/>
            <pc:sldMk cId="4144759344" sldId="273"/>
            <ac:picMk id="8" creationId="{5A044D88-7AB8-4313-9148-9650C27CD375}"/>
          </ac:picMkLst>
        </pc:picChg>
      </pc:sldChg>
      <pc:sldChg chg="addSp delSp modSp mod">
        <pc:chgData name="Mael CHARLOT" userId="82836272-ee8f-43a1-826e-365417c827f9" providerId="ADAL" clId="{57045AD9-B5B9-4738-AB69-F214B7CBAC52}" dt="2021-10-16T15:33:49.722" v="681"/>
        <pc:sldMkLst>
          <pc:docMk/>
          <pc:sldMk cId="293760394" sldId="274"/>
        </pc:sldMkLst>
        <pc:spChg chg="add del mod">
          <ac:chgData name="Mael CHARLOT" userId="82836272-ee8f-43a1-826e-365417c827f9" providerId="ADAL" clId="{57045AD9-B5B9-4738-AB69-F214B7CBAC52}" dt="2021-10-16T15:20:15.001" v="661" actId="478"/>
          <ac:spMkLst>
            <pc:docMk/>
            <pc:sldMk cId="293760394" sldId="274"/>
            <ac:spMk id="7" creationId="{09AE1B9D-7EB8-41F0-B4E9-AF856C1D8739}"/>
          </ac:spMkLst>
        </pc:spChg>
        <pc:picChg chg="add mod">
          <ac:chgData name="Mael CHARLOT" userId="82836272-ee8f-43a1-826e-365417c827f9" providerId="ADAL" clId="{57045AD9-B5B9-4738-AB69-F214B7CBAC52}" dt="2021-10-16T15:19:45.213" v="659" actId="1076"/>
          <ac:picMkLst>
            <pc:docMk/>
            <pc:sldMk cId="293760394" sldId="274"/>
            <ac:picMk id="6" creationId="{87A3B622-1D29-413E-AA88-1A6D9975B75A}"/>
          </ac:picMkLst>
        </pc:picChg>
        <pc:picChg chg="add mod">
          <ac:chgData name="Mael CHARLOT" userId="82836272-ee8f-43a1-826e-365417c827f9" providerId="ADAL" clId="{57045AD9-B5B9-4738-AB69-F214B7CBAC52}" dt="2021-10-16T15:33:49.722" v="681"/>
          <ac:picMkLst>
            <pc:docMk/>
            <pc:sldMk cId="293760394" sldId="274"/>
            <ac:picMk id="8" creationId="{19488F90-6693-4BEB-8AE6-2351313BA7BE}"/>
          </ac:picMkLst>
        </pc:picChg>
      </pc:sldChg>
      <pc:sldChg chg="new">
        <pc:chgData name="Mael CHARLOT" userId="82836272-ee8f-43a1-826e-365417c827f9" providerId="ADAL" clId="{57045AD9-B5B9-4738-AB69-F214B7CBAC52}" dt="2021-10-16T15:18:37.132" v="653" actId="680"/>
        <pc:sldMkLst>
          <pc:docMk/>
          <pc:sldMk cId="1060266221" sldId="274"/>
        </pc:sldMkLst>
      </pc:sldChg>
      <pc:sldChg chg="del">
        <pc:chgData name="Mael CHARLOT" userId="82836272-ee8f-43a1-826e-365417c827f9" providerId="ADAL" clId="{57045AD9-B5B9-4738-AB69-F214B7CBAC52}" dt="2021-10-16T15:18:52.203" v="654" actId="47"/>
        <pc:sldMkLst>
          <pc:docMk/>
          <pc:sldMk cId="1060266221" sldId="275"/>
        </pc:sldMkLst>
      </pc:sldChg>
      <pc:sldChg chg="addSp modSp">
        <pc:chgData name="Mael CHARLOT" userId="82836272-ee8f-43a1-826e-365417c827f9" providerId="ADAL" clId="{57045AD9-B5B9-4738-AB69-F214B7CBAC52}" dt="2021-10-16T15:33:37.834" v="677"/>
        <pc:sldMkLst>
          <pc:docMk/>
          <pc:sldMk cId="2930792806" sldId="275"/>
        </pc:sldMkLst>
        <pc:picChg chg="add mod">
          <ac:chgData name="Mael CHARLOT" userId="82836272-ee8f-43a1-826e-365417c827f9" providerId="ADAL" clId="{57045AD9-B5B9-4738-AB69-F214B7CBAC52}" dt="2021-10-16T15:33:37.834" v="677"/>
          <ac:picMkLst>
            <pc:docMk/>
            <pc:sldMk cId="2930792806" sldId="275"/>
            <ac:picMk id="7" creationId="{CAD0A5C0-6307-4187-A932-CD770A44DDF1}"/>
          </ac:picMkLst>
        </pc:picChg>
      </pc:sldChg>
      <pc:sldChg chg="addSp modSp mod">
        <pc:chgData name="Mael CHARLOT" userId="82836272-ee8f-43a1-826e-365417c827f9" providerId="ADAL" clId="{57045AD9-B5B9-4738-AB69-F214B7CBAC52}" dt="2021-10-16T15:33:15.553" v="669"/>
        <pc:sldMkLst>
          <pc:docMk/>
          <pc:sldMk cId="598182580" sldId="276"/>
        </pc:sldMkLst>
        <pc:spChg chg="mod">
          <ac:chgData name="Mael CHARLOT" userId="82836272-ee8f-43a1-826e-365417c827f9" providerId="ADAL" clId="{57045AD9-B5B9-4738-AB69-F214B7CBAC52}" dt="2021-10-16T15:30:34.475" v="668" actId="1076"/>
          <ac:spMkLst>
            <pc:docMk/>
            <pc:sldMk cId="598182580" sldId="276"/>
            <ac:spMk id="5" creationId="{C192DA2C-4CDC-4AE0-AAF2-4080E5A29F23}"/>
          </ac:spMkLst>
        </pc:spChg>
        <pc:picChg chg="mod">
          <ac:chgData name="Mael CHARLOT" userId="82836272-ee8f-43a1-826e-365417c827f9" providerId="ADAL" clId="{57045AD9-B5B9-4738-AB69-F214B7CBAC52}" dt="2021-10-16T15:30:29.746" v="667" actId="1076"/>
          <ac:picMkLst>
            <pc:docMk/>
            <pc:sldMk cId="598182580" sldId="276"/>
            <ac:picMk id="7" creationId="{292ECAC5-65FD-480E-BF90-1B985379BDFB}"/>
          </ac:picMkLst>
        </pc:picChg>
        <pc:picChg chg="add mod">
          <ac:chgData name="Mael CHARLOT" userId="82836272-ee8f-43a1-826e-365417c827f9" providerId="ADAL" clId="{57045AD9-B5B9-4738-AB69-F214B7CBAC52}" dt="2021-10-16T15:33:15.553" v="669"/>
          <ac:picMkLst>
            <pc:docMk/>
            <pc:sldMk cId="598182580" sldId="276"/>
            <ac:picMk id="8" creationId="{9ACDFE73-B12F-4F38-B33D-D4035C7F05E7}"/>
          </ac:picMkLst>
        </pc:picChg>
      </pc:sldChg>
      <pc:sldChg chg="addSp modSp">
        <pc:chgData name="Mael CHARLOT" userId="82836272-ee8f-43a1-826e-365417c827f9" providerId="ADAL" clId="{57045AD9-B5B9-4738-AB69-F214B7CBAC52}" dt="2021-10-16T15:33:52.044" v="682"/>
        <pc:sldMkLst>
          <pc:docMk/>
          <pc:sldMk cId="1653011646" sldId="277"/>
        </pc:sldMkLst>
        <pc:picChg chg="add mod">
          <ac:chgData name="Mael CHARLOT" userId="82836272-ee8f-43a1-826e-365417c827f9" providerId="ADAL" clId="{57045AD9-B5B9-4738-AB69-F214B7CBAC52}" dt="2021-10-16T15:33:52.044" v="682"/>
          <ac:picMkLst>
            <pc:docMk/>
            <pc:sldMk cId="1653011646" sldId="277"/>
            <ac:picMk id="5" creationId="{1D0773D7-0810-4666-B656-AF17CE73C0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5D63D-3B0F-4626-B3B4-9A14C7990A0E}" type="datetimeFigureOut">
              <a:rPr lang="fr-FR" smtClean="0"/>
              <a:t>17/10/2021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D1923-651F-4CAB-B2DD-4E470BE1352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21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9C9DC-56FB-4D0C-BFDD-7EDC1DA90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C7DDE6-3E93-453C-90F1-DEE1914D9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D0866F-C3E1-4A1E-9089-37554330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6E7D0-4928-4050-9C88-5529429B6BA8}" type="datetime1">
              <a:rPr lang="de-DE" smtClean="0"/>
              <a:t>17.10.2021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9E7B8-59DD-47C9-A970-B7819119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0AC21F-34B6-4EC9-9F87-2CF1FA5D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78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3B319-3B9F-4F96-8233-A1E143FB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99F03C-CA33-4224-8C02-DFB86801D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BF6CA-47B6-42DD-81C0-BA7CC734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E82E8-33CF-4AAE-8112-3AA7AB6463B2}" type="datetime1">
              <a:rPr lang="de-DE" smtClean="0"/>
              <a:t>17.10.2021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D707C3-E3AF-4492-8CC6-722F5075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2EDC78-EECE-409E-BE27-08C5DC21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64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E4F0F1-9B46-4E40-9263-9E4A2F1D9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48A121-DE90-46F2-BB63-486101D87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F8F0A7-94B6-4D35-BF5C-34174120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62ABD8-9AA7-4FFC-A7F3-95AEA883BBA6}" type="datetime1">
              <a:rPr lang="de-DE" smtClean="0"/>
              <a:t>17.10.2021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DCC96C-6FFF-4032-B423-5380F8DF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7E7CD5-9764-4BBF-AB15-E04A8A3D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49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8F322-6F75-44C4-BEE5-D4EAD031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DE69DF-FA6C-4A5C-920E-2E48B204C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7940CF-4ACB-4B1B-B0CE-416D3436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95BD39-B625-4B21-9490-37ADB9CF95AE}" type="datetime1">
              <a:rPr lang="de-DE" smtClean="0"/>
              <a:t>17.10.2021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E58D0E-6CF8-4629-85B4-AD9C06C0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4A76D9-2434-45D4-885C-E05DD0AF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61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CC048-EE25-4E87-B21E-0C996759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168DD1-D745-4354-B0E2-7E9CAF21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FE9333-3013-4E99-9A52-B8E6B114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394E99-57DC-4F45-9BAB-1AFC505F598D}" type="datetime1">
              <a:rPr lang="de-DE" smtClean="0"/>
              <a:t>17.10.2021</a:t>
            </a:fld>
            <a:endParaRPr lang="de-D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CDFD74-3D98-41A5-AFC0-54927D5B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8019C3-36E2-4882-9AC4-3F922F75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58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C8C97-BFC3-4EDC-B4D1-17B1DA3E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A0DFEA-999A-4AFD-A3BC-EB35A6302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35DF5B-BA6F-4587-AFF9-D6E8785A5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970770-91D5-49A3-AA83-73B8E4E0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6B592B-8CFA-4343-A1EA-B2F6995F5AD2}" type="datetime1">
              <a:rPr lang="de-DE" smtClean="0"/>
              <a:t>17.10.2021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169D1D-C07D-4CC5-8116-E4EA1449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4C5A42-2AAF-416E-A643-B1A409FD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17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5E871-EF0B-4789-A3F2-49406523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44D6D1-93B3-497A-9336-9CE14AC9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C920AB-4C2B-41C4-BA3C-563B12812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365272-FB11-4535-B3FD-42E5BE176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C6A502-2339-4D90-9A3D-9A16ECB33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79586E7-2C9F-4E5E-B138-9FD59606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6131C-BDE8-4612-915C-5063776A1410}" type="datetime1">
              <a:rPr lang="de-DE" smtClean="0"/>
              <a:t>17.10.2021</a:t>
            </a:fld>
            <a:endParaRPr lang="de-D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C464D0-EA60-409C-99E6-F9A436DF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93E674-0C8E-424E-B56F-E409F1F3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3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C4F6E-9773-4B64-BFE0-14DA6B7D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EC34F4-A120-4985-BA11-85B177E7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95E27A-C33E-42DE-9EC4-4D09300ACF21}" type="datetime1">
              <a:rPr lang="de-DE" smtClean="0"/>
              <a:t>17.10.2021</a:t>
            </a:fld>
            <a:endParaRPr lang="de-D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C91BF5-6720-4110-9608-7CB81BDE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60B180-9E17-47F5-A199-8E1FA329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47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5F91B7-EE00-4A4B-ABA0-BDC1D69B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7F1E7-2F65-43E8-8F41-E805154296FF}" type="datetime1">
              <a:rPr lang="de-DE" smtClean="0"/>
              <a:t>17.10.2021</a:t>
            </a:fld>
            <a:endParaRPr lang="de-D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B9517B-FECF-4E01-B034-CA881B09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BB26D3-DC7B-4F11-8F99-5A7D37D4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80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DAA02-EEFF-4184-B4A3-CC0A75D2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8EC5B9-46CE-4541-BD21-52F47E731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0F6631-15B8-458E-AAAF-ED07B41E0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B61324-E2B7-427C-A72D-87BC60C4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0CD451-43B5-434E-9585-EB12D99F0D45}" type="datetime1">
              <a:rPr lang="de-DE" smtClean="0"/>
              <a:t>17.10.2021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6DD468-116B-4E7F-A11B-16442311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3DD612-0BB2-43D8-900F-BEAC9803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98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D8975-C71E-4DE3-81AB-98D064CE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5AEBE03-7572-42D2-82A0-D6BE2A375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4BDE9E-D470-4646-AF21-CE406AA5D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59FBE5-A02D-4E52-90A2-7BDFE1C3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F16E35-76AE-4BB2-8AD8-BDE8DFDAEE55}" type="datetime1">
              <a:rPr lang="de-DE" smtClean="0"/>
              <a:t>17.10.2021</a:t>
            </a:fld>
            <a:endParaRPr lang="de-D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A874A1-DA1E-4009-A3E0-68A5DA48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FA3ABB-D4CC-443E-9535-1E09B201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38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A1336D-425A-4EB3-AAA6-7054E687E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6E43B5B-341A-44F5-9153-A19B3337B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/>
              <a:t>Haga clic para modificar el estilo de texto del patrón</a:t>
            </a:r>
          </a:p>
          <a:p>
            <a:pPr lvl="1"/>
            <a:r>
              <a:rPr lang="es-ES" altLang="fr-FR"/>
              <a:t>Segundo nivel</a:t>
            </a:r>
          </a:p>
          <a:p>
            <a:pPr lvl="2"/>
            <a:r>
              <a:rPr lang="es-ES" altLang="fr-FR"/>
              <a:t>Tercer nivel</a:t>
            </a:r>
          </a:p>
          <a:p>
            <a:pPr lvl="3"/>
            <a:r>
              <a:rPr lang="es-ES" altLang="fr-FR"/>
              <a:t>Cuarto nivel</a:t>
            </a:r>
          </a:p>
          <a:p>
            <a:pPr lvl="4"/>
            <a:r>
              <a:rPr lang="es-ES" altLang="fr-F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4ED6858-A2DA-48A0-B850-F37F62D4582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EEE6CEF-9961-4DE8-93B1-0EEF9727E1C6}" type="datetime1">
              <a:rPr lang="de-DE" smtClean="0"/>
              <a:t>17.10.2021</a:t>
            </a:fld>
            <a:endParaRPr 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DBF7943-1492-4B5D-999F-A4041BD876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de-D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E53F2AF-4FBE-4855-8315-4CD9242981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1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osquitto.org/files/binary/win64/mosquitto-2.0.12-install-windows-x64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Internet </a:t>
            </a:r>
            <a:r>
              <a:rPr lang="de-DE" err="1">
                <a:solidFill>
                  <a:schemeClr val="bg1"/>
                </a:solidFill>
              </a:rPr>
              <a:t>of</a:t>
            </a:r>
            <a:r>
              <a:rPr lang="de-DE">
                <a:solidFill>
                  <a:schemeClr val="bg1"/>
                </a:solidFill>
              </a:rPr>
              <a:t> Things - Brokers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314547"/>
            <a:ext cx="9144000" cy="1227338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Maël CHARLOT - Hugo DELAY – Martin GROULT</a:t>
            </a:r>
          </a:p>
          <a:p>
            <a:r>
              <a:rPr lang="de-DE">
                <a:solidFill>
                  <a:schemeClr val="bg1"/>
                </a:solidFill>
              </a:rPr>
              <a:t>18/10/2021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AF982-99B2-4E45-9874-1D515E75F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945" y="6457894"/>
            <a:ext cx="1467055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97AA3-FAB5-42AD-B434-D4F0E5EE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solidFill>
                  <a:schemeClr val="bg1"/>
                </a:solidFill>
              </a:rPr>
              <a:t>Subscribers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DD2E89-686C-4777-9424-C1885075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10</a:t>
            </a:fld>
            <a:endParaRPr lang="de-D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8AF60B-C6B0-4B0D-942D-08C0644EA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00" b="59468"/>
          <a:stretch/>
        </p:blipFill>
        <p:spPr>
          <a:xfrm>
            <a:off x="968806" y="1244875"/>
            <a:ext cx="10662835" cy="3087281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4FD50C00-F63D-4AA3-977F-4E3737607612}"/>
              </a:ext>
            </a:extLst>
          </p:cNvPr>
          <p:cNvGrpSpPr/>
          <p:nvPr/>
        </p:nvGrpSpPr>
        <p:grpSpPr>
          <a:xfrm>
            <a:off x="1890633" y="4485955"/>
            <a:ext cx="8819105" cy="2040999"/>
            <a:chOff x="0" y="1417639"/>
            <a:chExt cx="5690591" cy="1316970"/>
          </a:xfrm>
        </p:grpSpPr>
        <p:pic>
          <p:nvPicPr>
            <p:cNvPr id="7" name="Image 6" descr="Une image contenant texte, portable, capture d’écran&#10;&#10;Description générée automatiquement">
              <a:extLst>
                <a:ext uri="{FF2B5EF4-FFF2-40B4-BE49-F238E27FC236}">
                  <a16:creationId xmlns:a16="http://schemas.microsoft.com/office/drawing/2014/main" id="{932B7E67-9FED-4327-A8A8-ACEBC5896F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374" b="85655"/>
            <a:stretch/>
          </p:blipFill>
          <p:spPr>
            <a:xfrm>
              <a:off x="0" y="1417639"/>
              <a:ext cx="5690591" cy="579838"/>
            </a:xfrm>
            <a:prstGeom prst="rect">
              <a:avLst/>
            </a:prstGeom>
          </p:spPr>
        </p:pic>
        <p:pic>
          <p:nvPicPr>
            <p:cNvPr id="8" name="Image 7" descr="Une image contenant texte, portable, capture d’écran&#10;&#10;Description générée automatiquement">
              <a:extLst>
                <a:ext uri="{FF2B5EF4-FFF2-40B4-BE49-F238E27FC236}">
                  <a16:creationId xmlns:a16="http://schemas.microsoft.com/office/drawing/2014/main" id="{CAF9537F-BED7-405F-969E-86ED2D8A73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544" r="63374"/>
            <a:stretch/>
          </p:blipFill>
          <p:spPr>
            <a:xfrm>
              <a:off x="0" y="1988601"/>
              <a:ext cx="5690591" cy="746008"/>
            </a:xfrm>
            <a:prstGeom prst="rect">
              <a:avLst/>
            </a:prstGeom>
          </p:spPr>
        </p:pic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256A3893-AA60-4E53-99E7-5FA285569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4945" y="6583361"/>
            <a:ext cx="1467055" cy="2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7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E8DE9-874D-49B9-8282-EB4BA2D5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bg1"/>
                </a:solidFill>
              </a:rPr>
              <a:t>Broker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8F5366-75B8-40D7-A3B2-6622B753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11</a:t>
            </a:fld>
            <a:endParaRPr lang="de-DE"/>
          </a:p>
        </p:txBody>
      </p:sp>
      <p:pic>
        <p:nvPicPr>
          <p:cNvPr id="7" name="Image 6" descr="Une image contenant texte, portable, capture d’écran&#10;&#10;Description générée automatiquement">
            <a:extLst>
              <a:ext uri="{FF2B5EF4-FFF2-40B4-BE49-F238E27FC236}">
                <a16:creationId xmlns:a16="http://schemas.microsoft.com/office/drawing/2014/main" id="{392A4609-11F0-4D72-BA51-B98FDAD8CD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8" r="16453" b="46303"/>
          <a:stretch/>
        </p:blipFill>
        <p:spPr>
          <a:xfrm>
            <a:off x="2439936" y="2276030"/>
            <a:ext cx="7305882" cy="305674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56AE8D3-5A2C-4BC5-8713-A4B2D7B10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945" y="6583361"/>
            <a:ext cx="1467055" cy="2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8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500BB-8DC1-471F-93DC-C646952E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solidFill>
                  <a:schemeClr val="bg1"/>
                </a:solidFill>
              </a:rPr>
              <a:t>Broker's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err="1">
                <a:solidFill>
                  <a:schemeClr val="bg1"/>
                </a:solidFill>
              </a:rPr>
              <a:t>role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ACC822-4665-451D-9C3C-4AD198E76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716" y="956716"/>
            <a:ext cx="10585152" cy="4803642"/>
          </a:xfrm>
        </p:spPr>
        <p:txBody>
          <a:bodyPr/>
          <a:lstStyle/>
          <a:p>
            <a:endParaRPr lang="en-US" sz="2800"/>
          </a:p>
          <a:p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Manages server configuration (</a:t>
            </a:r>
            <a:r>
              <a:rPr lang="en-US" sz="2800" err="1">
                <a:solidFill>
                  <a:schemeClr val="bg1">
                    <a:lumMod val="85000"/>
                  </a:schemeClr>
                </a:solidFill>
              </a:rPr>
              <a:t>mosquitto.conf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fr-FR" sz="2800">
              <a:solidFill>
                <a:schemeClr val="bg1">
                  <a:lumMod val="85000"/>
                </a:schemeClr>
              </a:solidFill>
            </a:endParaRPr>
          </a:p>
          <a:p>
            <a:endParaRPr lang="en-US" sz="28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Manages usernames and authorizations if needed</a:t>
            </a:r>
          </a:p>
          <a:p>
            <a:endParaRPr lang="en-US" sz="28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Runs the server</a:t>
            </a:r>
          </a:p>
          <a:p>
            <a:endParaRPr lang="en-US" sz="28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Listens to subscribe request and publications (on specified port)</a:t>
            </a:r>
          </a:p>
          <a:p>
            <a:endParaRPr lang="en-US" sz="28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Forwards the topics to the concerned subscribers</a:t>
            </a:r>
          </a:p>
          <a:p>
            <a:endParaRPr lang="en-US" sz="28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862814-E91B-4F4F-AFE4-068A1889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12</a:t>
            </a:fld>
            <a:endParaRPr lang="de-D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508EE2-B009-4C36-9BE9-434BF6E7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945" y="6583361"/>
            <a:ext cx="1467055" cy="2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5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DA21F-EC98-4642-8DC2-DB7C107A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solidFill>
                  <a:schemeClr val="bg1"/>
                </a:solidFill>
              </a:rPr>
              <a:t>mosquitto.conf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11512B-BF3E-46CD-96EE-6E7B9483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13</a:t>
            </a:fld>
            <a:endParaRPr lang="de-DE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F2038039-4F65-4813-AEF7-77B043180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192" y="2914230"/>
            <a:ext cx="5448946" cy="71159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2BA1E7-7A02-4477-BF99-5E89A1FD4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945" y="6583361"/>
            <a:ext cx="1467055" cy="2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6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8D4C9-6A7B-432F-B776-51AC0650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solidFill>
                  <a:schemeClr val="bg1"/>
                </a:solidFill>
              </a:rPr>
              <a:t>Users</a:t>
            </a:r>
            <a:r>
              <a:rPr lang="fr-FR">
                <a:solidFill>
                  <a:schemeClr val="bg1"/>
                </a:solidFill>
              </a:rPr>
              <a:t> and </a:t>
            </a:r>
            <a:r>
              <a:rPr lang="fr-FR" err="1">
                <a:solidFill>
                  <a:schemeClr val="bg1"/>
                </a:solidFill>
              </a:rPr>
              <a:t>passwords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9BB4F2-9EA9-4252-84A6-293A1935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14</a:t>
            </a:fld>
            <a:endParaRPr lang="de-DE"/>
          </a:p>
        </p:txBody>
      </p:sp>
      <p:pic>
        <p:nvPicPr>
          <p:cNvPr id="6" name="Image 5" descr="Une image contenant texte, portable, capture d’écran&#10;&#10;Description générée automatiquement">
            <a:extLst>
              <a:ext uri="{FF2B5EF4-FFF2-40B4-BE49-F238E27FC236}">
                <a16:creationId xmlns:a16="http://schemas.microsoft.com/office/drawing/2014/main" id="{3600E380-681A-48BB-96CA-4C5D8848B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3" r="16475" b="67083"/>
          <a:stretch/>
        </p:blipFill>
        <p:spPr>
          <a:xfrm>
            <a:off x="2446394" y="1417166"/>
            <a:ext cx="7306648" cy="1873836"/>
          </a:xfrm>
          <a:prstGeom prst="rect">
            <a:avLst/>
          </a:prstGeom>
        </p:spPr>
      </p:pic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F298E090-0D63-4387-8940-E1BF20BB4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" b="9174"/>
          <a:stretch/>
        </p:blipFill>
        <p:spPr>
          <a:xfrm>
            <a:off x="1469755" y="4123253"/>
            <a:ext cx="9252494" cy="63919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A044D88-7AB8-4313-9148-9650C27CD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4945" y="6583361"/>
            <a:ext cx="1467055" cy="2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5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1C14C-5F33-4CA4-84C8-CCA8B8D8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solidFill>
                  <a:schemeClr val="bg1"/>
                </a:solidFill>
              </a:rPr>
              <a:t>CoAP</a:t>
            </a:r>
            <a:r>
              <a:rPr lang="fr-FR">
                <a:solidFill>
                  <a:schemeClr val="bg1"/>
                </a:solidFill>
              </a:rPr>
              <a:t> Protocol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87D3B-9AC3-4A43-BC64-C5943E83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15</a:t>
            </a:fld>
            <a:endParaRPr lang="de-DE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382A9D3-6C06-43E7-8D68-F3A69C48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898" y="1719262"/>
            <a:ext cx="10398711" cy="4525963"/>
          </a:xfrm>
        </p:spPr>
        <p:txBody>
          <a:bodyPr/>
          <a:lstStyle/>
          <a:p>
            <a:r>
              <a:rPr lang="fr-FR" err="1">
                <a:solidFill>
                  <a:schemeClr val="bg1">
                    <a:lumMod val="85000"/>
                  </a:schemeClr>
                </a:solidFill>
              </a:rPr>
              <a:t>Request</a:t>
            </a:r>
            <a:r>
              <a:rPr lang="fr-FR">
                <a:solidFill>
                  <a:schemeClr val="bg1">
                    <a:lumMod val="85000"/>
                  </a:schemeClr>
                </a:solidFill>
              </a:rPr>
              <a:t> – </a:t>
            </a:r>
            <a:r>
              <a:rPr lang="fr-FR" err="1">
                <a:solidFill>
                  <a:schemeClr val="bg1">
                    <a:lumMod val="85000"/>
                  </a:schemeClr>
                </a:solidFill>
              </a:rPr>
              <a:t>response</a:t>
            </a:r>
            <a:r>
              <a:rPr lang="fr-FR">
                <a:solidFill>
                  <a:schemeClr val="bg1">
                    <a:lumMod val="85000"/>
                  </a:schemeClr>
                </a:solidFill>
              </a:rPr>
              <a:t> protocol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Developed by the Internet Engineering Task Force (IETF)</a:t>
            </a: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Extremely lightweight communications protocol stack suitable for resource-constrained devices</a:t>
            </a: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CoAP uses the GET, PUT, POST, and DELETE methods similar to HTTP</a:t>
            </a:r>
          </a:p>
          <a:p>
            <a:endParaRPr lang="fr-FR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EF80687-8BF9-4BB4-9451-6E8971A61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945" y="6583361"/>
            <a:ext cx="1467055" cy="2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4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86122-37DD-43EA-92D7-F3A36CEC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338D4166-AD74-4EAF-A33F-418E10E02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099" y="2353258"/>
            <a:ext cx="7887801" cy="301984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85BF4F-F077-4C09-AB8B-649C5FF0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16</a:t>
            </a:fld>
            <a:endParaRPr lang="de-D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D0A5C0-6307-4187-A932-CD770A44D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945" y="6583361"/>
            <a:ext cx="1467055" cy="2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92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88DBE-6E2A-4EDC-8C53-C1DA5218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bg1"/>
                </a:solidFill>
              </a:rPr>
              <a:t>AMQP Protocol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0239C-B410-4DA5-A1A0-964ADC33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675" y="1615736"/>
            <a:ext cx="10274424" cy="3963664"/>
          </a:xfrm>
        </p:spPr>
        <p:txBody>
          <a:bodyPr/>
          <a:lstStyle/>
          <a:p>
            <a:r>
              <a:rPr lang="fr-FR" err="1">
                <a:solidFill>
                  <a:schemeClr val="bg1">
                    <a:lumMod val="85000"/>
                  </a:schemeClr>
                </a:solidFill>
              </a:rPr>
              <a:t>Publish</a:t>
            </a:r>
            <a:r>
              <a:rPr lang="fr-FR">
                <a:solidFill>
                  <a:schemeClr val="bg1">
                    <a:lumMod val="85000"/>
                  </a:schemeClr>
                </a:solidFill>
              </a:rPr>
              <a:t> – </a:t>
            </a:r>
            <a:r>
              <a:rPr lang="fr-FR" err="1">
                <a:solidFill>
                  <a:schemeClr val="bg1">
                    <a:lumMod val="85000"/>
                  </a:schemeClr>
                </a:solidFill>
              </a:rPr>
              <a:t>subscribe</a:t>
            </a:r>
            <a:r>
              <a:rPr lang="fr-FR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err="1">
                <a:solidFill>
                  <a:schemeClr val="bg1">
                    <a:lumMod val="85000"/>
                  </a:schemeClr>
                </a:solidFill>
              </a:rPr>
              <a:t>protocol</a:t>
            </a:r>
            <a:r>
              <a:rPr lang="fr-FR">
                <a:solidFill>
                  <a:schemeClr val="bg1">
                    <a:lumMod val="85000"/>
                  </a:schemeClr>
                </a:solidFill>
              </a:rPr>
              <a:t> and </a:t>
            </a:r>
            <a:r>
              <a:rPr lang="fr-FR" err="1">
                <a:solidFill>
                  <a:schemeClr val="bg1">
                    <a:lumMod val="85000"/>
                  </a:schemeClr>
                </a:solidFill>
              </a:rPr>
              <a:t>request</a:t>
            </a:r>
            <a:r>
              <a:rPr lang="fr-FR">
                <a:solidFill>
                  <a:schemeClr val="bg1">
                    <a:lumMod val="85000"/>
                  </a:schemeClr>
                </a:solidFill>
              </a:rPr>
              <a:t> – </a:t>
            </a:r>
            <a:r>
              <a:rPr lang="fr-FR" err="1">
                <a:solidFill>
                  <a:schemeClr val="bg1">
                    <a:lumMod val="85000"/>
                  </a:schemeClr>
                </a:solidFill>
              </a:rPr>
              <a:t>response</a:t>
            </a:r>
            <a:r>
              <a:rPr lang="fr-FR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Lightweight application layer protocol optimized for higher security and reliability</a:t>
            </a:r>
          </a:p>
          <a:p>
            <a:r>
              <a:rPr lang="fr-FR" err="1">
                <a:solidFill>
                  <a:schemeClr val="bg1">
                    <a:lumMod val="85000"/>
                  </a:schemeClr>
                </a:solidFill>
              </a:rPr>
              <a:t>Easier</a:t>
            </a:r>
            <a:r>
              <a:rPr lang="fr-FR">
                <a:solidFill>
                  <a:schemeClr val="bg1">
                    <a:lumMod val="85000"/>
                  </a:schemeClr>
                </a:solidFill>
              </a:rPr>
              <a:t> provisioning and </a:t>
            </a:r>
            <a:r>
              <a:rPr lang="fr-FR" err="1">
                <a:solidFill>
                  <a:schemeClr val="bg1">
                    <a:lumMod val="85000"/>
                  </a:schemeClr>
                </a:solidFill>
              </a:rPr>
              <a:t>interoperability</a:t>
            </a:r>
            <a:endParaRPr lang="fr-FR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err="1">
                <a:solidFill>
                  <a:schemeClr val="bg1">
                    <a:lumMod val="85000"/>
                  </a:schemeClr>
                </a:solidFill>
              </a:rPr>
              <a:t>Based</a:t>
            </a:r>
            <a:r>
              <a:rPr lang="fr-FR">
                <a:solidFill>
                  <a:schemeClr val="bg1">
                    <a:lumMod val="85000"/>
                  </a:schemeClr>
                </a:solidFill>
              </a:rPr>
              <a:t> on TCP transport </a:t>
            </a:r>
            <a:r>
              <a:rPr lang="fr-FR" err="1">
                <a:solidFill>
                  <a:schemeClr val="bg1">
                    <a:lumMod val="85000"/>
                  </a:schemeClr>
                </a:solidFill>
              </a:rPr>
              <a:t>protocol</a:t>
            </a:r>
            <a:endParaRPr lang="fr-FR">
              <a:solidFill>
                <a:schemeClr val="bg1">
                  <a:lumMod val="85000"/>
                </a:schemeClr>
              </a:solidFill>
            </a:endParaRP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C0FB77-C1D8-4D5B-8B77-84455F65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17</a:t>
            </a:fld>
            <a:endParaRPr lang="de-D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28D086-13C9-400C-8F41-05FC4B5E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945" y="6583361"/>
            <a:ext cx="1467055" cy="2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14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00FA7-DF43-4B6E-A1A6-B58E7135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solidFill>
                  <a:schemeClr val="bg1"/>
                </a:solidFill>
              </a:rPr>
              <a:t>Differences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err="1">
                <a:solidFill>
                  <a:schemeClr val="bg1"/>
                </a:solidFill>
              </a:rPr>
              <a:t>between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err="1">
                <a:solidFill>
                  <a:schemeClr val="bg1"/>
                </a:solidFill>
              </a:rPr>
              <a:t>protocols</a:t>
            </a:r>
            <a:endParaRPr lang="fr-FR">
              <a:solidFill>
                <a:schemeClr val="bg1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23F3ECF-7B2A-4744-B880-23F3A75CB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073" y="2405368"/>
            <a:ext cx="8087854" cy="259116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408747-36CB-4325-9FD8-ECCE3386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18</a:t>
            </a:fld>
            <a:endParaRPr lang="de-D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2D158A6-7912-4D3E-B430-23916D9B5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945" y="6583361"/>
            <a:ext cx="1467055" cy="2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5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8AB24-F740-46D0-82D6-8B401695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9F2FEC-27F8-4757-8571-D7D470D3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19</a:t>
            </a:fld>
            <a:endParaRPr lang="de-DE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9DEA88F-5E7F-499B-8EC7-3C948240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A41049F-2C52-4971-BD4F-4A1309492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77" y="0"/>
            <a:ext cx="7586045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AD7F32-C5B5-4094-891E-2913ADD1C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945" y="6583361"/>
            <a:ext cx="1467055" cy="2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0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89F28-FB78-417B-87B5-53C23B50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6B90BD-89E2-4A62-88A2-4662D65F002F}"/>
              </a:ext>
            </a:extLst>
          </p:cNvPr>
          <p:cNvSpPr txBox="1"/>
          <p:nvPr/>
        </p:nvSpPr>
        <p:spPr>
          <a:xfrm>
            <a:off x="4525172" y="6320779"/>
            <a:ext cx="519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>
                <a:solidFill>
                  <a:schemeClr val="bg1"/>
                </a:solidFill>
              </a:rPr>
              <a:t>What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err="1">
                <a:solidFill>
                  <a:schemeClr val="bg1"/>
                </a:solidFill>
              </a:rPr>
              <a:t>does</a:t>
            </a:r>
            <a:r>
              <a:rPr lang="fr-FR">
                <a:solidFill>
                  <a:schemeClr val="bg1"/>
                </a:solidFill>
              </a:rPr>
              <a:t> IoT broker do ?</a:t>
            </a:r>
          </a:p>
        </p:txBody>
      </p:sp>
      <p:pic>
        <p:nvPicPr>
          <p:cNvPr id="1026" name="Picture 2" descr="How to install an MQTT Broker - Mosquitto Install/Config on  Debian/Ubuntu/Mint/Fedora/Raspbian - Everything Smart Home">
            <a:extLst>
              <a:ext uri="{FF2B5EF4-FFF2-40B4-BE49-F238E27FC236}">
                <a16:creationId xmlns:a16="http://schemas.microsoft.com/office/drawing/2014/main" id="{9FEE4362-DE39-4683-9A16-455C2071B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181" y="1417638"/>
            <a:ext cx="6794604" cy="481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18FCFC4-FCC7-4297-9792-52D462AB73DC}"/>
              </a:ext>
            </a:extLst>
          </p:cNvPr>
          <p:cNvSpPr txBox="1"/>
          <p:nvPr/>
        </p:nvSpPr>
        <p:spPr>
          <a:xfrm>
            <a:off x="5228345" y="5015883"/>
            <a:ext cx="197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chemeClr val="bg1"/>
                </a:solidFill>
              </a:rPr>
              <a:t>MQTT Broker</a:t>
            </a:r>
          </a:p>
          <a:p>
            <a:pPr algn="ctr"/>
            <a:r>
              <a:rPr lang="fr-FR" sz="1600" err="1">
                <a:solidFill>
                  <a:schemeClr val="bg1"/>
                </a:solidFill>
              </a:rPr>
              <a:t>Mosquitto</a:t>
            </a:r>
            <a:endParaRPr lang="fr-FR" sz="160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50F48A-2AD1-48C9-A46D-82D9C688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</a:t>
            </a:fld>
            <a:endParaRPr lang="de-D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4421CD-9BB0-4469-9192-AC475255D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945" y="6583361"/>
            <a:ext cx="1467055" cy="2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8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401C2-CF13-49CC-AB1B-8C98E0F9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solidFill>
                  <a:schemeClr val="bg1"/>
                </a:solidFill>
              </a:rPr>
              <a:t>Practical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err="1">
                <a:solidFill>
                  <a:schemeClr val="bg1"/>
                </a:solidFill>
              </a:rPr>
              <a:t>exercise</a:t>
            </a:r>
            <a:r>
              <a:rPr lang="fr-FR">
                <a:solidFill>
                  <a:schemeClr val="bg1"/>
                </a:solidFill>
              </a:rPr>
              <a:t>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8D99EA-FB62-44AE-8B40-EAE77FC7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20</a:t>
            </a:fld>
            <a:endParaRPr lang="de-DE"/>
          </a:p>
        </p:txBody>
      </p:sp>
      <p:pic>
        <p:nvPicPr>
          <p:cNvPr id="6" name="Graphique 5" descr="Gymnaste : anneaux avec un remplissage uni">
            <a:extLst>
              <a:ext uri="{FF2B5EF4-FFF2-40B4-BE49-F238E27FC236}">
                <a16:creationId xmlns:a16="http://schemas.microsoft.com/office/drawing/2014/main" id="{87A3B622-1D29-413E-AA88-1A6D9975B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639" y="2450592"/>
            <a:ext cx="2942492" cy="294249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488F90-6693-4BEB-8AE6-2351313BA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4945" y="6583361"/>
            <a:ext cx="1467055" cy="2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0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6D03A-8FCB-49DC-A0E0-6404B7D8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B1FCB5-B5FF-46E8-BE4E-0B6F7C1B1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40512" cy="4525963"/>
          </a:xfrm>
        </p:spPr>
        <p:txBody>
          <a:bodyPr/>
          <a:lstStyle/>
          <a:p>
            <a:r>
              <a:rPr lang="fr-FR" sz="280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https://mosquitto.org/files/binary/win64/mosquitto-2.0.12-install-windows-x64.exe</a:t>
            </a:r>
            <a:endParaRPr lang="fr-FR" sz="28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fr-FR" sz="2800" err="1">
                <a:solidFill>
                  <a:schemeClr val="bg1"/>
                </a:solidFill>
              </a:rPr>
              <a:t>Username</a:t>
            </a:r>
            <a:r>
              <a:rPr lang="fr-FR" sz="2800">
                <a:solidFill>
                  <a:schemeClr val="bg1"/>
                </a:solidFill>
              </a:rPr>
              <a:t>: mirage</a:t>
            </a:r>
          </a:p>
          <a:p>
            <a:r>
              <a:rPr lang="fr-FR" sz="2800" err="1">
                <a:solidFill>
                  <a:schemeClr val="bg1"/>
                </a:solidFill>
              </a:rPr>
              <a:t>Password</a:t>
            </a:r>
            <a:r>
              <a:rPr lang="fr-FR" sz="2800">
                <a:solidFill>
                  <a:schemeClr val="bg1"/>
                </a:solidFill>
              </a:rPr>
              <a:t>: azerty</a:t>
            </a:r>
          </a:p>
          <a:p>
            <a:r>
              <a:rPr lang="fr-FR" sz="2800" err="1">
                <a:solidFill>
                  <a:schemeClr val="bg1"/>
                </a:solidFill>
              </a:rPr>
              <a:t>mosquitto_sub</a:t>
            </a:r>
            <a:r>
              <a:rPr lang="fr-FR" sz="2800">
                <a:solidFill>
                  <a:schemeClr val="bg1"/>
                </a:solidFill>
              </a:rPr>
              <a:t> –h "delay.myqnapcloud.com" -p 25565 –u mirage –P azerty –t </a:t>
            </a:r>
            <a:r>
              <a:rPr lang="fr-FR" sz="2800" err="1">
                <a:solidFill>
                  <a:schemeClr val="bg1"/>
                </a:solidFill>
              </a:rPr>
              <a:t>topicname</a:t>
            </a:r>
            <a:endParaRPr lang="fr-FR" sz="2800">
              <a:solidFill>
                <a:schemeClr val="bg1"/>
              </a:solidFill>
            </a:endParaRPr>
          </a:p>
          <a:p>
            <a:r>
              <a:rPr lang="fr-FR" sz="2800" err="1">
                <a:solidFill>
                  <a:schemeClr val="bg1"/>
                </a:solidFill>
              </a:rPr>
              <a:t>mosquitto_pub</a:t>
            </a:r>
            <a:r>
              <a:rPr lang="fr-FR" sz="2800">
                <a:solidFill>
                  <a:schemeClr val="bg1"/>
                </a:solidFill>
              </a:rPr>
              <a:t> </a:t>
            </a:r>
            <a:r>
              <a:rPr lang="fr-FR" sz="2800">
                <a:solidFill>
                  <a:schemeClr val="bg1"/>
                </a:solidFill>
                <a:ea typeface="+mn-lt"/>
                <a:cs typeface="+mn-lt"/>
              </a:rPr>
              <a:t>–h "delay.myqnapcloud.com" -p 25565 –u mirage –P azerty –t </a:t>
            </a:r>
            <a:r>
              <a:rPr lang="fr-FR" sz="2800" err="1">
                <a:solidFill>
                  <a:schemeClr val="bg1"/>
                </a:solidFill>
                <a:ea typeface="+mn-lt"/>
                <a:cs typeface="+mn-lt"/>
              </a:rPr>
              <a:t>topicname</a:t>
            </a:r>
            <a:r>
              <a:rPr lang="fr-FR" sz="2800">
                <a:solidFill>
                  <a:schemeClr val="bg1"/>
                </a:solidFill>
                <a:ea typeface="+mn-lt"/>
                <a:cs typeface="+mn-lt"/>
              </a:rPr>
              <a:t> –m message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6DD63B-FD8F-4ED2-9CCE-1E49E9D2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21</a:t>
            </a:fld>
            <a:endParaRPr lang="de-D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0773D7-0810-4666-B656-AF17CE73C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945" y="6583361"/>
            <a:ext cx="1467055" cy="2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1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15267-7823-49DE-99D5-403AC779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bg1"/>
                </a:solidFill>
              </a:rPr>
              <a:t>Protocol types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8822C76-0319-4016-A825-319CA788666A}"/>
              </a:ext>
            </a:extLst>
          </p:cNvPr>
          <p:cNvSpPr/>
          <p:nvPr/>
        </p:nvSpPr>
        <p:spPr>
          <a:xfrm>
            <a:off x="4839809" y="2195509"/>
            <a:ext cx="2512381" cy="73684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MQTT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760F284-3941-4F81-8145-9A713789119A}"/>
              </a:ext>
            </a:extLst>
          </p:cNvPr>
          <p:cNvSpPr/>
          <p:nvPr/>
        </p:nvSpPr>
        <p:spPr>
          <a:xfrm>
            <a:off x="4839809" y="3207199"/>
            <a:ext cx="2512381" cy="73684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AMQP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622599A-5CCB-43FC-A27A-73CAB0500C18}"/>
              </a:ext>
            </a:extLst>
          </p:cNvPr>
          <p:cNvSpPr/>
          <p:nvPr/>
        </p:nvSpPr>
        <p:spPr>
          <a:xfrm>
            <a:off x="4839809" y="4218889"/>
            <a:ext cx="2512381" cy="73684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CoAP</a:t>
            </a:r>
            <a:endParaRPr lang="fr-FR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02303979-B9EA-4B4A-8437-109CC6B49341}"/>
              </a:ext>
            </a:extLst>
          </p:cNvPr>
          <p:cNvSpPr/>
          <p:nvPr/>
        </p:nvSpPr>
        <p:spPr>
          <a:xfrm>
            <a:off x="5910470" y="2932355"/>
            <a:ext cx="357808" cy="274844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A8F9E775-3339-42C2-B018-5F6DE416ACD1}"/>
              </a:ext>
            </a:extLst>
          </p:cNvPr>
          <p:cNvSpPr/>
          <p:nvPr/>
        </p:nvSpPr>
        <p:spPr>
          <a:xfrm>
            <a:off x="5883966" y="3944045"/>
            <a:ext cx="357808" cy="274844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7D05A91-04A8-4BAA-9675-E0254655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3</a:t>
            </a:fld>
            <a:endParaRPr lang="de-DE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EA1F7A-B6B0-407C-9109-E2377390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945" y="6583361"/>
            <a:ext cx="1467055" cy="266803"/>
          </a:xfrm>
          <a:prstGeom prst="rect">
            <a:avLst/>
          </a:prstGeom>
        </p:spPr>
      </p:pic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513ACF63-9FFE-4B97-BFE6-870417CA0DCF}"/>
              </a:ext>
            </a:extLst>
          </p:cNvPr>
          <p:cNvSpPr/>
          <p:nvPr/>
        </p:nvSpPr>
        <p:spPr>
          <a:xfrm>
            <a:off x="7498789" y="2146575"/>
            <a:ext cx="817217" cy="1846404"/>
          </a:xfrm>
          <a:prstGeom prst="rightBrace">
            <a:avLst/>
          </a:prstGeom>
          <a:ln w="762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1449FEC-5457-43C2-9327-1B86EC085289}"/>
              </a:ext>
            </a:extLst>
          </p:cNvPr>
          <p:cNvSpPr txBox="1"/>
          <p:nvPr/>
        </p:nvSpPr>
        <p:spPr>
          <a:xfrm>
            <a:off x="8422851" y="284645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Publish</a:t>
            </a:r>
            <a:r>
              <a:rPr lang="fr-FR"/>
              <a:t> - </a:t>
            </a:r>
            <a:r>
              <a:rPr lang="fr-FR" err="1"/>
              <a:t>subscribre</a:t>
            </a:r>
            <a:r>
              <a:rPr lang="fr-FR"/>
              <a:t> </a:t>
            </a:r>
            <a:r>
              <a:rPr lang="fr-FR" err="1"/>
              <a:t>protocols</a:t>
            </a:r>
            <a:endParaRPr lang="fr-FR"/>
          </a:p>
        </p:txBody>
      </p:sp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C04FF294-107E-435B-8FEC-2C4D5651CE31}"/>
              </a:ext>
            </a:extLst>
          </p:cNvPr>
          <p:cNvSpPr/>
          <p:nvPr/>
        </p:nvSpPr>
        <p:spPr>
          <a:xfrm>
            <a:off x="7459300" y="4218889"/>
            <a:ext cx="817217" cy="830189"/>
          </a:xfrm>
          <a:prstGeom prst="rightBrace">
            <a:avLst/>
          </a:prstGeom>
          <a:ln w="762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B1E70DE-67C7-4083-B244-FAD9C87C1582}"/>
              </a:ext>
            </a:extLst>
          </p:cNvPr>
          <p:cNvSpPr txBox="1"/>
          <p:nvPr/>
        </p:nvSpPr>
        <p:spPr>
          <a:xfrm>
            <a:off x="8422851" y="444707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Request</a:t>
            </a:r>
            <a:r>
              <a:rPr lang="fr-FR"/>
              <a:t> – </a:t>
            </a:r>
            <a:r>
              <a:rPr lang="fr-FR" err="1"/>
              <a:t>response</a:t>
            </a:r>
            <a:r>
              <a:rPr lang="fr-FR"/>
              <a:t> </a:t>
            </a:r>
            <a:r>
              <a:rPr lang="fr-FR" err="1"/>
              <a:t>protocols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96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B90AF-F493-49F7-B162-1D56BC3E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bg1"/>
                </a:solidFill>
              </a:rPr>
              <a:t>MQTT : Message Queue </a:t>
            </a:r>
            <a:r>
              <a:rPr lang="fr-FR" err="1">
                <a:solidFill>
                  <a:schemeClr val="bg1"/>
                </a:solidFill>
              </a:rPr>
              <a:t>Telemetry</a:t>
            </a:r>
            <a:r>
              <a:rPr lang="fr-FR">
                <a:solidFill>
                  <a:schemeClr val="bg1"/>
                </a:solidFill>
              </a:rPr>
              <a:t> Transport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6F62CB-5EFA-49C9-BACE-F374C5E1B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797549"/>
            <a:ext cx="9969731" cy="4525963"/>
          </a:xfrm>
        </p:spPr>
        <p:txBody>
          <a:bodyPr/>
          <a:lstStyle/>
          <a:p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Lightweight and scalable publish/subscribe IoT messaging protocol</a:t>
            </a:r>
          </a:p>
          <a:p>
            <a:endParaRPr lang="en-US" sz="28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Ideal for small devices that require efficient bandwidth and battery (sensors, smoke detectors, smart watches…)</a:t>
            </a:r>
          </a:p>
          <a:p>
            <a:endParaRPr lang="en-US" sz="28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New devices can be easily added without touching the existing infrastructure</a:t>
            </a:r>
          </a:p>
          <a:p>
            <a:endParaRPr lang="fr-FR" sz="28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67969E-B44C-44A1-A80D-858DFCE3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4</a:t>
            </a:fld>
            <a:endParaRPr lang="de-D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484549-BC07-417F-89D0-C1608B20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945" y="6583361"/>
            <a:ext cx="1467055" cy="2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5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C533F7-2677-444F-BAA5-D00D6782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solidFill>
                  <a:schemeClr val="bg1"/>
                </a:solidFill>
              </a:rPr>
              <a:t>Mosquitto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DA408A-F79C-4A8F-A539-D89713F4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5</a:t>
            </a:fld>
            <a:endParaRPr lang="de-D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92DA2C-4CDC-4AE0-AAF2-4080E5A29F23}"/>
              </a:ext>
            </a:extLst>
          </p:cNvPr>
          <p:cNvSpPr txBox="1"/>
          <p:nvPr/>
        </p:nvSpPr>
        <p:spPr>
          <a:xfrm>
            <a:off x="4724398" y="5837019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pic>
        <p:nvPicPr>
          <p:cNvPr id="7" name="Picture 2" descr="Eclipse-mosquitto - Official Image | Docker Hub">
            <a:extLst>
              <a:ext uri="{FF2B5EF4-FFF2-40B4-BE49-F238E27FC236}">
                <a16:creationId xmlns:a16="http://schemas.microsoft.com/office/drawing/2014/main" id="{292ECAC5-65FD-480E-BF90-1B985379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746" y="1417638"/>
            <a:ext cx="4214505" cy="421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ACDFE73-B12F-4F38-B33D-D4035C7F0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945" y="6583361"/>
            <a:ext cx="1467055" cy="2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8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E0C590B-64B5-4388-94AD-1D3FE5B1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945" y="6583361"/>
            <a:ext cx="1467055" cy="26680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A367705-A9F7-430E-88D9-D2922742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916"/>
            <a:ext cx="10972800" cy="1143000"/>
          </a:xfrm>
        </p:spPr>
        <p:txBody>
          <a:bodyPr/>
          <a:lstStyle/>
          <a:p>
            <a:r>
              <a:rPr lang="fr-FR">
                <a:solidFill>
                  <a:schemeClr val="bg1"/>
                </a:solidFill>
              </a:rPr>
              <a:t>Local test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690653-95BD-453E-9619-37E554A6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6</a:t>
            </a:fld>
            <a:endParaRPr lang="de-DE"/>
          </a:p>
        </p:txBody>
      </p:sp>
      <p:pic>
        <p:nvPicPr>
          <p:cNvPr id="8" name="Espace réservé du contenu 7" descr="Une image contenant texte, moniteur, écran, intérieur&#10;&#10;Description générée automatiquement">
            <a:extLst>
              <a:ext uri="{FF2B5EF4-FFF2-40B4-BE49-F238E27FC236}">
                <a16:creationId xmlns:a16="http://schemas.microsoft.com/office/drawing/2014/main" id="{68525D9F-FE87-4963-8684-213B87505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917"/>
            <a:ext cx="12173078" cy="5619248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5B124D-E773-4C1D-A0F8-894D9944F74B}"/>
              </a:ext>
            </a:extLst>
          </p:cNvPr>
          <p:cNvSpPr/>
          <p:nvPr/>
        </p:nvSpPr>
        <p:spPr>
          <a:xfrm>
            <a:off x="3364003" y="3756210"/>
            <a:ext cx="5715000" cy="30143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E05FA1-E576-46B8-B08F-CFEB6DC40B81}"/>
              </a:ext>
            </a:extLst>
          </p:cNvPr>
          <p:cNvSpPr/>
          <p:nvPr/>
        </p:nvSpPr>
        <p:spPr>
          <a:xfrm>
            <a:off x="243166" y="1425387"/>
            <a:ext cx="5782235" cy="3014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8E96DA-0C00-4D98-ACDC-4E2A980CFD47}"/>
              </a:ext>
            </a:extLst>
          </p:cNvPr>
          <p:cNvSpPr/>
          <p:nvPr/>
        </p:nvSpPr>
        <p:spPr>
          <a:xfrm>
            <a:off x="6294342" y="1509431"/>
            <a:ext cx="5782235" cy="301438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12">
            <a:extLst>
              <a:ext uri="{FF2B5EF4-FFF2-40B4-BE49-F238E27FC236}">
                <a16:creationId xmlns:a16="http://schemas.microsoft.com/office/drawing/2014/main" id="{0E540979-12E5-4BD0-B29D-484391C45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633" y="3736322"/>
            <a:ext cx="5781675" cy="81410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6F3F61D-C152-436D-9E4B-38BF647CA10B}"/>
              </a:ext>
            </a:extLst>
          </p:cNvPr>
          <p:cNvSpPr txBox="1"/>
          <p:nvPr/>
        </p:nvSpPr>
        <p:spPr>
          <a:xfrm>
            <a:off x="4369231" y="1527874"/>
            <a:ext cx="1148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rgbClr val="FF0000"/>
                </a:solidFill>
                <a:latin typeface="Arial"/>
                <a:cs typeface="Arial"/>
              </a:rPr>
              <a:t>Publisher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B346CFF-9242-4071-A825-4BD80CAC5151}"/>
              </a:ext>
            </a:extLst>
          </p:cNvPr>
          <p:cNvSpPr txBox="1"/>
          <p:nvPr/>
        </p:nvSpPr>
        <p:spPr>
          <a:xfrm>
            <a:off x="10678332" y="1715144"/>
            <a:ext cx="13031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err="1">
                <a:solidFill>
                  <a:srgbClr val="00B050"/>
                </a:solidFill>
                <a:latin typeface="Arial"/>
                <a:cs typeface="Arial"/>
              </a:rPr>
              <a:t>Subscriber</a:t>
            </a:r>
            <a:endParaRPr lang="fr-FR">
              <a:solidFill>
                <a:srgbClr val="00B05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44BE08-DDC9-4945-B488-B6F5227ACE8A}"/>
              </a:ext>
            </a:extLst>
          </p:cNvPr>
          <p:cNvSpPr txBox="1"/>
          <p:nvPr/>
        </p:nvSpPr>
        <p:spPr>
          <a:xfrm>
            <a:off x="3342467" y="6377550"/>
            <a:ext cx="13031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rgbClr val="FFFF00"/>
                </a:solidFill>
                <a:latin typeface="Arial"/>
                <a:cs typeface="Arial"/>
              </a:rPr>
              <a:t>Broker</a:t>
            </a:r>
            <a:endParaRPr lang="fr-FR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7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0631F-CD14-4C28-9904-64CEA21C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solidFill>
                  <a:schemeClr val="bg1"/>
                </a:solidFill>
              </a:rPr>
              <a:t>Connected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err="1">
                <a:solidFill>
                  <a:schemeClr val="bg1"/>
                </a:solidFill>
              </a:rPr>
              <a:t>example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err="1">
                <a:solidFill>
                  <a:schemeClr val="bg1"/>
                </a:solidFill>
              </a:rPr>
              <a:t>with</a:t>
            </a:r>
            <a:r>
              <a:rPr lang="fr-FR">
                <a:solidFill>
                  <a:schemeClr val="bg1"/>
                </a:solidFill>
              </a:rPr>
              <a:t> </a:t>
            </a:r>
            <a:r>
              <a:rPr lang="fr-FR" err="1">
                <a:solidFill>
                  <a:schemeClr val="bg1"/>
                </a:solidFill>
              </a:rPr>
              <a:t>Mosquitto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326C89-DEDB-4122-A120-4CDD6A52F996}"/>
              </a:ext>
            </a:extLst>
          </p:cNvPr>
          <p:cNvSpPr txBox="1"/>
          <p:nvPr/>
        </p:nvSpPr>
        <p:spPr>
          <a:xfrm>
            <a:off x="9638037" y="3930196"/>
            <a:ext cx="234126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Subscriber</a:t>
            </a:r>
            <a:endParaRPr lang="fr-FR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fr-FR">
                <a:solidFill>
                  <a:schemeClr val="bg1"/>
                </a:solidFill>
                <a:latin typeface="Arial"/>
                <a:cs typeface="Arial"/>
              </a:rPr>
              <a:t>Maël</a:t>
            </a:r>
          </a:p>
          <a:p>
            <a:pPr algn="ctr"/>
            <a:r>
              <a:rPr lang="fr-FR">
                <a:solidFill>
                  <a:schemeClr val="bg1"/>
                </a:solidFill>
                <a:latin typeface="Arial"/>
                <a:cs typeface="Arial"/>
              </a:rPr>
              <a:t>(Bischheim)</a:t>
            </a:r>
          </a:p>
          <a:p>
            <a:pPr algn="ctr"/>
            <a:r>
              <a:rPr lang="fr-FR">
                <a:solidFill>
                  <a:schemeClr val="bg1"/>
                </a:solidFill>
                <a:latin typeface="Arial"/>
                <a:cs typeface="Arial"/>
              </a:rPr>
              <a:t>Hugo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A9F6963-48A1-461F-8B17-ABE24F64CE88}"/>
              </a:ext>
            </a:extLst>
          </p:cNvPr>
          <p:cNvSpPr txBox="1"/>
          <p:nvPr/>
        </p:nvSpPr>
        <p:spPr>
          <a:xfrm>
            <a:off x="4953726" y="3767022"/>
            <a:ext cx="345625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latin typeface="Arial"/>
                <a:cs typeface="Arial"/>
              </a:rPr>
              <a:t>Broker</a:t>
            </a:r>
            <a:endParaRPr lang="fr-FR">
              <a:solidFill>
                <a:schemeClr val="bg1"/>
              </a:solidFill>
            </a:endParaRPr>
          </a:p>
          <a:p>
            <a:pPr algn="ctr"/>
            <a:r>
              <a:rPr lang="fr-FR">
                <a:solidFill>
                  <a:schemeClr val="bg1"/>
                </a:solidFill>
                <a:latin typeface="Arial"/>
                <a:cs typeface="Arial"/>
              </a:rPr>
              <a:t>Hugo</a:t>
            </a:r>
          </a:p>
          <a:p>
            <a:pPr algn="ctr"/>
            <a:r>
              <a:rPr lang="fr-FR">
                <a:solidFill>
                  <a:schemeClr val="bg1"/>
                </a:solidFill>
                <a:latin typeface="Arial"/>
                <a:cs typeface="Arial"/>
              </a:rPr>
              <a:t>delay.myqnapcloud.com:25565</a:t>
            </a:r>
          </a:p>
          <a:p>
            <a:pPr algn="ctr"/>
            <a:r>
              <a:rPr lang="fr-FR">
                <a:solidFill>
                  <a:schemeClr val="bg1"/>
                </a:solidFill>
                <a:latin typeface="Arial"/>
                <a:cs typeface="Arial"/>
              </a:rPr>
              <a:t>(Artzenheim, Haut-Rhin)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87E969-5E97-42D1-8B59-0CA182645829}"/>
              </a:ext>
            </a:extLst>
          </p:cNvPr>
          <p:cNvSpPr txBox="1"/>
          <p:nvPr/>
        </p:nvSpPr>
        <p:spPr>
          <a:xfrm>
            <a:off x="1346474" y="3906613"/>
            <a:ext cx="234126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latin typeface="Arial"/>
                <a:cs typeface="Arial"/>
              </a:rPr>
              <a:t>Publisher</a:t>
            </a:r>
          </a:p>
          <a:p>
            <a:pPr algn="ctr"/>
            <a:r>
              <a:rPr lang="fr-FR">
                <a:solidFill>
                  <a:schemeClr val="bg1"/>
                </a:solidFill>
                <a:latin typeface="Arial"/>
                <a:cs typeface="Arial"/>
              </a:rPr>
              <a:t>Martin</a:t>
            </a:r>
          </a:p>
          <a:p>
            <a:pPr algn="ctr"/>
            <a:r>
              <a:rPr lang="fr-FR">
                <a:solidFill>
                  <a:schemeClr val="bg1"/>
                </a:solidFill>
                <a:latin typeface="Arial"/>
                <a:cs typeface="Arial"/>
              </a:rPr>
              <a:t>(Strasbourg, Meinau)</a:t>
            </a:r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5F8D9CA-1A94-4D75-A200-7896CEEE0AC3}"/>
              </a:ext>
            </a:extLst>
          </p:cNvPr>
          <p:cNvCxnSpPr/>
          <p:nvPr/>
        </p:nvCxnSpPr>
        <p:spPr>
          <a:xfrm>
            <a:off x="7811758" y="3242661"/>
            <a:ext cx="2188769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1853CFA-1E55-4BA5-BE58-5B7E79B53E6B}"/>
              </a:ext>
            </a:extLst>
          </p:cNvPr>
          <p:cNvCxnSpPr/>
          <p:nvPr/>
        </p:nvCxnSpPr>
        <p:spPr>
          <a:xfrm>
            <a:off x="3347769" y="3242661"/>
            <a:ext cx="218876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437CAEE9-A300-493A-AB31-DF5806FA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7</a:t>
            </a:fld>
            <a:endParaRPr lang="de-DE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3C3FE2E-CFC1-4B49-951E-9C0280D2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945" y="6583361"/>
            <a:ext cx="1467055" cy="266803"/>
          </a:xfrm>
          <a:prstGeom prst="rect">
            <a:avLst/>
          </a:prstGeom>
        </p:spPr>
      </p:pic>
      <p:pic>
        <p:nvPicPr>
          <p:cNvPr id="4098" name="Picture 2" descr="Eclipse-mosquitto - Official Image | Docker Hub">
            <a:extLst>
              <a:ext uri="{FF2B5EF4-FFF2-40B4-BE49-F238E27FC236}">
                <a16:creationId xmlns:a16="http://schemas.microsoft.com/office/drawing/2014/main" id="{10BF69D8-D07A-4DC8-898E-2E443D2C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791" y="4795494"/>
            <a:ext cx="1603105" cy="160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que 20" descr="Ordinateur portable avec un remplissage uni">
            <a:extLst>
              <a:ext uri="{FF2B5EF4-FFF2-40B4-BE49-F238E27FC236}">
                <a16:creationId xmlns:a16="http://schemas.microsoft.com/office/drawing/2014/main" id="{310E2A1D-EF7C-44D6-A622-0C8AE14A7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8964" y="2380785"/>
            <a:ext cx="1616287" cy="1616287"/>
          </a:xfrm>
          <a:prstGeom prst="rect">
            <a:avLst/>
          </a:prstGeom>
        </p:spPr>
      </p:pic>
      <p:pic>
        <p:nvPicPr>
          <p:cNvPr id="23" name="Graphique 22" descr="Ordinateur portable avec un remplissage uni">
            <a:extLst>
              <a:ext uri="{FF2B5EF4-FFF2-40B4-BE49-F238E27FC236}">
                <a16:creationId xmlns:a16="http://schemas.microsoft.com/office/drawing/2014/main" id="{314D5F87-89D3-4AD3-A205-2BEB641B2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0527" y="2380785"/>
            <a:ext cx="1616287" cy="1616287"/>
          </a:xfrm>
          <a:prstGeom prst="rect">
            <a:avLst/>
          </a:prstGeom>
        </p:spPr>
      </p:pic>
      <p:pic>
        <p:nvPicPr>
          <p:cNvPr id="24" name="Graphique 23" descr="Ordinateur portable avec un remplissage uni">
            <a:extLst>
              <a:ext uri="{FF2B5EF4-FFF2-40B4-BE49-F238E27FC236}">
                <a16:creationId xmlns:a16="http://schemas.microsoft.com/office/drawing/2014/main" id="{4D6DD196-1B08-423B-92E4-D4789E51C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6509" y="2391507"/>
            <a:ext cx="1616287" cy="16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5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1536-CB08-44D5-94EA-E5C0DEC8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9402" y="249508"/>
            <a:ext cx="10972800" cy="1143000"/>
          </a:xfrm>
        </p:spPr>
        <p:txBody>
          <a:bodyPr/>
          <a:lstStyle/>
          <a:p>
            <a:r>
              <a:rPr lang="fr-FR" err="1">
                <a:solidFill>
                  <a:schemeClr val="bg1"/>
                </a:solidFill>
              </a:rPr>
              <a:t>Geolocalisation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E50B47-0239-4D72-871A-740DBD36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8</a:t>
            </a:fld>
            <a:endParaRPr lang="de-D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B0FA3E3-FF1A-4F41-ABD7-AF78F692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014" y="1330"/>
            <a:ext cx="5037574" cy="6884685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6E3AE3A-0BAF-4BC8-9446-136D515469C7}"/>
              </a:ext>
            </a:extLst>
          </p:cNvPr>
          <p:cNvCxnSpPr>
            <a:cxnSpLocks/>
          </p:cNvCxnSpPr>
          <p:nvPr/>
        </p:nvCxnSpPr>
        <p:spPr>
          <a:xfrm flipH="1">
            <a:off x="9625865" y="2126488"/>
            <a:ext cx="864159" cy="2974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398E29D-F75C-4AB3-BAE9-E58EDB1DEF24}"/>
              </a:ext>
            </a:extLst>
          </p:cNvPr>
          <p:cNvCxnSpPr>
            <a:cxnSpLocks/>
          </p:cNvCxnSpPr>
          <p:nvPr/>
        </p:nvCxnSpPr>
        <p:spPr>
          <a:xfrm flipV="1">
            <a:off x="9295842" y="1448995"/>
            <a:ext cx="864158" cy="36515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7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F5971-8A53-4825-8748-110F6DF0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bg1"/>
                </a:solidFill>
              </a:rPr>
              <a:t>Publisher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93BBE6-A649-4995-A72A-A0D9107A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9</a:t>
            </a:fld>
            <a:endParaRPr lang="de-DE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9C66C9D-9949-448C-9E03-0659730571B6}"/>
              </a:ext>
            </a:extLst>
          </p:cNvPr>
          <p:cNvGrpSpPr/>
          <p:nvPr/>
        </p:nvGrpSpPr>
        <p:grpSpPr>
          <a:xfrm>
            <a:off x="1637071" y="2448232"/>
            <a:ext cx="9221239" cy="2343448"/>
            <a:chOff x="1637071" y="2448232"/>
            <a:chExt cx="9221239" cy="2343448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39F7FAA6-4B37-41F3-8961-3EB90B603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000"/>
            <a:stretch/>
          </p:blipFill>
          <p:spPr>
            <a:xfrm>
              <a:off x="1637071" y="3252018"/>
              <a:ext cx="9221239" cy="1539662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AA67F479-A145-471A-A5A4-AEE29B688D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110"/>
            <a:stretch/>
          </p:blipFill>
          <p:spPr>
            <a:xfrm>
              <a:off x="1637071" y="2448232"/>
              <a:ext cx="9221239" cy="803786"/>
            </a:xfrm>
            <a:prstGeom prst="rect">
              <a:avLst/>
            </a:prstGeom>
          </p:spPr>
        </p:pic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8914DF1A-61C5-4B02-9621-0980D1D25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4945" y="6583361"/>
            <a:ext cx="1467055" cy="2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4472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C07273897B541ABD7C1BA37AF148E" ma:contentTypeVersion="2" ma:contentTypeDescription="Create a new document." ma:contentTypeScope="" ma:versionID="f7453e5f9a43d845b76fe429f770cefc">
  <xsd:schema xmlns:xsd="http://www.w3.org/2001/XMLSchema" xmlns:xs="http://www.w3.org/2001/XMLSchema" xmlns:p="http://schemas.microsoft.com/office/2006/metadata/properties" xmlns:ns2="ce08dde0-c178-4730-b209-87f867fc53cf" targetNamespace="http://schemas.microsoft.com/office/2006/metadata/properties" ma:root="true" ma:fieldsID="d1963bf6961727bd1fb0fc6efba5ded7" ns2:_="">
    <xsd:import namespace="ce08dde0-c178-4730-b209-87f867fc53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8dde0-c178-4730-b209-87f867fc53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2052E0-C4E5-4E01-87C6-4C2B9CA3BF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CD1614-ADE6-4B8D-A1B6-5104D581A2FE}">
  <ds:schemaRefs>
    <ds:schemaRef ds:uri="ce08dde0-c178-4730-b209-87f867fc53c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26116C4-0F39-43D1-96BF-267651245E30}">
  <ds:schemaRefs>
    <ds:schemaRef ds:uri="ce08dde0-c178-4730-b209-87f867fc53c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1607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Diseño predeterminado</vt:lpstr>
      <vt:lpstr>Internet of Things - Brokers</vt:lpstr>
      <vt:lpstr>Introduction</vt:lpstr>
      <vt:lpstr>Protocol types </vt:lpstr>
      <vt:lpstr>MQTT : Message Queue Telemetry Transport </vt:lpstr>
      <vt:lpstr>Mosquitto</vt:lpstr>
      <vt:lpstr>Local test</vt:lpstr>
      <vt:lpstr>Connected example with Mosquitto</vt:lpstr>
      <vt:lpstr>Geolocalisation</vt:lpstr>
      <vt:lpstr>Publisher</vt:lpstr>
      <vt:lpstr>Subscribers</vt:lpstr>
      <vt:lpstr>Broker</vt:lpstr>
      <vt:lpstr>Broker's role</vt:lpstr>
      <vt:lpstr>mosquitto.conf</vt:lpstr>
      <vt:lpstr>Users and passwords</vt:lpstr>
      <vt:lpstr>CoAP Protocol</vt:lpstr>
      <vt:lpstr>PowerPoint Presentation</vt:lpstr>
      <vt:lpstr>AMQP Protocol</vt:lpstr>
      <vt:lpstr>Differences between protocols</vt:lpstr>
      <vt:lpstr>PowerPoint Presentation</vt:lpstr>
      <vt:lpstr>Practical exercise !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2021-10-16T13:44:30Z</dcterms:created>
  <dcterms:modified xsi:type="dcterms:W3CDTF">2021-10-17T19:56:05Z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0x010100A7FC07273897B541ABD7C1BA37AF148E</vt:lpwstr>
  </property>
</Properties>
</file>