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C7E7-F0B3-4543-BC49-FF35D816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8E2C8-FCF7-4A16-B4DA-DC40E7CB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E690-91E6-4C65-9857-0A7B616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E1A7-F041-4CDE-A0C3-55EB3699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F03-3CC9-40C3-B6F9-137D8B5D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7F5C-96CF-473D-8270-2A7E0AB6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0F373-D2F2-4338-BD4B-BED80A44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5FA0-B1DB-4759-B6A3-6A7E093C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2730-8743-4C6D-BE16-C737D226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0EE5-965F-45BF-A7EC-02C11EC8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7E695-B83B-4E04-8263-29483E08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4B25C-63C3-4587-A9CD-147ED06D3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43A7-13B3-4694-8283-FC2087C6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01A5-8B6E-484C-A5BC-62D07815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C60B-C18D-4D92-893D-8274DD3E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8BF-9E84-4DDA-BD9B-BAAD3EC5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73E-D067-4059-BE53-4678DA84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9E79-C0F4-4440-86DC-D4B2C631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B7B0-BC7C-4A82-8296-E21D36D2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A867-7311-4630-ADD2-1AAA930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8605-7D69-4B12-937D-6CD8F21D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CC3F-77CC-4D08-9C83-898BB9D3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D95E-0660-44B9-851D-CB93EBBE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BBD9-DFC7-468B-A255-65F08054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6C70-03B5-4EE3-AB17-0446709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0E12-4D59-4A41-A90C-D5BA0BB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B343-7FFE-4A39-8FEF-FD15B122C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A03E4-1394-46F3-9E2D-A8F789FC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034A-F8C8-40F7-ACDC-5F8D8D3D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77E3-40AD-4202-A214-1F4CF9A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94D51-C41D-4318-BEE6-23334C3D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DA0F-2ADF-495E-8D6A-F0A21D75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7D27-3244-48C3-9F62-94E276ED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97C8-1BEC-452C-8FFE-D703C3AE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5F3CD-1416-4FDA-8B24-87800F44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31C91-BED5-436C-B363-2C540F53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34AE-F24B-4590-9863-9DD1CCE2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3F515-688B-4E37-91DE-2E7D53C6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39778-4A3B-4EEC-9857-8D364C76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78A6-DBA3-412D-A84B-5038C025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1E8C0-8CFE-411E-B6D9-CC049869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E702-4161-4CC1-9DB4-20FA4927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D0F6-1739-454C-9A71-ACBA7601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D6245-14FC-4289-9394-53F7B5CE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9E5E8-767E-4FCC-84D7-2C641A6D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9B65-3679-4089-AFB6-574B7474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7092-A060-48C1-B452-C8A86964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5DF6-11C3-4FA7-964F-FC1BFDD2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8D9E2-5A9E-43DB-AC91-41BE001C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A5EC-4DF1-412B-8762-AA230D5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732CE-4C0A-4343-8094-EEB147BE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76C2-B143-4C98-8D3C-025BE74A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B770-27F7-4C57-82FC-A2DCC70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B723D-2830-4969-8E88-7F1335CB7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19F89-82D3-4382-96D2-1265202B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84FD-73FC-4FE5-8DBD-6287911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1B97-4B96-4DE8-B5F5-4987D85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E2AB-0F5D-432E-99B6-B637A264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ECA7A-79C1-4E61-A562-6CAD4F91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6BA3-4BCE-484F-A952-E007D722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4B58-C2A9-45FE-AF5A-4F79AAC9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2D2A-8343-486D-8EFE-1FB9A5D71A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0B9F-3B26-48B7-B7AA-FD9C569FA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0B9E-B297-40DB-A1A6-891B6E37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D356-F859-4D0F-B664-0A20ECB2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emf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6E1B39A5-779C-4077-B985-3853EA26A73A}"/>
              </a:ext>
            </a:extLst>
          </p:cNvPr>
          <p:cNvSpPr/>
          <p:nvPr/>
        </p:nvSpPr>
        <p:spPr>
          <a:xfrm>
            <a:off x="796024" y="272668"/>
            <a:ext cx="9704748" cy="1721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230A9B-7C9A-4302-9E00-17A1A3FF69E7}"/>
              </a:ext>
            </a:extLst>
          </p:cNvPr>
          <p:cNvSpPr/>
          <p:nvPr/>
        </p:nvSpPr>
        <p:spPr>
          <a:xfrm>
            <a:off x="771259" y="4200934"/>
            <a:ext cx="9704748" cy="1323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6AE1B3-F742-41E6-9211-E03A7C3FB6F9}"/>
              </a:ext>
            </a:extLst>
          </p:cNvPr>
          <p:cNvSpPr/>
          <p:nvPr/>
        </p:nvSpPr>
        <p:spPr>
          <a:xfrm>
            <a:off x="771923" y="2185442"/>
            <a:ext cx="2232294" cy="21216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ECB18B-596E-470E-A42B-6E62EA023B08}"/>
              </a:ext>
            </a:extLst>
          </p:cNvPr>
          <p:cNvSpPr/>
          <p:nvPr/>
        </p:nvSpPr>
        <p:spPr>
          <a:xfrm>
            <a:off x="771259" y="5516655"/>
            <a:ext cx="9704748" cy="100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867AD0-61A5-4AAF-BD09-8FD12D955B4A}"/>
              </a:ext>
            </a:extLst>
          </p:cNvPr>
          <p:cNvSpPr/>
          <p:nvPr/>
        </p:nvSpPr>
        <p:spPr>
          <a:xfrm>
            <a:off x="3004217" y="2184403"/>
            <a:ext cx="7471790" cy="212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0140E-1C22-426D-BFB9-503164F25AFD}"/>
              </a:ext>
            </a:extLst>
          </p:cNvPr>
          <p:cNvCxnSpPr/>
          <p:nvPr/>
        </p:nvCxnSpPr>
        <p:spPr>
          <a:xfrm>
            <a:off x="525262" y="2086253"/>
            <a:ext cx="1114147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675DA4-978B-4874-A2B4-F75E2EB52F5F}"/>
              </a:ext>
            </a:extLst>
          </p:cNvPr>
          <p:cNvSpPr txBox="1"/>
          <p:nvPr/>
        </p:nvSpPr>
        <p:spPr>
          <a:xfrm>
            <a:off x="10925169" y="1709022"/>
            <a:ext cx="831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b="1" dirty="0"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  <a:endParaRPr lang="en-US" sz="15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3A218-9AC9-483A-9CF8-7E9D05644993}"/>
              </a:ext>
            </a:extLst>
          </p:cNvPr>
          <p:cNvSpPr txBox="1"/>
          <p:nvPr/>
        </p:nvSpPr>
        <p:spPr>
          <a:xfrm>
            <a:off x="10607872" y="2147977"/>
            <a:ext cx="11449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b="1" dirty="0">
                <a:ea typeface="Open Sans" panose="020B0606030504020204" pitchFamily="34" charset="0"/>
                <a:cs typeface="Open Sans" panose="020B0606030504020204" pitchFamily="34" charset="0"/>
              </a:rPr>
              <a:t>Azure Cloud</a:t>
            </a:r>
            <a:endParaRPr lang="en-US" sz="15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172">
            <a:extLst>
              <a:ext uri="{FF2B5EF4-FFF2-40B4-BE49-F238E27FC236}">
                <a16:creationId xmlns:a16="http://schemas.microsoft.com/office/drawing/2014/main" id="{4A0C7304-267A-40B2-BAD0-1B15AD1BDDF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744" y="2325348"/>
            <a:ext cx="431800" cy="43246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771D8DB-ED2D-433D-B62F-9B93553E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81" y="234038"/>
            <a:ext cx="703771" cy="70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2">
            <a:extLst>
              <a:ext uri="{FF2B5EF4-FFF2-40B4-BE49-F238E27FC236}">
                <a16:creationId xmlns:a16="http://schemas.microsoft.com/office/drawing/2014/main" id="{E0B5BD56-0288-45F8-AC45-9484C8BFC022}"/>
              </a:ext>
            </a:extLst>
          </p:cNvPr>
          <p:cNvPicPr>
            <a:picLocks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771" y="3395592"/>
            <a:ext cx="456495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DD75E6-0E5F-4AAD-92E9-57B5D1F36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297" y="3468617"/>
            <a:ext cx="501650" cy="31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4F7C0A-D5B3-471F-B257-AA3FA9F8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579" y="4471711"/>
            <a:ext cx="501650" cy="50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5179F4-7466-4C86-9FB6-9F1E5E4C4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825" y="4516162"/>
            <a:ext cx="374650" cy="41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5A4F60-B96C-4303-9CCE-446058639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079" y="4598711"/>
            <a:ext cx="431800" cy="3746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5AE56-F92E-4DB1-85B8-B9B8FA9A2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6540" y="2325348"/>
            <a:ext cx="496409" cy="4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C6E434-2AAF-4C9B-96B7-D04E1AEF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6073" y="3426049"/>
            <a:ext cx="431799" cy="4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496252-087F-44BD-97F7-D63BD46C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56" y="4516161"/>
            <a:ext cx="412751" cy="4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93288F-6294-40EE-8711-886964AC6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09"/>
          <a:stretch/>
        </p:blipFill>
        <p:spPr bwMode="auto">
          <a:xfrm>
            <a:off x="3710644" y="3391123"/>
            <a:ext cx="530611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, object, clock&#10;&#10;Description automatically generated">
            <a:extLst>
              <a:ext uri="{FF2B5EF4-FFF2-40B4-BE49-F238E27FC236}">
                <a16:creationId xmlns:a16="http://schemas.microsoft.com/office/drawing/2014/main" id="{80C2CCD3-7C76-4CE1-A4B5-566D2B195C6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5" y="335814"/>
            <a:ext cx="500221" cy="500221"/>
          </a:xfrm>
          <a:prstGeom prst="rect">
            <a:avLst/>
          </a:prstGeom>
          <a:ln>
            <a:noFill/>
          </a:ln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4244339C-34C1-4B9F-BD6E-0A70B113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097" y="1299345"/>
            <a:ext cx="431799" cy="4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EC809BEA-090E-4F32-B7DB-A3EC0AF9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8895" y="3426048"/>
            <a:ext cx="431799" cy="4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2">
            <a:extLst>
              <a:ext uri="{FF2B5EF4-FFF2-40B4-BE49-F238E27FC236}">
                <a16:creationId xmlns:a16="http://schemas.microsoft.com/office/drawing/2014/main" id="{8537E6C7-C3DA-419C-A487-7F62964DABB6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600" y="2325348"/>
            <a:ext cx="431800" cy="432468"/>
          </a:xfrm>
          <a:prstGeom prst="rect">
            <a:avLst/>
          </a:prstGeom>
        </p:spPr>
      </p:pic>
      <p:pic>
        <p:nvPicPr>
          <p:cNvPr id="27" name="Picture 172">
            <a:extLst>
              <a:ext uri="{FF2B5EF4-FFF2-40B4-BE49-F238E27FC236}">
                <a16:creationId xmlns:a16="http://schemas.microsoft.com/office/drawing/2014/main" id="{9FCE961F-688B-4C6A-A43E-2F89FF7450F9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79" y="2325348"/>
            <a:ext cx="431800" cy="432468"/>
          </a:xfrm>
          <a:prstGeom prst="rect">
            <a:avLst/>
          </a:prstGeom>
        </p:spPr>
      </p:pic>
      <p:pic>
        <p:nvPicPr>
          <p:cNvPr id="28" name="Picture 172">
            <a:extLst>
              <a:ext uri="{FF2B5EF4-FFF2-40B4-BE49-F238E27FC236}">
                <a16:creationId xmlns:a16="http://schemas.microsoft.com/office/drawing/2014/main" id="{44CF82B3-4365-4B55-BB3F-63D4DD7C0BE4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6825" y="2325348"/>
            <a:ext cx="431800" cy="432468"/>
          </a:xfrm>
          <a:prstGeom prst="rect">
            <a:avLst/>
          </a:prstGeom>
        </p:spPr>
      </p:pic>
      <p:pic>
        <p:nvPicPr>
          <p:cNvPr id="29" name="Picture 172">
            <a:extLst>
              <a:ext uri="{FF2B5EF4-FFF2-40B4-BE49-F238E27FC236}">
                <a16:creationId xmlns:a16="http://schemas.microsoft.com/office/drawing/2014/main" id="{1A7B7A2E-809C-44EA-BBC4-D370C3F9DB19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8540" y="3420324"/>
            <a:ext cx="431800" cy="432468"/>
          </a:xfrm>
          <a:prstGeom prst="rect">
            <a:avLst/>
          </a:prstGeom>
        </p:spPr>
      </p:pic>
      <p:pic>
        <p:nvPicPr>
          <p:cNvPr id="30" name="Picture 172">
            <a:extLst>
              <a:ext uri="{FF2B5EF4-FFF2-40B4-BE49-F238E27FC236}">
                <a16:creationId xmlns:a16="http://schemas.microsoft.com/office/drawing/2014/main" id="{2CD8C42F-41E9-4ED9-911E-0F698333BDD7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396" y="3420324"/>
            <a:ext cx="431800" cy="432468"/>
          </a:xfrm>
          <a:prstGeom prst="rect">
            <a:avLst/>
          </a:prstGeom>
        </p:spPr>
      </p:pic>
      <p:pic>
        <p:nvPicPr>
          <p:cNvPr id="31" name="Picture 172">
            <a:extLst>
              <a:ext uri="{FF2B5EF4-FFF2-40B4-BE49-F238E27FC236}">
                <a16:creationId xmlns:a16="http://schemas.microsoft.com/office/drawing/2014/main" id="{0F1C2993-AC78-4BF6-9D70-FC896A4694F5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375" y="3420324"/>
            <a:ext cx="431800" cy="432468"/>
          </a:xfrm>
          <a:prstGeom prst="rect">
            <a:avLst/>
          </a:prstGeom>
        </p:spPr>
      </p:pic>
      <p:pic>
        <p:nvPicPr>
          <p:cNvPr id="32" name="Picture 172">
            <a:extLst>
              <a:ext uri="{FF2B5EF4-FFF2-40B4-BE49-F238E27FC236}">
                <a16:creationId xmlns:a16="http://schemas.microsoft.com/office/drawing/2014/main" id="{E0036ACE-8892-4D88-904B-3E4DFBBFC5F3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75" y="5700346"/>
            <a:ext cx="431800" cy="4324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764874-C2C3-4205-9F54-3F93B1006F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819" y="5687017"/>
            <a:ext cx="435170" cy="459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69C546-A576-41BB-81C1-37B03F2D642C}"/>
              </a:ext>
            </a:extLst>
          </p:cNvPr>
          <p:cNvSpPr txBox="1"/>
          <p:nvPr/>
        </p:nvSpPr>
        <p:spPr>
          <a:xfrm>
            <a:off x="2460828" y="799827"/>
            <a:ext cx="1376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Enterprise WeChat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435CF-C19D-4CBE-B438-4481EBE19F04}"/>
              </a:ext>
            </a:extLst>
          </p:cNvPr>
          <p:cNvSpPr txBox="1"/>
          <p:nvPr/>
        </p:nvSpPr>
        <p:spPr>
          <a:xfrm>
            <a:off x="2189778" y="1732106"/>
            <a:ext cx="1908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WeChat Integration Service</a:t>
            </a:r>
            <a:endParaRPr 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4D8AD-93A8-4373-91DA-D1E7E9928615}"/>
              </a:ext>
            </a:extLst>
          </p:cNvPr>
          <p:cNvSpPr txBox="1"/>
          <p:nvPr/>
        </p:nvSpPr>
        <p:spPr>
          <a:xfrm>
            <a:off x="6053515" y="836035"/>
            <a:ext cx="1498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Microsoft Teams Bot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0EAFD2-DCCB-4D06-9E88-8A30C18E2EBC}"/>
              </a:ext>
            </a:extLst>
          </p:cNvPr>
          <p:cNvSpPr txBox="1"/>
          <p:nvPr/>
        </p:nvSpPr>
        <p:spPr>
          <a:xfrm>
            <a:off x="1175010" y="2821164"/>
            <a:ext cx="1509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Application Gateway</a:t>
            </a:r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A89A2-F345-48AD-9A57-FB499232526F}"/>
              </a:ext>
            </a:extLst>
          </p:cNvPr>
          <p:cNvSpPr/>
          <p:nvPr/>
        </p:nvSpPr>
        <p:spPr>
          <a:xfrm>
            <a:off x="1192374" y="3337863"/>
            <a:ext cx="1482140" cy="573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D6E468-C680-4B85-B8DD-39B16F9FC995}"/>
              </a:ext>
            </a:extLst>
          </p:cNvPr>
          <p:cNvSpPr txBox="1"/>
          <p:nvPr/>
        </p:nvSpPr>
        <p:spPr>
          <a:xfrm>
            <a:off x="919487" y="3910981"/>
            <a:ext cx="202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Agent Chat Support Platform</a:t>
            </a:r>
            <a:endParaRPr lang="en-US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23E89B-12DB-4804-BF83-B54197D403FD}"/>
              </a:ext>
            </a:extLst>
          </p:cNvPr>
          <p:cNvSpPr/>
          <p:nvPr/>
        </p:nvSpPr>
        <p:spPr>
          <a:xfrm>
            <a:off x="4136360" y="2255468"/>
            <a:ext cx="1740695" cy="573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575E-69F7-48D2-977B-D2BAE3158900}"/>
              </a:ext>
            </a:extLst>
          </p:cNvPr>
          <p:cNvSpPr/>
          <p:nvPr/>
        </p:nvSpPr>
        <p:spPr>
          <a:xfrm>
            <a:off x="7025247" y="3345127"/>
            <a:ext cx="1740695" cy="573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B25579-B21A-4038-A340-D5B8FFC67C2A}"/>
              </a:ext>
            </a:extLst>
          </p:cNvPr>
          <p:cNvSpPr txBox="1"/>
          <p:nvPr/>
        </p:nvSpPr>
        <p:spPr>
          <a:xfrm>
            <a:off x="4327037" y="2821163"/>
            <a:ext cx="13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WeChat Connector</a:t>
            </a:r>
            <a:endParaRPr 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56C21F-E046-42D6-AC06-5E92361B9B9D}"/>
              </a:ext>
            </a:extLst>
          </p:cNvPr>
          <p:cNvSpPr txBox="1"/>
          <p:nvPr/>
        </p:nvSpPr>
        <p:spPr>
          <a:xfrm>
            <a:off x="6172801" y="2763210"/>
            <a:ext cx="12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Teams Connector</a:t>
            </a:r>
            <a:endParaRPr 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57EDC-BE48-4483-B22E-0A5064FB5DEC}"/>
              </a:ext>
            </a:extLst>
          </p:cNvPr>
          <p:cNvSpPr txBox="1"/>
          <p:nvPr/>
        </p:nvSpPr>
        <p:spPr>
          <a:xfrm>
            <a:off x="3238953" y="3797407"/>
            <a:ext cx="148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Speech Recognition</a:t>
            </a:r>
          </a:p>
          <a:p>
            <a:pPr algn="ctr"/>
            <a:r>
              <a:rPr lang="en-US" sz="1200" b="1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E69A6-A007-47BA-82AE-29E8EE2FD1A3}"/>
              </a:ext>
            </a:extLst>
          </p:cNvPr>
          <p:cNvSpPr txBox="1"/>
          <p:nvPr/>
        </p:nvSpPr>
        <p:spPr>
          <a:xfrm>
            <a:off x="5480158" y="3808284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Azure Bot Services</a:t>
            </a:r>
            <a:endParaRPr 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DCA534-45FD-4C65-BE36-08D9016F902D}"/>
              </a:ext>
            </a:extLst>
          </p:cNvPr>
          <p:cNvSpPr txBox="1"/>
          <p:nvPr/>
        </p:nvSpPr>
        <p:spPr>
          <a:xfrm>
            <a:off x="7399714" y="3919111"/>
            <a:ext cx="99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Chatbot App</a:t>
            </a:r>
            <a:endParaRPr 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665705-68D6-4641-9DB4-A0C0598927AC}"/>
              </a:ext>
            </a:extLst>
          </p:cNvPr>
          <p:cNvSpPr txBox="1"/>
          <p:nvPr/>
        </p:nvSpPr>
        <p:spPr>
          <a:xfrm>
            <a:off x="8886960" y="3773665"/>
            <a:ext cx="13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Natural Language</a:t>
            </a:r>
          </a:p>
          <a:p>
            <a:pPr algn="ctr"/>
            <a:r>
              <a:rPr lang="en-US" sz="1200" b="1" dirty="0"/>
              <a:t>Processing Service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6182FD-BAC0-4BD1-ADE3-8346AB3C1769}"/>
              </a:ext>
            </a:extLst>
          </p:cNvPr>
          <p:cNvSpPr txBox="1"/>
          <p:nvPr/>
        </p:nvSpPr>
        <p:spPr>
          <a:xfrm>
            <a:off x="1281228" y="4921900"/>
            <a:ext cx="126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MySQL Database</a:t>
            </a:r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FFD8CD-BE77-46E9-ACC5-9FA38315836D}"/>
              </a:ext>
            </a:extLst>
          </p:cNvPr>
          <p:cNvSpPr txBox="1"/>
          <p:nvPr/>
        </p:nvSpPr>
        <p:spPr>
          <a:xfrm>
            <a:off x="4799088" y="4931297"/>
            <a:ext cx="1494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err="1"/>
              <a:t>CosmosDB</a:t>
            </a:r>
            <a:r>
              <a:rPr lang="en-US" altLang="zh-CN" sz="1200" b="1" dirty="0"/>
              <a:t> Database</a:t>
            </a:r>
            <a:endParaRPr 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490BA0-806E-49F2-AE86-056DAE9F897E}"/>
              </a:ext>
            </a:extLst>
          </p:cNvPr>
          <p:cNvSpPr txBox="1"/>
          <p:nvPr/>
        </p:nvSpPr>
        <p:spPr>
          <a:xfrm>
            <a:off x="6316572" y="4921900"/>
            <a:ext cx="945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Redis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Cache</a:t>
            </a:r>
            <a:endParaRPr 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F41F74-4F69-48DA-A9A6-F00A65C1AAD3}"/>
              </a:ext>
            </a:extLst>
          </p:cNvPr>
          <p:cNvSpPr txBox="1"/>
          <p:nvPr/>
        </p:nvSpPr>
        <p:spPr>
          <a:xfrm>
            <a:off x="8467489" y="4921900"/>
            <a:ext cx="132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Storage Container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50E5F5-560A-41A6-8082-077B4F36E8E5}"/>
              </a:ext>
            </a:extLst>
          </p:cNvPr>
          <p:cNvSpPr txBox="1"/>
          <p:nvPr/>
        </p:nvSpPr>
        <p:spPr>
          <a:xfrm>
            <a:off x="4467385" y="6137264"/>
            <a:ext cx="2088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err="1"/>
              <a:t>PowerBI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Reporting &amp; Analysis</a:t>
            </a:r>
            <a:endParaRPr 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5B908D-8274-4B5F-B261-94B8CC271BD1}"/>
              </a:ext>
            </a:extLst>
          </p:cNvPr>
          <p:cNvSpPr txBox="1"/>
          <p:nvPr/>
        </p:nvSpPr>
        <p:spPr>
          <a:xfrm>
            <a:off x="7169337" y="6132814"/>
            <a:ext cx="1572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Chatbot Admin Portal</a:t>
            </a:r>
            <a:endParaRPr lang="en-US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2BDF4-0C6D-4840-BD87-2201449D050A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flipH="1">
            <a:off x="3148996" y="1076826"/>
            <a:ext cx="194" cy="2225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8BAC98-64B2-498C-8985-A274FD6C212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802727" y="1113034"/>
            <a:ext cx="0" cy="11661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EC4713-8781-4F05-9A5F-0630DE0CB765}"/>
              </a:ext>
            </a:extLst>
          </p:cNvPr>
          <p:cNvCxnSpPr>
            <a:cxnSpLocks/>
          </p:cNvCxnSpPr>
          <p:nvPr/>
        </p:nvCxnSpPr>
        <p:spPr>
          <a:xfrm>
            <a:off x="3701925" y="2006339"/>
            <a:ext cx="528382" cy="2480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C461B5-6662-4273-895D-6065E3EB95F7}"/>
              </a:ext>
            </a:extLst>
          </p:cNvPr>
          <p:cNvCxnSpPr>
            <a:cxnSpLocks/>
          </p:cNvCxnSpPr>
          <p:nvPr/>
        </p:nvCxnSpPr>
        <p:spPr>
          <a:xfrm flipH="1">
            <a:off x="2002584" y="1993385"/>
            <a:ext cx="552471" cy="2757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3962C3-3D49-423E-A92D-843B95A578EE}"/>
              </a:ext>
            </a:extLst>
          </p:cNvPr>
          <p:cNvSpPr txBox="1"/>
          <p:nvPr/>
        </p:nvSpPr>
        <p:spPr>
          <a:xfrm rot="16200000">
            <a:off x="482399" y="2242287"/>
            <a:ext cx="600164" cy="1111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Human Agent </a:t>
            </a:r>
          </a:p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Chat Service</a:t>
            </a:r>
            <a:endParaRPr lang="en-US" sz="1350" b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70BC59-E776-4113-B080-461EB5E6AA98}"/>
              </a:ext>
            </a:extLst>
          </p:cNvPr>
          <p:cNvSpPr txBox="1"/>
          <p:nvPr/>
        </p:nvSpPr>
        <p:spPr>
          <a:xfrm rot="16200000">
            <a:off x="10769557" y="2540198"/>
            <a:ext cx="392415" cy="1406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AI Chatbot Service</a:t>
            </a:r>
            <a:endParaRPr lang="en-US" sz="1350" b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C62645-8EC9-4E49-9068-36427A84811C}"/>
              </a:ext>
            </a:extLst>
          </p:cNvPr>
          <p:cNvSpPr txBox="1"/>
          <p:nvPr/>
        </p:nvSpPr>
        <p:spPr>
          <a:xfrm rot="16200000">
            <a:off x="10527289" y="3877042"/>
            <a:ext cx="392415" cy="20532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Storage/data/configuration</a:t>
            </a:r>
            <a:endParaRPr lang="en-US" sz="135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D2C27-C026-451D-9B7C-5141F865B1B7}"/>
              </a:ext>
            </a:extLst>
          </p:cNvPr>
          <p:cNvSpPr txBox="1"/>
          <p:nvPr/>
        </p:nvSpPr>
        <p:spPr>
          <a:xfrm rot="16200000">
            <a:off x="10609198" y="5121421"/>
            <a:ext cx="392415" cy="18187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Administration/Analysis</a:t>
            </a:r>
            <a:endParaRPr lang="en-US" sz="1350" b="1" dirty="0">
              <a:solidFill>
                <a:srgbClr val="C00000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0E44D4-9223-4A98-B38C-5DBEEE9CA01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29608" y="3098163"/>
            <a:ext cx="0" cy="21941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EA500F-EEA0-4630-9307-61B289E42DAA}"/>
              </a:ext>
            </a:extLst>
          </p:cNvPr>
          <p:cNvCxnSpPr>
            <a:cxnSpLocks/>
          </p:cNvCxnSpPr>
          <p:nvPr/>
        </p:nvCxnSpPr>
        <p:spPr>
          <a:xfrm>
            <a:off x="5450892" y="3018408"/>
            <a:ext cx="511959" cy="38502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38994C9-0599-45E5-B230-E272638EFBF6}"/>
              </a:ext>
            </a:extLst>
          </p:cNvPr>
          <p:cNvCxnSpPr>
            <a:cxnSpLocks/>
          </p:cNvCxnSpPr>
          <p:nvPr/>
        </p:nvCxnSpPr>
        <p:spPr>
          <a:xfrm flipH="1">
            <a:off x="6376959" y="3044181"/>
            <a:ext cx="396168" cy="3592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54C8FC-0528-4F3D-A87D-AAAF3FCF0073}"/>
              </a:ext>
            </a:extLst>
          </p:cNvPr>
          <p:cNvCxnSpPr>
            <a:cxnSpLocks/>
          </p:cNvCxnSpPr>
          <p:nvPr/>
        </p:nvCxnSpPr>
        <p:spPr>
          <a:xfrm flipV="1">
            <a:off x="4155175" y="3036163"/>
            <a:ext cx="443461" cy="40360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0F909D-2CCC-4B32-976F-C44C884ED732}"/>
              </a:ext>
            </a:extLst>
          </p:cNvPr>
          <p:cNvCxnSpPr>
            <a:cxnSpLocks/>
          </p:cNvCxnSpPr>
          <p:nvPr/>
        </p:nvCxnSpPr>
        <p:spPr>
          <a:xfrm flipH="1" flipV="1">
            <a:off x="6450702" y="3641064"/>
            <a:ext cx="524011" cy="8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382DBC0-6531-41AE-AE4D-1A919D56D0F6}"/>
              </a:ext>
            </a:extLst>
          </p:cNvPr>
          <p:cNvCxnSpPr>
            <a:cxnSpLocks/>
          </p:cNvCxnSpPr>
          <p:nvPr/>
        </p:nvCxnSpPr>
        <p:spPr>
          <a:xfrm flipH="1">
            <a:off x="8816476" y="3626417"/>
            <a:ext cx="46624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F317658-3D0D-4173-91BA-48BEBF2A76C3}"/>
              </a:ext>
            </a:extLst>
          </p:cNvPr>
          <p:cNvCxnSpPr>
            <a:cxnSpLocks/>
          </p:cNvCxnSpPr>
          <p:nvPr/>
        </p:nvCxnSpPr>
        <p:spPr>
          <a:xfrm flipH="1" flipV="1">
            <a:off x="8299342" y="4165982"/>
            <a:ext cx="641738" cy="4327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7B20E3-0879-4B26-80AC-EAEDB06F7CF0}"/>
              </a:ext>
            </a:extLst>
          </p:cNvPr>
          <p:cNvCxnSpPr>
            <a:cxnSpLocks/>
          </p:cNvCxnSpPr>
          <p:nvPr/>
        </p:nvCxnSpPr>
        <p:spPr>
          <a:xfrm flipV="1">
            <a:off x="6953586" y="4165982"/>
            <a:ext cx="558032" cy="4224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5B9D7A-6704-480C-B567-74C8D57A31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97229" y="4722536"/>
            <a:ext cx="7553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73BE48-40FF-4900-A92D-BFB949D31989}"/>
              </a:ext>
            </a:extLst>
          </p:cNvPr>
          <p:cNvCxnSpPr>
            <a:cxnSpLocks/>
          </p:cNvCxnSpPr>
          <p:nvPr/>
        </p:nvCxnSpPr>
        <p:spPr>
          <a:xfrm>
            <a:off x="1913932" y="4183066"/>
            <a:ext cx="0" cy="29752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C7B2C4-24C4-4AC8-A8BF-99B0973AA6C2}"/>
              </a:ext>
            </a:extLst>
          </p:cNvPr>
          <p:cNvCxnSpPr>
            <a:cxnSpLocks/>
          </p:cNvCxnSpPr>
          <p:nvPr/>
        </p:nvCxnSpPr>
        <p:spPr>
          <a:xfrm>
            <a:off x="5535299" y="5381701"/>
            <a:ext cx="0" cy="305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F1CEA0-C859-40F4-94AC-E33955B5A92E}"/>
              </a:ext>
            </a:extLst>
          </p:cNvPr>
          <p:cNvCxnSpPr>
            <a:cxnSpLocks/>
          </p:cNvCxnSpPr>
          <p:nvPr/>
        </p:nvCxnSpPr>
        <p:spPr>
          <a:xfrm>
            <a:off x="6953586" y="5196947"/>
            <a:ext cx="777463" cy="5747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8D3F40F-4E70-4DB5-A1CC-48744883DAFF}"/>
              </a:ext>
            </a:extLst>
          </p:cNvPr>
          <p:cNvCxnSpPr>
            <a:cxnSpLocks/>
          </p:cNvCxnSpPr>
          <p:nvPr/>
        </p:nvCxnSpPr>
        <p:spPr>
          <a:xfrm flipH="1">
            <a:off x="8161215" y="5177581"/>
            <a:ext cx="749272" cy="58061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2E76703-DFC9-43CC-AA94-15AEEF2D5441}"/>
              </a:ext>
            </a:extLst>
          </p:cNvPr>
          <p:cNvSpPr txBox="1"/>
          <p:nvPr/>
        </p:nvSpPr>
        <p:spPr>
          <a:xfrm rot="16200000">
            <a:off x="10654405" y="559641"/>
            <a:ext cx="392415" cy="1111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C00000"/>
                </a:solidFill>
              </a:rPr>
              <a:t>Chat Channels</a:t>
            </a:r>
            <a:endParaRPr lang="en-US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0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59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Open Sans</vt:lpstr>
      <vt:lpstr>等线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HQHE (Tiger Haohu He)</dc:creator>
  <cp:lastModifiedBy>KevinLiu</cp:lastModifiedBy>
  <cp:revision>27</cp:revision>
  <dcterms:created xsi:type="dcterms:W3CDTF">2021-08-25T02:20:30Z</dcterms:created>
  <dcterms:modified xsi:type="dcterms:W3CDTF">2024-07-09T05:19:39Z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f367b5-aa87-493c-b598-c26cddaeb391_Enabled">
    <vt:lpwstr>true</vt:lpwstr>
  </property>
  <property fmtid="{D5CDD505-2E9C-101B-9397-08002B2CF9AE}" pid="3" name="MSIP_Label_72f367b5-aa87-493c-b598-c26cddaeb391_SetDate">
    <vt:lpwstr>2021-08-25T02:20:30Z</vt:lpwstr>
  </property>
  <property fmtid="{D5CDD505-2E9C-101B-9397-08002B2CF9AE}" pid="4" name="MSIP_Label_72f367b5-aa87-493c-b598-c26cddaeb391_Method">
    <vt:lpwstr>Standard</vt:lpwstr>
  </property>
  <property fmtid="{D5CDD505-2E9C-101B-9397-08002B2CF9AE}" pid="5" name="MSIP_Label_72f367b5-aa87-493c-b598-c26cddaeb391_Name">
    <vt:lpwstr>NNIT Internal</vt:lpwstr>
  </property>
  <property fmtid="{D5CDD505-2E9C-101B-9397-08002B2CF9AE}" pid="6" name="MSIP_Label_72f367b5-aa87-493c-b598-c26cddaeb391_SiteId">
    <vt:lpwstr>eae82d0e-137d-4df8-ab74-34f582042d39</vt:lpwstr>
  </property>
  <property fmtid="{D5CDD505-2E9C-101B-9397-08002B2CF9AE}" pid="7" name="MSIP_Label_72f367b5-aa87-493c-b598-c26cddaeb391_ActionId">
    <vt:lpwstr>3dc7271a-73f8-4e6e-8818-6334f96d6cc7</vt:lpwstr>
  </property>
  <property fmtid="{D5CDD505-2E9C-101B-9397-08002B2CF9AE}" pid="8" name="MSIP_Label_72f367b5-aa87-493c-b598-c26cddaeb391_ContentBits">
    <vt:lpwstr>0</vt:lpwstr>
  </property>
</Properties>
</file>