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945600" cx="32918400"/>
  <p:notesSz cx="6858000" cy="9144000"/>
  <p:embeddedFontLst>
    <p:embeddedFont>
      <p:font typeface="Economica"/>
      <p:regular r:id="rId7"/>
      <p:bold r:id="rId8"/>
      <p:italic r:id="rId9"/>
      <p:boldItalic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Economica-boldItalic.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conomica-italic.fnt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Economica-regular.fntdata"/><Relationship Id="rId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857573"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2000" cy="8755200"/>
          </a:xfrm>
          <a:prstGeom prst="rect">
            <a:avLst/>
          </a:prstGeom>
        </p:spPr>
        <p:txBody>
          <a:bodyPr anchorCtr="0" anchor="b" bIns="417600" lIns="417600" spcFirstLastPara="1" rIns="417600" wrap="square" tIns="41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1" name="Google Shape;11;p2"/>
          <p:cNvSpPr txBox="1"/>
          <p:nvPr>
            <p:ph idx="1" type="subTitle"/>
          </p:nvPr>
        </p:nvSpPr>
        <p:spPr>
          <a:xfrm>
            <a:off x="1122120" y="12092267"/>
            <a:ext cx="30672000" cy="3369600"/>
          </a:xfrm>
          <a:prstGeom prst="rect">
            <a:avLst/>
          </a:prstGeom>
        </p:spPr>
        <p:txBody>
          <a:bodyPr anchorCtr="0" anchor="t" bIns="417600" lIns="417600" spcFirstLastPara="1" rIns="417600" wrap="square" tIns="41760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2000" cy="8380800"/>
          </a:xfrm>
          <a:prstGeom prst="rect">
            <a:avLst/>
          </a:prstGeom>
        </p:spPr>
        <p:txBody>
          <a:bodyPr anchorCtr="0" anchor="b" bIns="417600" lIns="417600" spcFirstLastPara="1" rIns="417600" wrap="square" tIns="417600">
            <a:normAutofit/>
          </a:bodyPr>
          <a:lstStyle>
            <a:lvl1pPr lvl="0" algn="ctr">
              <a:spcBef>
                <a:spcPts val="0"/>
              </a:spcBef>
              <a:spcAft>
                <a:spcPts val="0"/>
              </a:spcAft>
              <a:buSzPts val="57600"/>
              <a:buNone/>
              <a:defRPr sz="57600"/>
            </a:lvl1pPr>
            <a:lvl2pPr lvl="1" algn="ctr">
              <a:spcBef>
                <a:spcPts val="0"/>
              </a:spcBef>
              <a:spcAft>
                <a:spcPts val="0"/>
              </a:spcAft>
              <a:buSzPts val="57600"/>
              <a:buNone/>
              <a:defRPr sz="57600"/>
            </a:lvl2pPr>
            <a:lvl3pPr lvl="2" algn="ctr">
              <a:spcBef>
                <a:spcPts val="0"/>
              </a:spcBef>
              <a:spcAft>
                <a:spcPts val="0"/>
              </a:spcAft>
              <a:buSzPts val="57600"/>
              <a:buNone/>
              <a:defRPr sz="57600"/>
            </a:lvl3pPr>
            <a:lvl4pPr lvl="3" algn="ctr">
              <a:spcBef>
                <a:spcPts val="0"/>
              </a:spcBef>
              <a:spcAft>
                <a:spcPts val="0"/>
              </a:spcAft>
              <a:buSzPts val="57600"/>
              <a:buNone/>
              <a:defRPr sz="57600"/>
            </a:lvl4pPr>
            <a:lvl5pPr lvl="4" algn="ctr">
              <a:spcBef>
                <a:spcPts val="0"/>
              </a:spcBef>
              <a:spcAft>
                <a:spcPts val="0"/>
              </a:spcAft>
              <a:buSzPts val="57600"/>
              <a:buNone/>
              <a:defRPr sz="57600"/>
            </a:lvl5pPr>
            <a:lvl6pPr lvl="5" algn="ctr">
              <a:spcBef>
                <a:spcPts val="0"/>
              </a:spcBef>
              <a:spcAft>
                <a:spcPts val="0"/>
              </a:spcAft>
              <a:buSzPts val="57600"/>
              <a:buNone/>
              <a:defRPr sz="57600"/>
            </a:lvl6pPr>
            <a:lvl7pPr lvl="6" algn="ctr">
              <a:spcBef>
                <a:spcPts val="0"/>
              </a:spcBef>
              <a:spcAft>
                <a:spcPts val="0"/>
              </a:spcAft>
              <a:buSzPts val="57600"/>
              <a:buNone/>
              <a:defRPr sz="57600"/>
            </a:lvl7pPr>
            <a:lvl8pPr lvl="7" algn="ctr">
              <a:spcBef>
                <a:spcPts val="0"/>
              </a:spcBef>
              <a:spcAft>
                <a:spcPts val="0"/>
              </a:spcAft>
              <a:buSzPts val="57600"/>
              <a:buNone/>
              <a:defRPr sz="57600"/>
            </a:lvl8pPr>
            <a:lvl9pPr lvl="8" algn="ctr">
              <a:spcBef>
                <a:spcPts val="0"/>
              </a:spcBef>
              <a:spcAft>
                <a:spcPts val="0"/>
              </a:spcAft>
              <a:buSzPts val="57600"/>
              <a:buNone/>
              <a:defRPr sz="57600"/>
            </a:lvl9pPr>
          </a:lstStyle>
          <a:p>
            <a:r>
              <a:t>xx%</a:t>
            </a:r>
          </a:p>
        </p:txBody>
      </p:sp>
      <p:sp>
        <p:nvSpPr>
          <p:cNvPr id="46" name="Google Shape;46;p11"/>
          <p:cNvSpPr txBox="1"/>
          <p:nvPr>
            <p:ph idx="1" type="body"/>
          </p:nvPr>
        </p:nvSpPr>
        <p:spPr>
          <a:xfrm>
            <a:off x="1122120" y="13449493"/>
            <a:ext cx="30672000" cy="5558400"/>
          </a:xfrm>
          <a:prstGeom prst="rect">
            <a:avLst/>
          </a:prstGeom>
        </p:spPr>
        <p:txBody>
          <a:bodyPr anchorCtr="0" anchor="t" bIns="417600" lIns="417600" spcFirstLastPara="1" rIns="417600" wrap="square" tIns="417600">
            <a:normAutofit/>
          </a:bodyPr>
          <a:lstStyle>
            <a:lvl1pPr indent="-838200" lvl="0" marL="457200" algn="ctr">
              <a:spcBef>
                <a:spcPts val="0"/>
              </a:spcBef>
              <a:spcAft>
                <a:spcPts val="0"/>
              </a:spcAft>
              <a:buSzPts val="9600"/>
              <a:buChar char="●"/>
              <a:defRPr/>
            </a:lvl1pPr>
            <a:lvl2pPr indent="-838200" lvl="1" marL="914400" algn="ctr">
              <a:spcBef>
                <a:spcPts val="0"/>
              </a:spcBef>
              <a:spcAft>
                <a:spcPts val="0"/>
              </a:spcAft>
              <a:buSzPts val="9600"/>
              <a:buChar char="○"/>
              <a:defRPr/>
            </a:lvl2pPr>
            <a:lvl3pPr indent="-838200" lvl="2" marL="1371600" algn="ctr">
              <a:spcBef>
                <a:spcPts val="0"/>
              </a:spcBef>
              <a:spcAft>
                <a:spcPts val="0"/>
              </a:spcAft>
              <a:buSzPts val="9600"/>
              <a:buChar char="■"/>
              <a:defRPr/>
            </a:lvl3pPr>
            <a:lvl4pPr indent="-838200" lvl="3" marL="1828800" algn="ctr">
              <a:spcBef>
                <a:spcPts val="0"/>
              </a:spcBef>
              <a:spcAft>
                <a:spcPts val="0"/>
              </a:spcAft>
              <a:buSzPts val="9600"/>
              <a:buChar char="●"/>
              <a:defRPr/>
            </a:lvl4pPr>
            <a:lvl5pPr indent="-838200" lvl="4" marL="2286000" algn="ctr">
              <a:spcBef>
                <a:spcPts val="0"/>
              </a:spcBef>
              <a:spcAft>
                <a:spcPts val="0"/>
              </a:spcAft>
              <a:buSzPts val="9600"/>
              <a:buChar char="○"/>
              <a:defRPr/>
            </a:lvl5pPr>
            <a:lvl6pPr indent="-838200" lvl="5" marL="2743200" algn="ctr">
              <a:spcBef>
                <a:spcPts val="0"/>
              </a:spcBef>
              <a:spcAft>
                <a:spcPts val="0"/>
              </a:spcAft>
              <a:buSzPts val="9600"/>
              <a:buChar char="■"/>
              <a:defRPr/>
            </a:lvl6pPr>
            <a:lvl7pPr indent="-838200" lvl="6" marL="3200400" algn="ctr">
              <a:spcBef>
                <a:spcPts val="0"/>
              </a:spcBef>
              <a:spcAft>
                <a:spcPts val="0"/>
              </a:spcAft>
              <a:buSzPts val="9600"/>
              <a:buChar char="●"/>
              <a:defRPr/>
            </a:lvl7pPr>
            <a:lvl8pPr indent="-838200" lvl="7" marL="3657600" algn="ctr">
              <a:spcBef>
                <a:spcPts val="0"/>
              </a:spcBef>
              <a:spcAft>
                <a:spcPts val="0"/>
              </a:spcAft>
              <a:buSzPts val="9600"/>
              <a:buChar char="○"/>
              <a:defRPr/>
            </a:lvl8pPr>
            <a:lvl9pPr indent="-838200" lvl="8" marL="4114800" algn="ctr">
              <a:spcBef>
                <a:spcPts val="0"/>
              </a:spcBef>
              <a:spcAft>
                <a:spcPts val="0"/>
              </a:spcAft>
              <a:buSzPts val="9600"/>
              <a:buChar char="■"/>
              <a:defRPr/>
            </a:lvl9pPr>
          </a:lstStyle>
          <a:p/>
        </p:txBody>
      </p:sp>
      <p:sp>
        <p:nvSpPr>
          <p:cNvPr id="47" name="Google Shape;47;p11"/>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2000" cy="3600000"/>
          </a:xfrm>
          <a:prstGeom prst="rect">
            <a:avLst/>
          </a:prstGeom>
        </p:spPr>
        <p:txBody>
          <a:bodyPr anchorCtr="0" anchor="ctr" bIns="417600" lIns="417600" spcFirstLastPara="1" rIns="417600" wrap="square" tIns="41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2000" cy="2448000"/>
          </a:xfrm>
          <a:prstGeom prst="rect">
            <a:avLst/>
          </a:prstGeom>
        </p:spPr>
        <p:txBody>
          <a:bodyPr anchorCtr="0" anchor="t" bIns="417600" lIns="417600" spcFirstLastPara="1" rIns="417600" wrap="square" tIns="417600">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1122120" y="4917227"/>
            <a:ext cx="30672000" cy="14572800"/>
          </a:xfrm>
          <a:prstGeom prst="rect">
            <a:avLst/>
          </a:prstGeom>
        </p:spPr>
        <p:txBody>
          <a:bodyPr anchorCtr="0" anchor="t" bIns="417600" lIns="417600" spcFirstLastPara="1" rIns="417600" wrap="square" tIns="417600">
            <a:normAutofit/>
          </a:bodyPr>
          <a:lstStyle>
            <a:lvl1pPr indent="-838200" lvl="0" marL="457200">
              <a:spcBef>
                <a:spcPts val="0"/>
              </a:spcBef>
              <a:spcAft>
                <a:spcPts val="0"/>
              </a:spcAft>
              <a:buSzPts val="9600"/>
              <a:buChar char="●"/>
              <a:defRPr/>
            </a:lvl1pPr>
            <a:lvl2pPr indent="-838200" lvl="1" marL="914400">
              <a:spcBef>
                <a:spcPts val="0"/>
              </a:spcBef>
              <a:spcAft>
                <a:spcPts val="0"/>
              </a:spcAft>
              <a:buSzPts val="9600"/>
              <a:buChar char="○"/>
              <a:defRPr/>
            </a:lvl2pPr>
            <a:lvl3pPr indent="-838200" lvl="2" marL="1371600">
              <a:spcBef>
                <a:spcPts val="0"/>
              </a:spcBef>
              <a:spcAft>
                <a:spcPts val="0"/>
              </a:spcAft>
              <a:buSzPts val="9600"/>
              <a:buChar char="■"/>
              <a:defRPr/>
            </a:lvl3pPr>
            <a:lvl4pPr indent="-838200" lvl="3" marL="1828800">
              <a:spcBef>
                <a:spcPts val="0"/>
              </a:spcBef>
              <a:spcAft>
                <a:spcPts val="0"/>
              </a:spcAft>
              <a:buSzPts val="9600"/>
              <a:buChar char="●"/>
              <a:defRPr/>
            </a:lvl4pPr>
            <a:lvl5pPr indent="-838200" lvl="4" marL="2286000">
              <a:spcBef>
                <a:spcPts val="0"/>
              </a:spcBef>
              <a:spcAft>
                <a:spcPts val="0"/>
              </a:spcAft>
              <a:buSzPts val="9600"/>
              <a:buChar char="○"/>
              <a:defRPr/>
            </a:lvl5pPr>
            <a:lvl6pPr indent="-838200" lvl="5" marL="2743200">
              <a:spcBef>
                <a:spcPts val="0"/>
              </a:spcBef>
              <a:spcAft>
                <a:spcPts val="0"/>
              </a:spcAft>
              <a:buSzPts val="9600"/>
              <a:buChar char="■"/>
              <a:defRPr/>
            </a:lvl6pPr>
            <a:lvl7pPr indent="-838200" lvl="6" marL="3200400">
              <a:spcBef>
                <a:spcPts val="0"/>
              </a:spcBef>
              <a:spcAft>
                <a:spcPts val="0"/>
              </a:spcAft>
              <a:buSzPts val="9600"/>
              <a:buChar char="●"/>
              <a:defRPr/>
            </a:lvl7pPr>
            <a:lvl8pPr indent="-838200" lvl="7" marL="3657600">
              <a:spcBef>
                <a:spcPts val="0"/>
              </a:spcBef>
              <a:spcAft>
                <a:spcPts val="0"/>
              </a:spcAft>
              <a:buSzPts val="9600"/>
              <a:buChar char="○"/>
              <a:defRPr/>
            </a:lvl8pPr>
            <a:lvl9pPr indent="-838200" lvl="8" marL="4114800">
              <a:spcBef>
                <a:spcPts val="0"/>
              </a:spcBef>
              <a:spcAft>
                <a:spcPts val="0"/>
              </a:spcAft>
              <a:buSzPts val="9600"/>
              <a:buChar char="■"/>
              <a:defRPr/>
            </a:lvl9pPr>
          </a:lstStyle>
          <a:p/>
        </p:txBody>
      </p:sp>
      <p:sp>
        <p:nvSpPr>
          <p:cNvPr id="19" name="Google Shape;19;p4"/>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2000" cy="2448000"/>
          </a:xfrm>
          <a:prstGeom prst="rect">
            <a:avLst/>
          </a:prstGeom>
        </p:spPr>
        <p:txBody>
          <a:bodyPr anchorCtr="0" anchor="t" bIns="417600" lIns="417600" spcFirstLastPara="1" rIns="417600" wrap="square" tIns="417600">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1122120" y="4917227"/>
            <a:ext cx="14400000" cy="14572800"/>
          </a:xfrm>
          <a:prstGeom prst="rect">
            <a:avLst/>
          </a:prstGeom>
        </p:spPr>
        <p:txBody>
          <a:bodyPr anchorCtr="0" anchor="t" bIns="417600" lIns="417600" spcFirstLastPara="1" rIns="417600" wrap="square" tIns="417600">
            <a:normAutofit/>
          </a:bodyPr>
          <a:lstStyle>
            <a:lvl1pPr indent="-838200" lvl="0" marL="457200">
              <a:spcBef>
                <a:spcPts val="0"/>
              </a:spcBef>
              <a:spcAft>
                <a:spcPts val="0"/>
              </a:spcAft>
              <a:buSzPts val="9600"/>
              <a:buChar char="●"/>
              <a:defRPr sz="9600"/>
            </a:lvl1pPr>
            <a:lvl2pPr indent="-838200" lvl="1" marL="914400">
              <a:spcBef>
                <a:spcPts val="0"/>
              </a:spcBef>
              <a:spcAft>
                <a:spcPts val="0"/>
              </a:spcAft>
              <a:buSzPts val="9600"/>
              <a:buChar char="○"/>
              <a:defRPr sz="9600"/>
            </a:lvl2pPr>
            <a:lvl3pPr indent="-838200" lvl="2" marL="1371600">
              <a:spcBef>
                <a:spcPts val="0"/>
              </a:spcBef>
              <a:spcAft>
                <a:spcPts val="0"/>
              </a:spcAft>
              <a:buSzPts val="9600"/>
              <a:buChar char="■"/>
              <a:defRPr sz="9600"/>
            </a:lvl3pPr>
            <a:lvl4pPr indent="-838200" lvl="3" marL="1828800">
              <a:spcBef>
                <a:spcPts val="0"/>
              </a:spcBef>
              <a:spcAft>
                <a:spcPts val="0"/>
              </a:spcAft>
              <a:buSzPts val="9600"/>
              <a:buChar char="●"/>
              <a:defRPr sz="9600"/>
            </a:lvl4pPr>
            <a:lvl5pPr indent="-838200" lvl="4" marL="2286000">
              <a:spcBef>
                <a:spcPts val="0"/>
              </a:spcBef>
              <a:spcAft>
                <a:spcPts val="0"/>
              </a:spcAft>
              <a:buSzPts val="9600"/>
              <a:buChar char="○"/>
              <a:defRPr sz="9600"/>
            </a:lvl5pPr>
            <a:lvl6pPr indent="-838200" lvl="5" marL="2743200">
              <a:spcBef>
                <a:spcPts val="0"/>
              </a:spcBef>
              <a:spcAft>
                <a:spcPts val="0"/>
              </a:spcAft>
              <a:buSzPts val="9600"/>
              <a:buChar char="■"/>
              <a:defRPr sz="9600"/>
            </a:lvl6pPr>
            <a:lvl7pPr indent="-838200" lvl="6" marL="3200400">
              <a:spcBef>
                <a:spcPts val="0"/>
              </a:spcBef>
              <a:spcAft>
                <a:spcPts val="0"/>
              </a:spcAft>
              <a:buSzPts val="9600"/>
              <a:buChar char="●"/>
              <a:defRPr sz="9600"/>
            </a:lvl7pPr>
            <a:lvl8pPr indent="-838200" lvl="7" marL="3657600">
              <a:spcBef>
                <a:spcPts val="0"/>
              </a:spcBef>
              <a:spcAft>
                <a:spcPts val="0"/>
              </a:spcAft>
              <a:buSzPts val="9600"/>
              <a:buChar char="○"/>
              <a:defRPr sz="9600"/>
            </a:lvl8pPr>
            <a:lvl9pPr indent="-838200" lvl="8" marL="4114800">
              <a:spcBef>
                <a:spcPts val="0"/>
              </a:spcBef>
              <a:spcAft>
                <a:spcPts val="0"/>
              </a:spcAft>
              <a:buSzPts val="9600"/>
              <a:buChar char="■"/>
              <a:defRPr sz="9600"/>
            </a:lvl9pPr>
          </a:lstStyle>
          <a:p/>
        </p:txBody>
      </p:sp>
      <p:sp>
        <p:nvSpPr>
          <p:cNvPr id="23" name="Google Shape;23;p5"/>
          <p:cNvSpPr txBox="1"/>
          <p:nvPr>
            <p:ph idx="2" type="body"/>
          </p:nvPr>
        </p:nvSpPr>
        <p:spPr>
          <a:xfrm>
            <a:off x="17396640" y="4917227"/>
            <a:ext cx="14400000" cy="14572800"/>
          </a:xfrm>
          <a:prstGeom prst="rect">
            <a:avLst/>
          </a:prstGeom>
        </p:spPr>
        <p:txBody>
          <a:bodyPr anchorCtr="0" anchor="t" bIns="417600" lIns="417600" spcFirstLastPara="1" rIns="417600" wrap="square" tIns="417600">
            <a:normAutofit/>
          </a:bodyPr>
          <a:lstStyle>
            <a:lvl1pPr indent="-838200" lvl="0" marL="457200">
              <a:spcBef>
                <a:spcPts val="0"/>
              </a:spcBef>
              <a:spcAft>
                <a:spcPts val="0"/>
              </a:spcAft>
              <a:buSzPts val="9600"/>
              <a:buChar char="●"/>
              <a:defRPr sz="9600"/>
            </a:lvl1pPr>
            <a:lvl2pPr indent="-838200" lvl="1" marL="914400">
              <a:spcBef>
                <a:spcPts val="0"/>
              </a:spcBef>
              <a:spcAft>
                <a:spcPts val="0"/>
              </a:spcAft>
              <a:buSzPts val="9600"/>
              <a:buChar char="○"/>
              <a:defRPr sz="9600"/>
            </a:lvl2pPr>
            <a:lvl3pPr indent="-838200" lvl="2" marL="1371600">
              <a:spcBef>
                <a:spcPts val="0"/>
              </a:spcBef>
              <a:spcAft>
                <a:spcPts val="0"/>
              </a:spcAft>
              <a:buSzPts val="9600"/>
              <a:buChar char="■"/>
              <a:defRPr sz="9600"/>
            </a:lvl3pPr>
            <a:lvl4pPr indent="-838200" lvl="3" marL="1828800">
              <a:spcBef>
                <a:spcPts val="0"/>
              </a:spcBef>
              <a:spcAft>
                <a:spcPts val="0"/>
              </a:spcAft>
              <a:buSzPts val="9600"/>
              <a:buChar char="●"/>
              <a:defRPr sz="9600"/>
            </a:lvl4pPr>
            <a:lvl5pPr indent="-838200" lvl="4" marL="2286000">
              <a:spcBef>
                <a:spcPts val="0"/>
              </a:spcBef>
              <a:spcAft>
                <a:spcPts val="0"/>
              </a:spcAft>
              <a:buSzPts val="9600"/>
              <a:buChar char="○"/>
              <a:defRPr sz="9600"/>
            </a:lvl5pPr>
            <a:lvl6pPr indent="-838200" lvl="5" marL="2743200">
              <a:spcBef>
                <a:spcPts val="0"/>
              </a:spcBef>
              <a:spcAft>
                <a:spcPts val="0"/>
              </a:spcAft>
              <a:buSzPts val="9600"/>
              <a:buChar char="■"/>
              <a:defRPr sz="9600"/>
            </a:lvl6pPr>
            <a:lvl7pPr indent="-838200" lvl="6" marL="3200400">
              <a:spcBef>
                <a:spcPts val="0"/>
              </a:spcBef>
              <a:spcAft>
                <a:spcPts val="0"/>
              </a:spcAft>
              <a:buSzPts val="9600"/>
              <a:buChar char="●"/>
              <a:defRPr sz="9600"/>
            </a:lvl7pPr>
            <a:lvl8pPr indent="-838200" lvl="7" marL="3657600">
              <a:spcBef>
                <a:spcPts val="0"/>
              </a:spcBef>
              <a:spcAft>
                <a:spcPts val="0"/>
              </a:spcAft>
              <a:buSzPts val="9600"/>
              <a:buChar char="○"/>
              <a:defRPr sz="9600"/>
            </a:lvl8pPr>
            <a:lvl9pPr indent="-838200" lvl="8" marL="4114800">
              <a:spcBef>
                <a:spcPts val="0"/>
              </a:spcBef>
              <a:spcAft>
                <a:spcPts val="0"/>
              </a:spcAft>
              <a:buSzPts val="9600"/>
              <a:buChar char="■"/>
              <a:defRPr sz="9600"/>
            </a:lvl9pPr>
          </a:lstStyle>
          <a:p/>
        </p:txBody>
      </p:sp>
      <p:sp>
        <p:nvSpPr>
          <p:cNvPr id="24" name="Google Shape;24;p5"/>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2000" cy="2448000"/>
          </a:xfrm>
          <a:prstGeom prst="rect">
            <a:avLst/>
          </a:prstGeom>
        </p:spPr>
        <p:txBody>
          <a:bodyPr anchorCtr="0" anchor="t" bIns="417600" lIns="417600" spcFirstLastPara="1" rIns="417600" wrap="square" tIns="417600">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5600"/>
          </a:xfrm>
          <a:prstGeom prst="rect">
            <a:avLst/>
          </a:prstGeom>
        </p:spPr>
        <p:txBody>
          <a:bodyPr anchorCtr="0" anchor="b" bIns="417600" lIns="417600" spcFirstLastPara="1" rIns="417600" wrap="square" tIns="41760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0" name="Google Shape;30;p7"/>
          <p:cNvSpPr txBox="1"/>
          <p:nvPr>
            <p:ph idx="1" type="body"/>
          </p:nvPr>
        </p:nvSpPr>
        <p:spPr>
          <a:xfrm>
            <a:off x="1122120" y="5928960"/>
            <a:ext cx="10108800" cy="13564800"/>
          </a:xfrm>
          <a:prstGeom prst="rect">
            <a:avLst/>
          </a:prstGeom>
        </p:spPr>
        <p:txBody>
          <a:bodyPr anchorCtr="0" anchor="t" bIns="417600" lIns="417600" spcFirstLastPara="1" rIns="417600" wrap="square" tIns="417600">
            <a:normAutofit/>
          </a:bodyPr>
          <a:lstStyle>
            <a:lvl1pPr indent="-838200" lvl="0" marL="457200">
              <a:spcBef>
                <a:spcPts val="0"/>
              </a:spcBef>
              <a:spcAft>
                <a:spcPts val="0"/>
              </a:spcAft>
              <a:buSzPts val="9600"/>
              <a:buChar char="●"/>
              <a:defRPr sz="9600"/>
            </a:lvl1pPr>
            <a:lvl2pPr indent="-838200" lvl="1" marL="914400">
              <a:spcBef>
                <a:spcPts val="0"/>
              </a:spcBef>
              <a:spcAft>
                <a:spcPts val="0"/>
              </a:spcAft>
              <a:buSzPts val="9600"/>
              <a:buChar char="○"/>
              <a:defRPr sz="9600"/>
            </a:lvl2pPr>
            <a:lvl3pPr indent="-838200" lvl="2" marL="1371600">
              <a:spcBef>
                <a:spcPts val="0"/>
              </a:spcBef>
              <a:spcAft>
                <a:spcPts val="0"/>
              </a:spcAft>
              <a:buSzPts val="9600"/>
              <a:buChar char="■"/>
              <a:defRPr sz="9600"/>
            </a:lvl3pPr>
            <a:lvl4pPr indent="-838200" lvl="3" marL="1828800">
              <a:spcBef>
                <a:spcPts val="0"/>
              </a:spcBef>
              <a:spcAft>
                <a:spcPts val="0"/>
              </a:spcAft>
              <a:buSzPts val="9600"/>
              <a:buChar char="●"/>
              <a:defRPr sz="9600"/>
            </a:lvl4pPr>
            <a:lvl5pPr indent="-838200" lvl="4" marL="2286000">
              <a:spcBef>
                <a:spcPts val="0"/>
              </a:spcBef>
              <a:spcAft>
                <a:spcPts val="0"/>
              </a:spcAft>
              <a:buSzPts val="9600"/>
              <a:buChar char="○"/>
              <a:defRPr sz="9600"/>
            </a:lvl5pPr>
            <a:lvl6pPr indent="-838200" lvl="5" marL="2743200">
              <a:spcBef>
                <a:spcPts val="0"/>
              </a:spcBef>
              <a:spcAft>
                <a:spcPts val="0"/>
              </a:spcAft>
              <a:buSzPts val="9600"/>
              <a:buChar char="■"/>
              <a:defRPr sz="9600"/>
            </a:lvl6pPr>
            <a:lvl7pPr indent="-838200" lvl="6" marL="3200400">
              <a:spcBef>
                <a:spcPts val="0"/>
              </a:spcBef>
              <a:spcAft>
                <a:spcPts val="0"/>
              </a:spcAft>
              <a:buSzPts val="9600"/>
              <a:buChar char="●"/>
              <a:defRPr sz="9600"/>
            </a:lvl7pPr>
            <a:lvl8pPr indent="-838200" lvl="7" marL="3657600">
              <a:spcBef>
                <a:spcPts val="0"/>
              </a:spcBef>
              <a:spcAft>
                <a:spcPts val="0"/>
              </a:spcAft>
              <a:buSzPts val="9600"/>
              <a:buChar char="○"/>
              <a:defRPr sz="9600"/>
            </a:lvl8pPr>
            <a:lvl9pPr indent="-838200" lvl="8" marL="4114800">
              <a:spcBef>
                <a:spcPts val="0"/>
              </a:spcBef>
              <a:spcAft>
                <a:spcPts val="0"/>
              </a:spcAft>
              <a:buSzPts val="9600"/>
              <a:buChar char="■"/>
              <a:defRPr sz="9600"/>
            </a:lvl9pPr>
          </a:lstStyle>
          <a:p/>
        </p:txBody>
      </p:sp>
      <p:sp>
        <p:nvSpPr>
          <p:cNvPr id="31" name="Google Shape;31;p7"/>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800" cy="17452800"/>
          </a:xfrm>
          <a:prstGeom prst="rect">
            <a:avLst/>
          </a:prstGeom>
        </p:spPr>
        <p:txBody>
          <a:bodyPr anchorCtr="0" anchor="ctr" bIns="417600" lIns="417600" spcFirstLastPara="1" rIns="417600" wrap="square" tIns="417600">
            <a:normAutofit/>
          </a:bodyPr>
          <a:lstStyle>
            <a:lvl1pPr lvl="0">
              <a:spcBef>
                <a:spcPts val="0"/>
              </a:spcBef>
              <a:spcAft>
                <a:spcPts val="0"/>
              </a:spcAft>
              <a:buSzPts val="19200"/>
              <a:buNone/>
              <a:defRPr sz="19200"/>
            </a:lvl1pPr>
            <a:lvl2pPr lvl="1">
              <a:spcBef>
                <a:spcPts val="0"/>
              </a:spcBef>
              <a:spcAft>
                <a:spcPts val="0"/>
              </a:spcAft>
              <a:buSzPts val="19200"/>
              <a:buNone/>
              <a:defRPr sz="19200"/>
            </a:lvl2pPr>
            <a:lvl3pPr lvl="2">
              <a:spcBef>
                <a:spcPts val="0"/>
              </a:spcBef>
              <a:spcAft>
                <a:spcPts val="0"/>
              </a:spcAft>
              <a:buSzPts val="19200"/>
              <a:buNone/>
              <a:defRPr sz="19200"/>
            </a:lvl3pPr>
            <a:lvl4pPr lvl="3">
              <a:spcBef>
                <a:spcPts val="0"/>
              </a:spcBef>
              <a:spcAft>
                <a:spcPts val="0"/>
              </a:spcAft>
              <a:buSzPts val="19200"/>
              <a:buNone/>
              <a:defRPr sz="19200"/>
            </a:lvl4pPr>
            <a:lvl5pPr lvl="4">
              <a:spcBef>
                <a:spcPts val="0"/>
              </a:spcBef>
              <a:spcAft>
                <a:spcPts val="0"/>
              </a:spcAft>
              <a:buSzPts val="19200"/>
              <a:buNone/>
              <a:defRPr sz="19200"/>
            </a:lvl5pPr>
            <a:lvl6pPr lvl="5">
              <a:spcBef>
                <a:spcPts val="0"/>
              </a:spcBef>
              <a:spcAft>
                <a:spcPts val="0"/>
              </a:spcAft>
              <a:buSzPts val="19200"/>
              <a:buNone/>
              <a:defRPr sz="19200"/>
            </a:lvl6pPr>
            <a:lvl7pPr lvl="6">
              <a:spcBef>
                <a:spcPts val="0"/>
              </a:spcBef>
              <a:spcAft>
                <a:spcPts val="0"/>
              </a:spcAft>
              <a:buSzPts val="19200"/>
              <a:buNone/>
              <a:defRPr sz="19200"/>
            </a:lvl7pPr>
            <a:lvl8pPr lvl="7">
              <a:spcBef>
                <a:spcPts val="0"/>
              </a:spcBef>
              <a:spcAft>
                <a:spcPts val="0"/>
              </a:spcAft>
              <a:buSzPts val="19200"/>
              <a:buNone/>
              <a:defRPr sz="19200"/>
            </a:lvl8pPr>
            <a:lvl9pPr lvl="8">
              <a:spcBef>
                <a:spcPts val="0"/>
              </a:spcBef>
              <a:spcAft>
                <a:spcPts val="0"/>
              </a:spcAft>
              <a:buSzPts val="19200"/>
              <a:buNone/>
              <a:defRPr sz="19200"/>
            </a:lvl9pPr>
          </a:lstStyle>
          <a:p/>
        </p:txBody>
      </p:sp>
      <p:sp>
        <p:nvSpPr>
          <p:cNvPr id="34" name="Google Shape;34;p8"/>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73600" cy="21945600"/>
          </a:xfrm>
          <a:prstGeom prst="rect">
            <a:avLst/>
          </a:prstGeom>
          <a:solidFill>
            <a:schemeClr val="lt2"/>
          </a:solidFill>
          <a:ln>
            <a:noFill/>
          </a:ln>
        </p:spPr>
        <p:txBody>
          <a:bodyPr anchorCtr="0" anchor="ctr" bIns="417600" lIns="417600" spcFirstLastPara="1" rIns="417600" wrap="square" tIns="41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72800" cy="6336000"/>
          </a:xfrm>
          <a:prstGeom prst="rect">
            <a:avLst/>
          </a:prstGeom>
        </p:spPr>
        <p:txBody>
          <a:bodyPr anchorCtr="0" anchor="b" bIns="417600" lIns="417600" spcFirstLastPara="1" rIns="417600" wrap="square" tIns="41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38" name="Google Shape;38;p9"/>
          <p:cNvSpPr txBox="1"/>
          <p:nvPr>
            <p:ph idx="1" type="subTitle"/>
          </p:nvPr>
        </p:nvSpPr>
        <p:spPr>
          <a:xfrm>
            <a:off x="955800" y="11959787"/>
            <a:ext cx="14572800" cy="5270400"/>
          </a:xfrm>
          <a:prstGeom prst="rect">
            <a:avLst/>
          </a:prstGeom>
        </p:spPr>
        <p:txBody>
          <a:bodyPr anchorCtr="0" anchor="t" bIns="417600" lIns="417600" spcFirstLastPara="1" rIns="417600" wrap="square" tIns="41760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39" name="Google Shape;39;p9"/>
          <p:cNvSpPr txBox="1"/>
          <p:nvPr>
            <p:ph idx="2" type="body"/>
          </p:nvPr>
        </p:nvSpPr>
        <p:spPr>
          <a:xfrm>
            <a:off x="17782200" y="3089387"/>
            <a:ext cx="13824000" cy="15753600"/>
          </a:xfrm>
          <a:prstGeom prst="rect">
            <a:avLst/>
          </a:prstGeom>
        </p:spPr>
        <p:txBody>
          <a:bodyPr anchorCtr="0" anchor="ctr" bIns="417600" lIns="417600" spcFirstLastPara="1" rIns="417600" wrap="square" tIns="417600">
            <a:normAutofit/>
          </a:bodyPr>
          <a:lstStyle>
            <a:lvl1pPr indent="-838200" lvl="0" marL="457200">
              <a:spcBef>
                <a:spcPts val="0"/>
              </a:spcBef>
              <a:spcAft>
                <a:spcPts val="0"/>
              </a:spcAft>
              <a:buSzPts val="9600"/>
              <a:buChar char="●"/>
              <a:defRPr/>
            </a:lvl1pPr>
            <a:lvl2pPr indent="-838200" lvl="1" marL="914400">
              <a:spcBef>
                <a:spcPts val="0"/>
              </a:spcBef>
              <a:spcAft>
                <a:spcPts val="0"/>
              </a:spcAft>
              <a:buSzPts val="9600"/>
              <a:buChar char="○"/>
              <a:defRPr/>
            </a:lvl2pPr>
            <a:lvl3pPr indent="-838200" lvl="2" marL="1371600">
              <a:spcBef>
                <a:spcPts val="0"/>
              </a:spcBef>
              <a:spcAft>
                <a:spcPts val="0"/>
              </a:spcAft>
              <a:buSzPts val="9600"/>
              <a:buChar char="■"/>
              <a:defRPr/>
            </a:lvl3pPr>
            <a:lvl4pPr indent="-838200" lvl="3" marL="1828800">
              <a:spcBef>
                <a:spcPts val="0"/>
              </a:spcBef>
              <a:spcAft>
                <a:spcPts val="0"/>
              </a:spcAft>
              <a:buSzPts val="9600"/>
              <a:buChar char="●"/>
              <a:defRPr/>
            </a:lvl4pPr>
            <a:lvl5pPr indent="-838200" lvl="4" marL="2286000">
              <a:spcBef>
                <a:spcPts val="0"/>
              </a:spcBef>
              <a:spcAft>
                <a:spcPts val="0"/>
              </a:spcAft>
              <a:buSzPts val="9600"/>
              <a:buChar char="○"/>
              <a:defRPr/>
            </a:lvl5pPr>
            <a:lvl6pPr indent="-838200" lvl="5" marL="2743200">
              <a:spcBef>
                <a:spcPts val="0"/>
              </a:spcBef>
              <a:spcAft>
                <a:spcPts val="0"/>
              </a:spcAft>
              <a:buSzPts val="9600"/>
              <a:buChar char="■"/>
              <a:defRPr/>
            </a:lvl6pPr>
            <a:lvl7pPr indent="-838200" lvl="6" marL="3200400">
              <a:spcBef>
                <a:spcPts val="0"/>
              </a:spcBef>
              <a:spcAft>
                <a:spcPts val="0"/>
              </a:spcAft>
              <a:buSzPts val="9600"/>
              <a:buChar char="●"/>
              <a:defRPr/>
            </a:lvl7pPr>
            <a:lvl8pPr indent="-838200" lvl="7" marL="3657600">
              <a:spcBef>
                <a:spcPts val="0"/>
              </a:spcBef>
              <a:spcAft>
                <a:spcPts val="0"/>
              </a:spcAft>
              <a:buSzPts val="9600"/>
              <a:buChar char="○"/>
              <a:defRPr/>
            </a:lvl8pPr>
            <a:lvl9pPr indent="-838200" lvl="8" marL="4114800">
              <a:spcBef>
                <a:spcPts val="0"/>
              </a:spcBef>
              <a:spcAft>
                <a:spcPts val="0"/>
              </a:spcAft>
              <a:buSzPts val="9600"/>
              <a:buChar char="■"/>
              <a:defRPr/>
            </a:lvl9pPr>
          </a:lstStyle>
          <a:p/>
        </p:txBody>
      </p:sp>
      <p:sp>
        <p:nvSpPr>
          <p:cNvPr id="40" name="Google Shape;40;p9"/>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600000" cy="2592000"/>
          </a:xfrm>
          <a:prstGeom prst="rect">
            <a:avLst/>
          </a:prstGeom>
        </p:spPr>
        <p:txBody>
          <a:bodyPr anchorCtr="0" anchor="ctr" bIns="417600" lIns="417600" spcFirstLastPara="1" rIns="417600" wrap="square" tIns="41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30500848" y="19896392"/>
            <a:ext cx="1987200" cy="1670400"/>
          </a:xfrm>
          <a:prstGeom prst="rect">
            <a:avLst/>
          </a:prstGeom>
        </p:spPr>
        <p:txBody>
          <a:bodyPr anchorCtr="0" anchor="ctr" bIns="417600" lIns="417600" spcFirstLastPara="1" rIns="417600" wrap="square" tIns="41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2000" cy="2448000"/>
          </a:xfrm>
          <a:prstGeom prst="rect">
            <a:avLst/>
          </a:prstGeom>
          <a:noFill/>
          <a:ln>
            <a:noFill/>
          </a:ln>
        </p:spPr>
        <p:txBody>
          <a:bodyPr anchorCtr="0" anchor="t" bIns="417600" lIns="417600" spcFirstLastPara="1" rIns="417600" wrap="square" tIns="417600">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1122120" y="4917227"/>
            <a:ext cx="30672000" cy="14572800"/>
          </a:xfrm>
          <a:prstGeom prst="rect">
            <a:avLst/>
          </a:prstGeom>
          <a:noFill/>
          <a:ln>
            <a:noFill/>
          </a:ln>
        </p:spPr>
        <p:txBody>
          <a:bodyPr anchorCtr="0" anchor="t" bIns="417600" lIns="417600" spcFirstLastPara="1" rIns="417600" wrap="square" tIns="41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838200" lvl="1" marL="914400">
              <a:lnSpc>
                <a:spcPct val="115000"/>
              </a:lnSpc>
              <a:spcBef>
                <a:spcPts val="0"/>
              </a:spcBef>
              <a:spcAft>
                <a:spcPts val="0"/>
              </a:spcAft>
              <a:buClr>
                <a:schemeClr val="dk2"/>
              </a:buClr>
              <a:buSzPts val="9600"/>
              <a:buChar char="○"/>
              <a:defRPr sz="9600">
                <a:solidFill>
                  <a:schemeClr val="dk2"/>
                </a:solidFill>
              </a:defRPr>
            </a:lvl2pPr>
            <a:lvl3pPr indent="-838200" lvl="2" marL="1371600">
              <a:lnSpc>
                <a:spcPct val="115000"/>
              </a:lnSpc>
              <a:spcBef>
                <a:spcPts val="0"/>
              </a:spcBef>
              <a:spcAft>
                <a:spcPts val="0"/>
              </a:spcAft>
              <a:buClr>
                <a:schemeClr val="dk2"/>
              </a:buClr>
              <a:buSzPts val="9600"/>
              <a:buChar char="■"/>
              <a:defRPr sz="9600">
                <a:solidFill>
                  <a:schemeClr val="dk2"/>
                </a:solidFill>
              </a:defRPr>
            </a:lvl3pPr>
            <a:lvl4pPr indent="-838200" lvl="3" marL="1828800">
              <a:lnSpc>
                <a:spcPct val="115000"/>
              </a:lnSpc>
              <a:spcBef>
                <a:spcPts val="0"/>
              </a:spcBef>
              <a:spcAft>
                <a:spcPts val="0"/>
              </a:spcAft>
              <a:buClr>
                <a:schemeClr val="dk2"/>
              </a:buClr>
              <a:buSzPts val="9600"/>
              <a:buChar char="●"/>
              <a:defRPr sz="9600">
                <a:solidFill>
                  <a:schemeClr val="dk2"/>
                </a:solidFill>
              </a:defRPr>
            </a:lvl4pPr>
            <a:lvl5pPr indent="-838200" lvl="4" marL="2286000">
              <a:lnSpc>
                <a:spcPct val="115000"/>
              </a:lnSpc>
              <a:spcBef>
                <a:spcPts val="0"/>
              </a:spcBef>
              <a:spcAft>
                <a:spcPts val="0"/>
              </a:spcAft>
              <a:buClr>
                <a:schemeClr val="dk2"/>
              </a:buClr>
              <a:buSzPts val="9600"/>
              <a:buChar char="○"/>
              <a:defRPr sz="9600">
                <a:solidFill>
                  <a:schemeClr val="dk2"/>
                </a:solidFill>
              </a:defRPr>
            </a:lvl5pPr>
            <a:lvl6pPr indent="-838200" lvl="5" marL="2743200">
              <a:lnSpc>
                <a:spcPct val="115000"/>
              </a:lnSpc>
              <a:spcBef>
                <a:spcPts val="0"/>
              </a:spcBef>
              <a:spcAft>
                <a:spcPts val="0"/>
              </a:spcAft>
              <a:buClr>
                <a:schemeClr val="dk2"/>
              </a:buClr>
              <a:buSzPts val="9600"/>
              <a:buChar char="■"/>
              <a:defRPr sz="9600">
                <a:solidFill>
                  <a:schemeClr val="dk2"/>
                </a:solidFill>
              </a:defRPr>
            </a:lvl6pPr>
            <a:lvl7pPr indent="-838200" lvl="6" marL="3200400">
              <a:lnSpc>
                <a:spcPct val="115000"/>
              </a:lnSpc>
              <a:spcBef>
                <a:spcPts val="0"/>
              </a:spcBef>
              <a:spcAft>
                <a:spcPts val="0"/>
              </a:spcAft>
              <a:buClr>
                <a:schemeClr val="dk2"/>
              </a:buClr>
              <a:buSzPts val="9600"/>
              <a:buChar char="●"/>
              <a:defRPr sz="9600">
                <a:solidFill>
                  <a:schemeClr val="dk2"/>
                </a:solidFill>
              </a:defRPr>
            </a:lvl7pPr>
            <a:lvl8pPr indent="-838200" lvl="7" marL="3657600">
              <a:lnSpc>
                <a:spcPct val="115000"/>
              </a:lnSpc>
              <a:spcBef>
                <a:spcPts val="0"/>
              </a:spcBef>
              <a:spcAft>
                <a:spcPts val="0"/>
              </a:spcAft>
              <a:buClr>
                <a:schemeClr val="dk2"/>
              </a:buClr>
              <a:buSzPts val="9600"/>
              <a:buChar char="○"/>
              <a:defRPr sz="9600">
                <a:solidFill>
                  <a:schemeClr val="dk2"/>
                </a:solidFill>
              </a:defRPr>
            </a:lvl8pPr>
            <a:lvl9pPr indent="-838200" lvl="8" marL="4114800">
              <a:lnSpc>
                <a:spcPct val="115000"/>
              </a:lnSpc>
              <a:spcBef>
                <a:spcPts val="0"/>
              </a:spcBef>
              <a:spcAft>
                <a:spcPts val="0"/>
              </a:spcAft>
              <a:buClr>
                <a:schemeClr val="dk2"/>
              </a:buClr>
              <a:buSzPts val="9600"/>
              <a:buChar char="■"/>
              <a:defRPr sz="9600">
                <a:solidFill>
                  <a:schemeClr val="dk2"/>
                </a:solidFill>
              </a:defRPr>
            </a:lvl9pPr>
          </a:lstStyle>
          <a:p/>
        </p:txBody>
      </p:sp>
      <p:sp>
        <p:nvSpPr>
          <p:cNvPr id="8" name="Google Shape;8;p1"/>
          <p:cNvSpPr txBox="1"/>
          <p:nvPr>
            <p:ph idx="12" type="sldNum"/>
          </p:nvPr>
        </p:nvSpPr>
        <p:spPr>
          <a:xfrm>
            <a:off x="30500848" y="19896392"/>
            <a:ext cx="1987200" cy="1670400"/>
          </a:xfrm>
          <a:prstGeom prst="rect">
            <a:avLst/>
          </a:prstGeom>
          <a:noFill/>
          <a:ln>
            <a:noFill/>
          </a:ln>
        </p:spPr>
        <p:txBody>
          <a:bodyPr anchorCtr="0" anchor="ctr" bIns="417600" lIns="417600" spcFirstLastPara="1" rIns="417600" wrap="square" tIns="417600">
            <a:normAutofit/>
          </a:bodyPr>
          <a:lstStyle>
            <a:lvl1pPr lvl="0" algn="r">
              <a:buNone/>
              <a:defRPr sz="100">
                <a:solidFill>
                  <a:schemeClr val="dk2"/>
                </a:solidFill>
              </a:defRPr>
            </a:lvl1pPr>
            <a:lvl2pPr lvl="1" algn="r">
              <a:buNone/>
              <a:defRPr sz="100">
                <a:solidFill>
                  <a:schemeClr val="dk2"/>
                </a:solidFill>
              </a:defRPr>
            </a:lvl2pPr>
            <a:lvl3pPr lvl="2" algn="r">
              <a:buNone/>
              <a:defRPr sz="100">
                <a:solidFill>
                  <a:schemeClr val="dk2"/>
                </a:solidFill>
              </a:defRPr>
            </a:lvl3pPr>
            <a:lvl4pPr lvl="3" algn="r">
              <a:buNone/>
              <a:defRPr sz="100">
                <a:solidFill>
                  <a:schemeClr val="dk2"/>
                </a:solidFill>
              </a:defRPr>
            </a:lvl4pPr>
            <a:lvl5pPr lvl="4" algn="r">
              <a:buNone/>
              <a:defRPr sz="100">
                <a:solidFill>
                  <a:schemeClr val="dk2"/>
                </a:solidFill>
              </a:defRPr>
            </a:lvl5pPr>
            <a:lvl6pPr lvl="5" algn="r">
              <a:buNone/>
              <a:defRPr sz="100">
                <a:solidFill>
                  <a:schemeClr val="dk2"/>
                </a:solidFill>
              </a:defRPr>
            </a:lvl6pPr>
            <a:lvl7pPr lvl="6" algn="r">
              <a:buNone/>
              <a:defRPr sz="100">
                <a:solidFill>
                  <a:schemeClr val="dk2"/>
                </a:solidFill>
              </a:defRPr>
            </a:lvl7pPr>
            <a:lvl8pPr lvl="7" algn="r">
              <a:buNone/>
              <a:defRPr sz="100">
                <a:solidFill>
                  <a:schemeClr val="dk2"/>
                </a:solidFill>
              </a:defRPr>
            </a:lvl8pPr>
            <a:lvl9pPr lvl="8" algn="r">
              <a:buNone/>
              <a:defRPr sz="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 Id="rId10"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147725" y="630375"/>
            <a:ext cx="13366500" cy="1863600"/>
          </a:xfrm>
          <a:prstGeom prst="rect">
            <a:avLst/>
          </a:prstGeom>
        </p:spPr>
        <p:txBody>
          <a:bodyPr anchorCtr="0" anchor="b" bIns="417600" lIns="417600" spcFirstLastPara="1" rIns="417600" wrap="square" tIns="417600">
            <a:noAutofit/>
          </a:bodyPr>
          <a:lstStyle/>
          <a:p>
            <a:pPr indent="0" lvl="0" marL="0" rtl="0" algn="l">
              <a:spcBef>
                <a:spcPts val="0"/>
              </a:spcBef>
              <a:spcAft>
                <a:spcPts val="0"/>
              </a:spcAft>
              <a:buNone/>
            </a:pPr>
            <a:r>
              <a:rPr b="1" lang="en" sz="6000">
                <a:latin typeface="Droid Serif"/>
                <a:ea typeface="Droid Serif"/>
                <a:cs typeface="Droid Serif"/>
                <a:sym typeface="Droid Serif"/>
              </a:rPr>
              <a:t>Facial recognition Door camera</a:t>
            </a:r>
            <a:endParaRPr b="1" sz="6000">
              <a:latin typeface="Droid Serif"/>
              <a:ea typeface="Droid Serif"/>
              <a:cs typeface="Droid Serif"/>
              <a:sym typeface="Droid Serif"/>
            </a:endParaRPr>
          </a:p>
        </p:txBody>
      </p:sp>
      <p:sp>
        <p:nvSpPr>
          <p:cNvPr id="55" name="Google Shape;55;p13"/>
          <p:cNvSpPr txBox="1"/>
          <p:nvPr>
            <p:ph idx="1" type="subTitle"/>
          </p:nvPr>
        </p:nvSpPr>
        <p:spPr>
          <a:xfrm flipH="1">
            <a:off x="14606473" y="2669704"/>
            <a:ext cx="4449000" cy="1168200"/>
          </a:xfrm>
          <a:prstGeom prst="rect">
            <a:avLst/>
          </a:prstGeom>
        </p:spPr>
        <p:txBody>
          <a:bodyPr anchorCtr="0" anchor="t" bIns="417600" lIns="417600" spcFirstLastPara="1" rIns="417600" wrap="square" tIns="417600">
            <a:noAutofit/>
          </a:bodyPr>
          <a:lstStyle/>
          <a:p>
            <a:pPr indent="0" lvl="0" marL="0" rtl="0" algn="l">
              <a:spcBef>
                <a:spcPts val="0"/>
              </a:spcBef>
              <a:spcAft>
                <a:spcPts val="0"/>
              </a:spcAft>
              <a:buNone/>
            </a:pPr>
            <a:r>
              <a:rPr lang="en" sz="3200"/>
              <a:t>Matt, Jean,Yuktha</a:t>
            </a:r>
            <a:endParaRPr sz="3200"/>
          </a:p>
        </p:txBody>
      </p:sp>
      <p:sp>
        <p:nvSpPr>
          <p:cNvPr id="56" name="Google Shape;56;p13"/>
          <p:cNvSpPr txBox="1"/>
          <p:nvPr/>
        </p:nvSpPr>
        <p:spPr>
          <a:xfrm>
            <a:off x="13698375" y="2083025"/>
            <a:ext cx="6265200" cy="11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2"/>
                </a:solidFill>
              </a:rPr>
              <a:t>ECE 196 Spring 2024</a:t>
            </a:r>
            <a:endParaRPr sz="4800">
              <a:solidFill>
                <a:schemeClr val="dk2"/>
              </a:solidFill>
            </a:endParaRPr>
          </a:p>
        </p:txBody>
      </p:sp>
      <p:pic>
        <p:nvPicPr>
          <p:cNvPr id="57" name="Google Shape;57;p13"/>
          <p:cNvPicPr preferRelativeResize="0"/>
          <p:nvPr/>
        </p:nvPicPr>
        <p:blipFill>
          <a:blip r:embed="rId3">
            <a:alphaModFix/>
          </a:blip>
          <a:stretch>
            <a:fillRect/>
          </a:stretch>
        </p:blipFill>
        <p:spPr>
          <a:xfrm>
            <a:off x="890325" y="630380"/>
            <a:ext cx="4247399" cy="1043587"/>
          </a:xfrm>
          <a:prstGeom prst="rect">
            <a:avLst/>
          </a:prstGeom>
          <a:noFill/>
          <a:ln>
            <a:noFill/>
          </a:ln>
        </p:spPr>
      </p:pic>
      <p:sp>
        <p:nvSpPr>
          <p:cNvPr id="58" name="Google Shape;58;p13"/>
          <p:cNvSpPr txBox="1"/>
          <p:nvPr/>
        </p:nvSpPr>
        <p:spPr>
          <a:xfrm>
            <a:off x="789525" y="4428225"/>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Problem Statement	</a:t>
            </a:r>
            <a:endParaRPr b="1" sz="5000">
              <a:solidFill>
                <a:schemeClr val="dk1"/>
              </a:solidFill>
              <a:latin typeface="Economica"/>
              <a:ea typeface="Economica"/>
              <a:cs typeface="Economica"/>
              <a:sym typeface="Economica"/>
            </a:endParaRPr>
          </a:p>
        </p:txBody>
      </p:sp>
      <p:sp>
        <p:nvSpPr>
          <p:cNvPr id="59" name="Google Shape;59;p13"/>
          <p:cNvSpPr txBox="1"/>
          <p:nvPr/>
        </p:nvSpPr>
        <p:spPr>
          <a:xfrm>
            <a:off x="5238525" y="4414400"/>
            <a:ext cx="27562800" cy="13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latin typeface="Open Sans"/>
                <a:ea typeface="Open Sans"/>
                <a:cs typeface="Open Sans"/>
                <a:sym typeface="Open Sans"/>
              </a:rPr>
              <a:t>People with amnesia struggle to remember a lot of their personal information including their identity, other people’s identities, location of belongings, etc. It severely disrupts their everyday lives and is harder especially when they have to be independent. </a:t>
            </a:r>
            <a:endParaRPr sz="3600"/>
          </a:p>
        </p:txBody>
      </p:sp>
      <p:sp>
        <p:nvSpPr>
          <p:cNvPr id="60" name="Google Shape;60;p13"/>
          <p:cNvSpPr txBox="1"/>
          <p:nvPr/>
        </p:nvSpPr>
        <p:spPr>
          <a:xfrm>
            <a:off x="10468581" y="7435125"/>
            <a:ext cx="9495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Proposed Idea: Door Camera with Facial Recog. </a:t>
            </a:r>
            <a:endParaRPr b="1" sz="5000">
              <a:solidFill>
                <a:schemeClr val="dk1"/>
              </a:solidFill>
              <a:latin typeface="Economica"/>
              <a:ea typeface="Economica"/>
              <a:cs typeface="Economica"/>
              <a:sym typeface="Economica"/>
            </a:endParaRPr>
          </a:p>
        </p:txBody>
      </p:sp>
      <p:grpSp>
        <p:nvGrpSpPr>
          <p:cNvPr id="61" name="Google Shape;61;p13"/>
          <p:cNvGrpSpPr/>
          <p:nvPr/>
        </p:nvGrpSpPr>
        <p:grpSpPr>
          <a:xfrm>
            <a:off x="10390416" y="9011032"/>
            <a:ext cx="9651311" cy="4725494"/>
            <a:chOff x="240900" y="1147225"/>
            <a:chExt cx="8984650" cy="3618850"/>
          </a:xfrm>
        </p:grpSpPr>
        <p:pic>
          <p:nvPicPr>
            <p:cNvPr id="62" name="Google Shape;62;p13"/>
            <p:cNvPicPr preferRelativeResize="0"/>
            <p:nvPr/>
          </p:nvPicPr>
          <p:blipFill>
            <a:blip r:embed="rId4">
              <a:alphaModFix/>
            </a:blip>
            <a:stretch>
              <a:fillRect/>
            </a:stretch>
          </p:blipFill>
          <p:spPr>
            <a:xfrm>
              <a:off x="547650" y="1627625"/>
              <a:ext cx="831300" cy="831300"/>
            </a:xfrm>
            <a:prstGeom prst="rect">
              <a:avLst/>
            </a:prstGeom>
            <a:noFill/>
            <a:ln>
              <a:noFill/>
            </a:ln>
          </p:spPr>
        </p:pic>
        <p:sp>
          <p:nvSpPr>
            <p:cNvPr id="63" name="Google Shape;63;p13"/>
            <p:cNvSpPr txBox="1"/>
            <p:nvPr/>
          </p:nvSpPr>
          <p:spPr>
            <a:xfrm>
              <a:off x="240900" y="2458913"/>
              <a:ext cx="2579700" cy="2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latin typeface="Open Sans"/>
                  <a:ea typeface="Open Sans"/>
                  <a:cs typeface="Open Sans"/>
                  <a:sym typeface="Open Sans"/>
                </a:rPr>
                <a:t>Take photos of Robert’s face using smartphone</a:t>
              </a:r>
              <a:endParaRPr sz="1200">
                <a:solidFill>
                  <a:srgbClr val="000000"/>
                </a:solidFill>
                <a:latin typeface="Open Sans"/>
                <a:ea typeface="Open Sans"/>
                <a:cs typeface="Open Sans"/>
                <a:sym typeface="Open Sans"/>
              </a:endParaRPr>
            </a:p>
          </p:txBody>
        </p:sp>
        <p:pic>
          <p:nvPicPr>
            <p:cNvPr id="64" name="Google Shape;64;p13"/>
            <p:cNvPicPr preferRelativeResize="0"/>
            <p:nvPr/>
          </p:nvPicPr>
          <p:blipFill>
            <a:blip r:embed="rId5">
              <a:alphaModFix/>
            </a:blip>
            <a:stretch>
              <a:fillRect/>
            </a:stretch>
          </p:blipFill>
          <p:spPr>
            <a:xfrm>
              <a:off x="1460550" y="1707675"/>
              <a:ext cx="751250" cy="751250"/>
            </a:xfrm>
            <a:prstGeom prst="rect">
              <a:avLst/>
            </a:prstGeom>
            <a:noFill/>
            <a:ln>
              <a:noFill/>
            </a:ln>
          </p:spPr>
        </p:pic>
        <p:pic>
          <p:nvPicPr>
            <p:cNvPr id="65" name="Google Shape;65;p13"/>
            <p:cNvPicPr preferRelativeResize="0"/>
            <p:nvPr/>
          </p:nvPicPr>
          <p:blipFill>
            <a:blip r:embed="rId5">
              <a:alphaModFix/>
            </a:blip>
            <a:stretch>
              <a:fillRect/>
            </a:stretch>
          </p:blipFill>
          <p:spPr>
            <a:xfrm>
              <a:off x="1557900" y="1627625"/>
              <a:ext cx="751250" cy="751250"/>
            </a:xfrm>
            <a:prstGeom prst="rect">
              <a:avLst/>
            </a:prstGeom>
            <a:noFill/>
            <a:ln>
              <a:noFill/>
            </a:ln>
          </p:spPr>
        </p:pic>
        <p:pic>
          <p:nvPicPr>
            <p:cNvPr id="66" name="Google Shape;66;p13"/>
            <p:cNvPicPr preferRelativeResize="0"/>
            <p:nvPr/>
          </p:nvPicPr>
          <p:blipFill>
            <a:blip r:embed="rId5">
              <a:alphaModFix/>
            </a:blip>
            <a:stretch>
              <a:fillRect/>
            </a:stretch>
          </p:blipFill>
          <p:spPr>
            <a:xfrm>
              <a:off x="1661275" y="1556850"/>
              <a:ext cx="751250" cy="751250"/>
            </a:xfrm>
            <a:prstGeom prst="rect">
              <a:avLst/>
            </a:prstGeom>
            <a:noFill/>
            <a:ln>
              <a:noFill/>
            </a:ln>
          </p:spPr>
        </p:pic>
        <p:cxnSp>
          <p:nvCxnSpPr>
            <p:cNvPr id="67" name="Google Shape;67;p13"/>
            <p:cNvCxnSpPr/>
            <p:nvPr/>
          </p:nvCxnSpPr>
          <p:spPr>
            <a:xfrm>
              <a:off x="2532425" y="1927878"/>
              <a:ext cx="1195500" cy="9300"/>
            </a:xfrm>
            <a:prstGeom prst="straightConnector1">
              <a:avLst/>
            </a:prstGeom>
            <a:noFill/>
            <a:ln cap="flat" cmpd="sng" w="9525">
              <a:solidFill>
                <a:srgbClr val="B7B7B7"/>
              </a:solidFill>
              <a:prstDash val="solid"/>
              <a:round/>
              <a:headEnd len="med" w="med" type="none"/>
              <a:tailEnd len="med" w="med" type="triangle"/>
            </a:ln>
          </p:spPr>
        </p:cxnSp>
        <p:pic>
          <p:nvPicPr>
            <p:cNvPr id="68" name="Google Shape;68;p13"/>
            <p:cNvPicPr preferRelativeResize="0"/>
            <p:nvPr/>
          </p:nvPicPr>
          <p:blipFill>
            <a:blip r:embed="rId6">
              <a:alphaModFix/>
            </a:blip>
            <a:stretch>
              <a:fillRect/>
            </a:stretch>
          </p:blipFill>
          <p:spPr>
            <a:xfrm>
              <a:off x="2901386" y="1794771"/>
              <a:ext cx="370355" cy="275400"/>
            </a:xfrm>
            <a:prstGeom prst="rect">
              <a:avLst/>
            </a:prstGeom>
            <a:noFill/>
            <a:ln>
              <a:noFill/>
            </a:ln>
          </p:spPr>
        </p:pic>
        <p:pic>
          <p:nvPicPr>
            <p:cNvPr id="69" name="Google Shape;69;p13"/>
            <p:cNvPicPr preferRelativeResize="0"/>
            <p:nvPr/>
          </p:nvPicPr>
          <p:blipFill>
            <a:blip r:embed="rId7">
              <a:alphaModFix/>
            </a:blip>
            <a:stretch>
              <a:fillRect/>
            </a:stretch>
          </p:blipFill>
          <p:spPr>
            <a:xfrm>
              <a:off x="4752900" y="1633077"/>
              <a:ext cx="933274" cy="598800"/>
            </a:xfrm>
            <a:prstGeom prst="rect">
              <a:avLst/>
            </a:prstGeom>
            <a:noFill/>
            <a:ln>
              <a:noFill/>
            </a:ln>
          </p:spPr>
        </p:pic>
        <p:cxnSp>
          <p:nvCxnSpPr>
            <p:cNvPr id="70" name="Google Shape;70;p13"/>
            <p:cNvCxnSpPr>
              <a:endCxn id="71" idx="1"/>
            </p:cNvCxnSpPr>
            <p:nvPr/>
          </p:nvCxnSpPr>
          <p:spPr>
            <a:xfrm>
              <a:off x="5866975" y="1926874"/>
              <a:ext cx="986400" cy="0"/>
            </a:xfrm>
            <a:prstGeom prst="straightConnector1">
              <a:avLst/>
            </a:prstGeom>
            <a:noFill/>
            <a:ln cap="flat" cmpd="sng" w="9525">
              <a:solidFill>
                <a:srgbClr val="B7B7B7"/>
              </a:solidFill>
              <a:prstDash val="solid"/>
              <a:round/>
              <a:headEnd len="med" w="med" type="none"/>
              <a:tailEnd len="med" w="med" type="triangle"/>
            </a:ln>
          </p:spPr>
        </p:cxnSp>
        <p:cxnSp>
          <p:nvCxnSpPr>
            <p:cNvPr id="72" name="Google Shape;72;p13"/>
            <p:cNvCxnSpPr/>
            <p:nvPr/>
          </p:nvCxnSpPr>
          <p:spPr>
            <a:xfrm>
              <a:off x="7447850" y="2548150"/>
              <a:ext cx="7800" cy="676500"/>
            </a:xfrm>
            <a:prstGeom prst="straightConnector1">
              <a:avLst/>
            </a:prstGeom>
            <a:noFill/>
            <a:ln cap="flat" cmpd="sng" w="9525">
              <a:solidFill>
                <a:srgbClr val="B7B7B7"/>
              </a:solidFill>
              <a:prstDash val="solid"/>
              <a:round/>
              <a:headEnd len="med" w="med" type="none"/>
              <a:tailEnd len="med" w="med" type="triangle"/>
            </a:ln>
          </p:spPr>
        </p:cxnSp>
        <p:pic>
          <p:nvPicPr>
            <p:cNvPr id="71" name="Google Shape;71;p13"/>
            <p:cNvPicPr preferRelativeResize="0"/>
            <p:nvPr/>
          </p:nvPicPr>
          <p:blipFill>
            <a:blip r:embed="rId8">
              <a:alphaModFix/>
            </a:blip>
            <a:stretch>
              <a:fillRect/>
            </a:stretch>
          </p:blipFill>
          <p:spPr>
            <a:xfrm>
              <a:off x="6853375" y="1469322"/>
              <a:ext cx="1070900" cy="915103"/>
            </a:xfrm>
            <a:prstGeom prst="rect">
              <a:avLst/>
            </a:prstGeom>
            <a:noFill/>
            <a:ln>
              <a:noFill/>
            </a:ln>
          </p:spPr>
        </p:pic>
        <p:pic>
          <p:nvPicPr>
            <p:cNvPr id="73" name="Google Shape;73;p13"/>
            <p:cNvPicPr preferRelativeResize="0"/>
            <p:nvPr/>
          </p:nvPicPr>
          <p:blipFill>
            <a:blip r:embed="rId5">
              <a:alphaModFix/>
            </a:blip>
            <a:stretch>
              <a:fillRect/>
            </a:stretch>
          </p:blipFill>
          <p:spPr>
            <a:xfrm>
              <a:off x="7013200" y="3497325"/>
              <a:ext cx="751250" cy="751250"/>
            </a:xfrm>
            <a:prstGeom prst="rect">
              <a:avLst/>
            </a:prstGeom>
            <a:noFill/>
            <a:ln>
              <a:noFill/>
            </a:ln>
          </p:spPr>
        </p:pic>
        <p:cxnSp>
          <p:nvCxnSpPr>
            <p:cNvPr id="74" name="Google Shape;74;p13"/>
            <p:cNvCxnSpPr/>
            <p:nvPr/>
          </p:nvCxnSpPr>
          <p:spPr>
            <a:xfrm flipH="1">
              <a:off x="4957800" y="3924475"/>
              <a:ext cx="1790100" cy="16200"/>
            </a:xfrm>
            <a:prstGeom prst="straightConnector1">
              <a:avLst/>
            </a:prstGeom>
            <a:noFill/>
            <a:ln cap="flat" cmpd="sng" w="9525">
              <a:solidFill>
                <a:srgbClr val="B7B7B7"/>
              </a:solidFill>
              <a:prstDash val="solid"/>
              <a:round/>
              <a:headEnd len="med" w="med" type="none"/>
              <a:tailEnd len="med" w="med" type="triangle"/>
            </a:ln>
          </p:spPr>
        </p:cxnSp>
        <p:pic>
          <p:nvPicPr>
            <p:cNvPr id="75" name="Google Shape;75;p13"/>
            <p:cNvPicPr preferRelativeResize="0"/>
            <p:nvPr/>
          </p:nvPicPr>
          <p:blipFill>
            <a:blip r:embed="rId6">
              <a:alphaModFix/>
            </a:blip>
            <a:stretch>
              <a:fillRect/>
            </a:stretch>
          </p:blipFill>
          <p:spPr>
            <a:xfrm>
              <a:off x="5713246" y="3798221"/>
              <a:ext cx="370355" cy="275400"/>
            </a:xfrm>
            <a:prstGeom prst="rect">
              <a:avLst/>
            </a:prstGeom>
            <a:noFill/>
            <a:ln>
              <a:noFill/>
            </a:ln>
          </p:spPr>
        </p:pic>
        <p:pic>
          <p:nvPicPr>
            <p:cNvPr id="76" name="Google Shape;76;p13"/>
            <p:cNvPicPr preferRelativeResize="0"/>
            <p:nvPr/>
          </p:nvPicPr>
          <p:blipFill>
            <a:blip r:embed="rId9">
              <a:alphaModFix/>
            </a:blip>
            <a:stretch>
              <a:fillRect/>
            </a:stretch>
          </p:blipFill>
          <p:spPr>
            <a:xfrm>
              <a:off x="3850363" y="3158207"/>
              <a:ext cx="933275" cy="1555445"/>
            </a:xfrm>
            <a:prstGeom prst="rect">
              <a:avLst/>
            </a:prstGeom>
            <a:noFill/>
            <a:ln>
              <a:noFill/>
            </a:ln>
          </p:spPr>
        </p:pic>
        <p:pic>
          <p:nvPicPr>
            <p:cNvPr id="77" name="Google Shape;77;p13"/>
            <p:cNvPicPr preferRelativeResize="0"/>
            <p:nvPr/>
          </p:nvPicPr>
          <p:blipFill>
            <a:blip r:embed="rId5">
              <a:alphaModFix/>
            </a:blip>
            <a:stretch>
              <a:fillRect/>
            </a:stretch>
          </p:blipFill>
          <p:spPr>
            <a:xfrm>
              <a:off x="4131813" y="3497325"/>
              <a:ext cx="370375" cy="370375"/>
            </a:xfrm>
            <a:prstGeom prst="rect">
              <a:avLst/>
            </a:prstGeom>
            <a:noFill/>
            <a:ln>
              <a:noFill/>
            </a:ln>
          </p:spPr>
        </p:pic>
        <p:sp>
          <p:nvSpPr>
            <p:cNvPr id="78" name="Google Shape;78;p13"/>
            <p:cNvSpPr txBox="1"/>
            <p:nvPr/>
          </p:nvSpPr>
          <p:spPr>
            <a:xfrm>
              <a:off x="3991650" y="3965775"/>
              <a:ext cx="650700" cy="40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pen Sans"/>
                  <a:ea typeface="Open Sans"/>
                  <a:cs typeface="Open Sans"/>
                  <a:sym typeface="Open Sans"/>
                </a:rPr>
                <a:t>Robert is at your front door </a:t>
              </a:r>
              <a:endParaRPr sz="600">
                <a:solidFill>
                  <a:srgbClr val="000000"/>
                </a:solidFill>
                <a:latin typeface="Open Sans"/>
                <a:ea typeface="Open Sans"/>
                <a:cs typeface="Open Sans"/>
                <a:sym typeface="Open Sans"/>
              </a:endParaRPr>
            </a:p>
          </p:txBody>
        </p:sp>
        <p:sp>
          <p:nvSpPr>
            <p:cNvPr id="79" name="Google Shape;79;p13"/>
            <p:cNvSpPr txBox="1"/>
            <p:nvPr/>
          </p:nvSpPr>
          <p:spPr>
            <a:xfrm>
              <a:off x="2412528" y="1270750"/>
              <a:ext cx="1600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Send to Rasp. Pi</a:t>
              </a:r>
              <a:endParaRPr sz="1200">
                <a:solidFill>
                  <a:srgbClr val="000000"/>
                </a:solidFill>
                <a:latin typeface="Open Sans"/>
                <a:ea typeface="Open Sans"/>
                <a:cs typeface="Open Sans"/>
                <a:sym typeface="Open Sans"/>
              </a:endParaRPr>
            </a:p>
            <a:p>
              <a:pPr indent="0" lvl="0" marL="0" rtl="0" algn="l">
                <a:spcBef>
                  <a:spcPts val="0"/>
                </a:spcBef>
                <a:spcAft>
                  <a:spcPts val="0"/>
                </a:spcAft>
                <a:buNone/>
              </a:pPr>
              <a:r>
                <a:rPr lang="en" sz="1200">
                  <a:solidFill>
                    <a:srgbClr val="000000"/>
                  </a:solidFill>
                  <a:latin typeface="Open Sans"/>
                  <a:ea typeface="Open Sans"/>
                  <a:cs typeface="Open Sans"/>
                  <a:sym typeface="Open Sans"/>
                </a:rPr>
                <a:t>Via Telegram API</a:t>
              </a:r>
              <a:endParaRPr sz="1200">
                <a:solidFill>
                  <a:srgbClr val="000000"/>
                </a:solidFill>
                <a:latin typeface="Open Sans"/>
                <a:ea typeface="Open Sans"/>
                <a:cs typeface="Open Sans"/>
                <a:sym typeface="Open Sans"/>
              </a:endParaRPr>
            </a:p>
          </p:txBody>
        </p:sp>
        <p:pic>
          <p:nvPicPr>
            <p:cNvPr id="80" name="Google Shape;80;p13"/>
            <p:cNvPicPr preferRelativeResize="0"/>
            <p:nvPr/>
          </p:nvPicPr>
          <p:blipFill>
            <a:blip r:embed="rId10">
              <a:alphaModFix/>
            </a:blip>
            <a:stretch>
              <a:fillRect/>
            </a:stretch>
          </p:blipFill>
          <p:spPr>
            <a:xfrm>
              <a:off x="3901350" y="1613427"/>
              <a:ext cx="831300" cy="638088"/>
            </a:xfrm>
            <a:prstGeom prst="rect">
              <a:avLst/>
            </a:prstGeom>
            <a:noFill/>
            <a:ln>
              <a:noFill/>
            </a:ln>
          </p:spPr>
        </p:pic>
        <p:sp>
          <p:nvSpPr>
            <p:cNvPr id="81" name="Google Shape;81;p13"/>
            <p:cNvSpPr txBox="1"/>
            <p:nvPr/>
          </p:nvSpPr>
          <p:spPr>
            <a:xfrm>
              <a:off x="4013328" y="1147225"/>
              <a:ext cx="1600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Train neural net using Rasp. Pi</a:t>
              </a:r>
              <a:endParaRPr sz="1200">
                <a:solidFill>
                  <a:srgbClr val="000000"/>
                </a:solidFill>
                <a:latin typeface="Open Sans"/>
                <a:ea typeface="Open Sans"/>
                <a:cs typeface="Open Sans"/>
                <a:sym typeface="Open Sans"/>
              </a:endParaRPr>
            </a:p>
          </p:txBody>
        </p:sp>
        <p:sp>
          <p:nvSpPr>
            <p:cNvPr id="82" name="Google Shape;82;p13"/>
            <p:cNvSpPr txBox="1"/>
            <p:nvPr/>
          </p:nvSpPr>
          <p:spPr>
            <a:xfrm>
              <a:off x="5961425" y="2238725"/>
              <a:ext cx="14865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Use proximity sensor PCB to activate camera</a:t>
              </a:r>
              <a:endParaRPr sz="1200">
                <a:solidFill>
                  <a:srgbClr val="000000"/>
                </a:solidFill>
                <a:latin typeface="Open Sans"/>
                <a:ea typeface="Open Sans"/>
                <a:cs typeface="Open Sans"/>
                <a:sym typeface="Open Sans"/>
              </a:endParaRPr>
            </a:p>
          </p:txBody>
        </p:sp>
        <p:sp>
          <p:nvSpPr>
            <p:cNvPr id="83" name="Google Shape;83;p13"/>
            <p:cNvSpPr txBox="1"/>
            <p:nvPr/>
          </p:nvSpPr>
          <p:spPr>
            <a:xfrm>
              <a:off x="5092675" y="3239250"/>
              <a:ext cx="17607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Send to smartphone</a:t>
              </a:r>
              <a:endParaRPr sz="1200">
                <a:solidFill>
                  <a:srgbClr val="000000"/>
                </a:solidFill>
                <a:latin typeface="Open Sans"/>
                <a:ea typeface="Open Sans"/>
                <a:cs typeface="Open Sans"/>
                <a:sym typeface="Open Sans"/>
              </a:endParaRPr>
            </a:p>
            <a:p>
              <a:pPr indent="0" lvl="0" marL="0" rtl="0" algn="l">
                <a:spcBef>
                  <a:spcPts val="0"/>
                </a:spcBef>
                <a:spcAft>
                  <a:spcPts val="0"/>
                </a:spcAft>
                <a:buNone/>
              </a:pPr>
              <a:r>
                <a:rPr lang="en" sz="1200">
                  <a:solidFill>
                    <a:srgbClr val="000000"/>
                  </a:solidFill>
                  <a:latin typeface="Open Sans"/>
                  <a:ea typeface="Open Sans"/>
                  <a:cs typeface="Open Sans"/>
                  <a:sym typeface="Open Sans"/>
                </a:rPr>
                <a:t>Via Telegram API</a:t>
              </a:r>
              <a:endParaRPr sz="1200">
                <a:solidFill>
                  <a:srgbClr val="000000"/>
                </a:solidFill>
                <a:latin typeface="Open Sans"/>
                <a:ea typeface="Open Sans"/>
                <a:cs typeface="Open Sans"/>
                <a:sym typeface="Open Sans"/>
              </a:endParaRPr>
            </a:p>
          </p:txBody>
        </p:sp>
        <p:sp>
          <p:nvSpPr>
            <p:cNvPr id="84" name="Google Shape;84;p13"/>
            <p:cNvSpPr txBox="1"/>
            <p:nvPr/>
          </p:nvSpPr>
          <p:spPr>
            <a:xfrm>
              <a:off x="6556150" y="4302275"/>
              <a:ext cx="26694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Robert is identified at door</a:t>
              </a:r>
              <a:endParaRPr sz="1200">
                <a:solidFill>
                  <a:srgbClr val="000000"/>
                </a:solidFill>
                <a:latin typeface="Open Sans"/>
                <a:ea typeface="Open Sans"/>
                <a:cs typeface="Open Sans"/>
                <a:sym typeface="Open Sans"/>
              </a:endParaRPr>
            </a:p>
          </p:txBody>
        </p:sp>
        <p:sp>
          <p:nvSpPr>
            <p:cNvPr id="85" name="Google Shape;85;p13"/>
            <p:cNvSpPr txBox="1"/>
            <p:nvPr/>
          </p:nvSpPr>
          <p:spPr>
            <a:xfrm>
              <a:off x="5614128" y="1553500"/>
              <a:ext cx="1600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Open Sans"/>
                  <a:ea typeface="Open Sans"/>
                  <a:cs typeface="Open Sans"/>
                  <a:sym typeface="Open Sans"/>
                </a:rPr>
                <a:t>Upload algorithm</a:t>
              </a:r>
              <a:endParaRPr sz="1200">
                <a:solidFill>
                  <a:srgbClr val="000000"/>
                </a:solidFill>
                <a:latin typeface="Open Sans"/>
                <a:ea typeface="Open Sans"/>
                <a:cs typeface="Open Sans"/>
                <a:sym typeface="Open Sans"/>
              </a:endParaRPr>
            </a:p>
          </p:txBody>
        </p:sp>
      </p:grpSp>
      <p:sp>
        <p:nvSpPr>
          <p:cNvPr id="86" name="Google Shape;86;p13"/>
          <p:cNvSpPr txBox="1"/>
          <p:nvPr/>
        </p:nvSpPr>
        <p:spPr>
          <a:xfrm>
            <a:off x="22862975" y="7819875"/>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Design</a:t>
            </a:r>
            <a:endParaRPr b="1" sz="5000">
              <a:solidFill>
                <a:schemeClr val="dk1"/>
              </a:solidFill>
              <a:latin typeface="Economica"/>
              <a:ea typeface="Economica"/>
              <a:cs typeface="Economica"/>
              <a:sym typeface="Economica"/>
            </a:endParaRPr>
          </a:p>
        </p:txBody>
      </p:sp>
      <p:sp>
        <p:nvSpPr>
          <p:cNvPr id="87" name="Google Shape;87;p13"/>
          <p:cNvSpPr txBox="1"/>
          <p:nvPr/>
        </p:nvSpPr>
        <p:spPr>
          <a:xfrm>
            <a:off x="22862963" y="14610763"/>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Prototype</a:t>
            </a:r>
            <a:endParaRPr b="1" sz="5000">
              <a:solidFill>
                <a:schemeClr val="dk1"/>
              </a:solidFill>
              <a:latin typeface="Economica"/>
              <a:ea typeface="Economica"/>
              <a:cs typeface="Economica"/>
              <a:sym typeface="Economica"/>
            </a:endParaRPr>
          </a:p>
        </p:txBody>
      </p:sp>
      <p:sp>
        <p:nvSpPr>
          <p:cNvPr id="88" name="Google Shape;88;p13"/>
          <p:cNvSpPr txBox="1"/>
          <p:nvPr/>
        </p:nvSpPr>
        <p:spPr>
          <a:xfrm>
            <a:off x="1453175" y="15390016"/>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Test Results</a:t>
            </a:r>
            <a:endParaRPr b="1" sz="5000">
              <a:solidFill>
                <a:schemeClr val="dk1"/>
              </a:solidFill>
              <a:latin typeface="Economica"/>
              <a:ea typeface="Economica"/>
              <a:cs typeface="Economica"/>
              <a:sym typeface="Economica"/>
            </a:endParaRPr>
          </a:p>
        </p:txBody>
      </p:sp>
      <p:sp>
        <p:nvSpPr>
          <p:cNvPr id="89" name="Google Shape;89;p13"/>
          <p:cNvSpPr txBox="1"/>
          <p:nvPr/>
        </p:nvSpPr>
        <p:spPr>
          <a:xfrm>
            <a:off x="1453138" y="7182475"/>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Testable Hypothesis</a:t>
            </a:r>
            <a:endParaRPr b="1" sz="5000">
              <a:solidFill>
                <a:schemeClr val="dk1"/>
              </a:solidFill>
              <a:latin typeface="Economica"/>
              <a:ea typeface="Economica"/>
              <a:cs typeface="Economica"/>
              <a:sym typeface="Economica"/>
            </a:endParaRPr>
          </a:p>
        </p:txBody>
      </p:sp>
      <p:sp>
        <p:nvSpPr>
          <p:cNvPr id="90" name="Google Shape;90;p13"/>
          <p:cNvSpPr txBox="1"/>
          <p:nvPr/>
        </p:nvSpPr>
        <p:spPr>
          <a:xfrm>
            <a:off x="14234700" y="6039213"/>
            <a:ext cx="4449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Economica"/>
                <a:ea typeface="Economica"/>
                <a:cs typeface="Economica"/>
                <a:sym typeface="Economica"/>
              </a:rPr>
              <a:t>Our Solution</a:t>
            </a:r>
            <a:endParaRPr b="1" sz="6000">
              <a:solidFill>
                <a:schemeClr val="dk1"/>
              </a:solidFill>
              <a:latin typeface="Economica"/>
              <a:ea typeface="Economica"/>
              <a:cs typeface="Economica"/>
              <a:sym typeface="Economica"/>
            </a:endParaRPr>
          </a:p>
        </p:txBody>
      </p:sp>
      <p:sp>
        <p:nvSpPr>
          <p:cNvPr id="91" name="Google Shape;91;p13"/>
          <p:cNvSpPr txBox="1"/>
          <p:nvPr/>
        </p:nvSpPr>
        <p:spPr>
          <a:xfrm>
            <a:off x="293975" y="8136775"/>
            <a:ext cx="8802900" cy="647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3600">
                <a:solidFill>
                  <a:schemeClr val="dk1"/>
                </a:solidFill>
                <a:latin typeface="Open Sans"/>
                <a:ea typeface="Open Sans"/>
                <a:cs typeface="Open Sans"/>
                <a:sym typeface="Open Sans"/>
              </a:rPr>
              <a:t>Hypothesis: Users who experience amnesia who use our facial recognition door camera experience a higher level of confidence when answering the door as opposed to without one. </a:t>
            </a:r>
            <a:endParaRPr sz="36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t/>
            </a:r>
            <a:endParaRPr sz="3600">
              <a:solidFill>
                <a:schemeClr val="dk1"/>
              </a:solidFill>
              <a:latin typeface="Open Sans"/>
              <a:ea typeface="Open Sans"/>
              <a:cs typeface="Open Sans"/>
              <a:sym typeface="Open Sans"/>
            </a:endParaRPr>
          </a:p>
          <a:p>
            <a:pPr indent="0" lvl="0" marL="0" rtl="0" algn="just">
              <a:lnSpc>
                <a:spcPct val="115000"/>
              </a:lnSpc>
              <a:spcBef>
                <a:spcPts val="0"/>
              </a:spcBef>
              <a:spcAft>
                <a:spcPts val="0"/>
              </a:spcAft>
              <a:buNone/>
            </a:pPr>
            <a:r>
              <a:rPr lang="en" sz="3600">
                <a:solidFill>
                  <a:schemeClr val="dk1"/>
                </a:solidFill>
                <a:latin typeface="Open Sans"/>
                <a:ea typeface="Open Sans"/>
                <a:cs typeface="Open Sans"/>
                <a:sym typeface="Open Sans"/>
              </a:rPr>
              <a:t>Measurement: Noting whether or not the person with amnesia is capable of recalling the person of the door with the assistance of the phone application</a:t>
            </a:r>
            <a:endParaRPr sz="3600"/>
          </a:p>
        </p:txBody>
      </p:sp>
      <p:sp>
        <p:nvSpPr>
          <p:cNvPr id="92" name="Google Shape;92;p13"/>
          <p:cNvSpPr/>
          <p:nvPr/>
        </p:nvSpPr>
        <p:spPr>
          <a:xfrm>
            <a:off x="201325" y="7248100"/>
            <a:ext cx="9946500" cy="736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3"/>
          <p:cNvSpPr/>
          <p:nvPr/>
        </p:nvSpPr>
        <p:spPr>
          <a:xfrm>
            <a:off x="22296825" y="7147425"/>
            <a:ext cx="9946500" cy="736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3"/>
          <p:cNvSpPr/>
          <p:nvPr/>
        </p:nvSpPr>
        <p:spPr>
          <a:xfrm>
            <a:off x="201325" y="14610775"/>
            <a:ext cx="9946500" cy="706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3"/>
          <p:cNvSpPr/>
          <p:nvPr/>
        </p:nvSpPr>
        <p:spPr>
          <a:xfrm>
            <a:off x="22296825" y="14610775"/>
            <a:ext cx="9946500" cy="706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3"/>
          <p:cNvSpPr/>
          <p:nvPr/>
        </p:nvSpPr>
        <p:spPr>
          <a:xfrm>
            <a:off x="10468575" y="14610775"/>
            <a:ext cx="11563200" cy="706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3"/>
          <p:cNvSpPr txBox="1"/>
          <p:nvPr/>
        </p:nvSpPr>
        <p:spPr>
          <a:xfrm>
            <a:off x="10803725" y="15016125"/>
            <a:ext cx="444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Economica"/>
                <a:ea typeface="Economica"/>
                <a:cs typeface="Economica"/>
                <a:sym typeface="Economica"/>
              </a:rPr>
              <a:t>Proposed Workshop</a:t>
            </a:r>
            <a:endParaRPr b="1" sz="5000">
              <a:solidFill>
                <a:schemeClr val="dk1"/>
              </a:solidFill>
              <a:latin typeface="Economica"/>
              <a:ea typeface="Economica"/>
              <a:cs typeface="Economica"/>
              <a:sym typeface="Economica"/>
            </a:endParaRPr>
          </a:p>
        </p:txBody>
      </p:sp>
      <p:sp>
        <p:nvSpPr>
          <p:cNvPr id="98" name="Google Shape;98;p13"/>
          <p:cNvSpPr/>
          <p:nvPr/>
        </p:nvSpPr>
        <p:spPr>
          <a:xfrm>
            <a:off x="10440725" y="7147425"/>
            <a:ext cx="11563200" cy="706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