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Bree Serif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747775"/>
          </p15:clr>
        </p15:guide>
        <p15:guide id="2" pos="103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ree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jpg"/><Relationship Id="rId10" Type="http://schemas.openxmlformats.org/officeDocument/2006/relationships/image" Target="../media/image11.jpg"/><Relationship Id="rId13" Type="http://schemas.openxmlformats.org/officeDocument/2006/relationships/image" Target="../media/image4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ucsd.edu/team-12/home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.png"/><Relationship Id="rId14" Type="http://schemas.openxmlformats.org/officeDocument/2006/relationships/image" Target="../media/image10.jp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8150" y="2665375"/>
            <a:ext cx="14372700" cy="3459600"/>
          </a:xfrm>
          <a:prstGeom prst="rect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406325" y="2643825"/>
            <a:ext cx="14733300" cy="12287100"/>
          </a:xfrm>
          <a:prstGeom prst="rect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41150" y="8884300"/>
            <a:ext cx="14339700" cy="12588900"/>
          </a:xfrm>
          <a:prstGeom prst="rect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263175" y="-31598"/>
            <a:ext cx="26650200" cy="28098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solidFill>
                  <a:srgbClr val="3C78D8"/>
                </a:solidFill>
                <a:latin typeface="Bree Serif"/>
                <a:ea typeface="Bree Serif"/>
                <a:cs typeface="Bree Serif"/>
                <a:sym typeface="Bree Serif"/>
              </a:rPr>
              <a:t>Parking Assistant</a:t>
            </a:r>
            <a:endParaRPr b="1" sz="14000">
              <a:solidFill>
                <a:srgbClr val="3C78D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6530300" y="362325"/>
            <a:ext cx="5073300" cy="2281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ECE 196 Fall 2024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Aria Mottaghi, Danny Wu, Cleavant Yang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https://sites.google.com/ucsd.edu/team-12/home</a:t>
            </a:r>
            <a:endParaRPr sz="3000"/>
          </a:p>
        </p:txBody>
      </p:sp>
      <p:sp>
        <p:nvSpPr>
          <p:cNvPr id="59" name="Google Shape;59;p13"/>
          <p:cNvSpPr txBox="1"/>
          <p:nvPr/>
        </p:nvSpPr>
        <p:spPr>
          <a:xfrm>
            <a:off x="865050" y="3634675"/>
            <a:ext cx="700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Drivers often encounter parking spots that are to compact to comfortably park into. 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16250" y="6523050"/>
            <a:ext cx="14201100" cy="2031900"/>
          </a:xfrm>
          <a:prstGeom prst="rect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Testable Hypothesis:</a:t>
            </a:r>
            <a:r>
              <a:rPr lang="en" sz="3000">
                <a:solidFill>
                  <a:schemeClr val="dk2"/>
                </a:solidFill>
              </a:rPr>
              <a:t> The lidar sensor correctly measures distances of nearby obstacles, </a:t>
            </a:r>
            <a:r>
              <a:rPr lang="en" sz="3000">
                <a:solidFill>
                  <a:schemeClr val="dk2"/>
                </a:solidFill>
              </a:rPr>
              <a:t>display</a:t>
            </a:r>
            <a:r>
              <a:rPr lang="en" sz="3000">
                <a:solidFill>
                  <a:schemeClr val="dk2"/>
                </a:solidFill>
              </a:rPr>
              <a:t> dots on the screen representing </a:t>
            </a:r>
            <a:r>
              <a:rPr lang="en" sz="3000">
                <a:solidFill>
                  <a:schemeClr val="dk2"/>
                </a:solidFill>
              </a:rPr>
              <a:t>obstacles</a:t>
            </a:r>
            <a:r>
              <a:rPr lang="en" sz="3000">
                <a:solidFill>
                  <a:schemeClr val="dk2"/>
                </a:solidFill>
              </a:rPr>
              <a:t> so the driver knows there are obstacles too close to the car.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850" y="3293356"/>
            <a:ext cx="3658225" cy="251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741430" y="12207525"/>
            <a:ext cx="3609295" cy="683746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2742700" y="2778200"/>
            <a:ext cx="3084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Prototype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15715" l="0" r="0" t="16428"/>
          <a:stretch/>
        </p:blipFill>
        <p:spPr>
          <a:xfrm>
            <a:off x="865039" y="9923727"/>
            <a:ext cx="5546866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13525" y="9542813"/>
            <a:ext cx="12318900" cy="513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8">
            <a:alphaModFix/>
          </a:blip>
          <a:srcRect b="0" l="17731" r="15154" t="9974"/>
          <a:stretch/>
        </p:blipFill>
        <p:spPr>
          <a:xfrm>
            <a:off x="9964811" y="9646990"/>
            <a:ext cx="3083977" cy="380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69650" y="357125"/>
            <a:ext cx="2031957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391800" y="4472154"/>
            <a:ext cx="3658020" cy="345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94297" y="4470968"/>
            <a:ext cx="3658218" cy="345953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991325" y="4027225"/>
            <a:ext cx="25215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This parking space is too narrow…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2826700" y="4542875"/>
            <a:ext cx="1447500" cy="6489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Battery for powering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893360" y="9614556"/>
            <a:ext cx="2359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2"/>
                </a:solidFill>
              </a:rPr>
              <a:t>LiDAR Mount				</a:t>
            </a:r>
            <a:r>
              <a:rPr b="1" lang="en" sz="2300">
                <a:solidFill>
                  <a:schemeClr val="dk2"/>
                </a:solidFill>
              </a:rPr>
              <a:t>	  </a:t>
            </a:r>
            <a:endParaRPr b="1" sz="2300" u="sng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0073875" y="8229250"/>
            <a:ext cx="1722000" cy="8967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Angle adjustable suction cup for stabling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rot="-5085448">
            <a:off x="28325177" y="6601944"/>
            <a:ext cx="1779544" cy="565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7850474" y="8179286"/>
            <a:ext cx="18813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7549200" y="8025825"/>
            <a:ext cx="2028300" cy="6489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The screen for displays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 rot="-7365173">
            <a:off x="30583878" y="7476955"/>
            <a:ext cx="702012" cy="5651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8085525" y="3278875"/>
            <a:ext cx="11927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Our design consists of two parts, the screen part goes inside the car and show the driver data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 rot="-3568992">
            <a:off x="24742468" y="7092479"/>
            <a:ext cx="1411408" cy="5649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24093675" y="8179300"/>
            <a:ext cx="1684500" cy="10782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PCB bulk converters for lowering battery voltage 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65050" y="9073050"/>
            <a:ext cx="2028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Design: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648650" y="13103775"/>
            <a:ext cx="40584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PCB Bulk Converter </a:t>
            </a:r>
            <a:r>
              <a:rPr b="1" lang="en" sz="2300">
                <a:solidFill>
                  <a:schemeClr val="dk2"/>
                </a:solidFill>
              </a:rPr>
              <a:t>Layout</a:t>
            </a:r>
            <a:endParaRPr b="1" sz="2300">
              <a:solidFill>
                <a:schemeClr val="dk2"/>
              </a:solidFill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4800" y="18377025"/>
            <a:ext cx="12318899" cy="2703351"/>
          </a:xfrm>
          <a:prstGeom prst="rect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79450" y="18075575"/>
            <a:ext cx="2031957" cy="20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910488" y="17662288"/>
            <a:ext cx="2359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Wiring Diagram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468725" y="9226538"/>
            <a:ext cx="4512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Screen Mount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115675" y="20107475"/>
            <a:ext cx="23595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Check website for tutorials and more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683975" y="775800"/>
            <a:ext cx="3658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ECE 196 2024 Fall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8138" y="357113"/>
            <a:ext cx="41052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084848" y="4573170"/>
            <a:ext cx="3657861" cy="34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 rot="-5085448">
            <a:off x="19243075" y="6949719"/>
            <a:ext cx="1779544" cy="565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9398075" y="8260953"/>
            <a:ext cx="1722000" cy="8967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The lidar sensor for distance measures 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554963" y="8138500"/>
            <a:ext cx="1881300" cy="10782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ESP32 drivingunder the PCB for both designs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 rot="-6596659">
            <a:off x="20764979" y="6894787"/>
            <a:ext cx="1779209" cy="5649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-9021013">
            <a:off x="21454387" y="6975887"/>
            <a:ext cx="3161327" cy="4027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6460875" y="2643825"/>
            <a:ext cx="188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Problem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/>
          <p:nvPr/>
        </p:nvSpPr>
        <p:spPr>
          <a:xfrm rot="1585349">
            <a:off x="24222217" y="5249693"/>
            <a:ext cx="2264562" cy="2991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8106936">
            <a:off x="21553368" y="5114703"/>
            <a:ext cx="1366769" cy="2991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20722550" y="9393300"/>
            <a:ext cx="8583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chemeClr val="dk2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7406325" y="15185725"/>
            <a:ext cx="14733300" cy="6287400"/>
          </a:xfrm>
          <a:prstGeom prst="rect">
            <a:avLst/>
          </a:prstGeom>
          <a:noFill/>
          <a:ln cap="flat" cmpd="sng" w="1143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22742700" y="15388275"/>
            <a:ext cx="3084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Results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