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21945600" cx="32918400"/>
  <p:notesSz cx="6858000" cy="9144000"/>
  <p:embeddedFontLst>
    <p:embeddedFont>
      <p:font typeface="Oswald"/>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Oswald-regular.fntdata"/><Relationship Id="rId7" Type="http://schemas.openxmlformats.org/officeDocument/2006/relationships/font" Target="fonts/Oswa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73"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857573"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4400" cy="87579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p:txBody>
      </p:sp>
      <p:sp>
        <p:nvSpPr>
          <p:cNvPr id="11" name="Google Shape;11;p2"/>
          <p:cNvSpPr txBox="1"/>
          <p:nvPr>
            <p:ph idx="1" type="subTitle"/>
          </p:nvPr>
        </p:nvSpPr>
        <p:spPr>
          <a:xfrm>
            <a:off x="1122120" y="12092267"/>
            <a:ext cx="30674400" cy="33819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4400" cy="83775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p:nvPr>
            <p:ph idx="1" type="body"/>
          </p:nvPr>
        </p:nvSpPr>
        <p:spPr>
          <a:xfrm>
            <a:off x="1122120" y="13449493"/>
            <a:ext cx="30674400" cy="5550000"/>
          </a:xfrm>
          <a:prstGeom prst="rect">
            <a:avLst/>
          </a:prstGeom>
        </p:spPr>
        <p:txBody>
          <a:bodyPr anchorCtr="0" anchor="t" bIns="341325" lIns="341325" spcFirstLastPara="1" rIns="341325" wrap="square" tIns="341325">
            <a:normAutofit/>
          </a:bodyPr>
          <a:lstStyle>
            <a:lvl1pPr indent="-654050" lvl="0" marL="457200" algn="ctr">
              <a:spcBef>
                <a:spcPts val="0"/>
              </a:spcBef>
              <a:spcAft>
                <a:spcPts val="0"/>
              </a:spcAft>
              <a:buSzPts val="6700"/>
              <a:buChar char="●"/>
              <a:defRPr/>
            </a:lvl1pPr>
            <a:lvl2pPr indent="-558800" lvl="1" marL="914400" algn="ctr">
              <a:spcBef>
                <a:spcPts val="0"/>
              </a:spcBef>
              <a:spcAft>
                <a:spcPts val="0"/>
              </a:spcAft>
              <a:buSzPts val="5200"/>
              <a:buChar char="○"/>
              <a:defRPr/>
            </a:lvl2pPr>
            <a:lvl3pPr indent="-558800" lvl="2" marL="1371600" algn="ctr">
              <a:spcBef>
                <a:spcPts val="0"/>
              </a:spcBef>
              <a:spcAft>
                <a:spcPts val="0"/>
              </a:spcAft>
              <a:buSzPts val="5200"/>
              <a:buChar char="■"/>
              <a:defRPr/>
            </a:lvl3pPr>
            <a:lvl4pPr indent="-558800" lvl="3" marL="1828800" algn="ctr">
              <a:spcBef>
                <a:spcPts val="0"/>
              </a:spcBef>
              <a:spcAft>
                <a:spcPts val="0"/>
              </a:spcAft>
              <a:buSzPts val="5200"/>
              <a:buChar char="●"/>
              <a:defRPr/>
            </a:lvl4pPr>
            <a:lvl5pPr indent="-558800" lvl="4" marL="2286000" algn="ctr">
              <a:spcBef>
                <a:spcPts val="0"/>
              </a:spcBef>
              <a:spcAft>
                <a:spcPts val="0"/>
              </a:spcAft>
              <a:buSzPts val="5200"/>
              <a:buChar char="○"/>
              <a:defRPr/>
            </a:lvl5pPr>
            <a:lvl6pPr indent="-558800" lvl="5" marL="2743200" algn="ctr">
              <a:spcBef>
                <a:spcPts val="0"/>
              </a:spcBef>
              <a:spcAft>
                <a:spcPts val="0"/>
              </a:spcAft>
              <a:buSzPts val="5200"/>
              <a:buChar char="■"/>
              <a:defRPr/>
            </a:lvl6pPr>
            <a:lvl7pPr indent="-558800" lvl="6" marL="3200400" algn="ctr">
              <a:spcBef>
                <a:spcPts val="0"/>
              </a:spcBef>
              <a:spcAft>
                <a:spcPts val="0"/>
              </a:spcAft>
              <a:buSzPts val="5200"/>
              <a:buChar char="●"/>
              <a:defRPr/>
            </a:lvl7pPr>
            <a:lvl8pPr indent="-558800" lvl="7" marL="3657600" algn="ctr">
              <a:spcBef>
                <a:spcPts val="0"/>
              </a:spcBef>
              <a:spcAft>
                <a:spcPts val="0"/>
              </a:spcAft>
              <a:buSzPts val="5200"/>
              <a:buChar char="○"/>
              <a:defRPr/>
            </a:lvl8pPr>
            <a:lvl9pPr indent="-558800" lvl="8" marL="4114800" algn="ctr">
              <a:spcBef>
                <a:spcPts val="0"/>
              </a:spcBef>
              <a:spcAft>
                <a:spcPts val="0"/>
              </a:spcAft>
              <a:buSzPts val="5200"/>
              <a:buChar char="■"/>
              <a:defRPr/>
            </a:lvl9pPr>
          </a:lstStyle>
          <a:p/>
        </p:txBody>
      </p:sp>
      <p:sp>
        <p:nvSpPr>
          <p:cNvPr id="47" name="Google Shape;47;p11"/>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4400" cy="3591600"/>
          </a:xfrm>
          <a:prstGeom prst="rect">
            <a:avLst/>
          </a:prstGeom>
        </p:spPr>
        <p:txBody>
          <a:bodyPr anchorCtr="0" anchor="ctr" bIns="341325" lIns="341325" spcFirstLastPara="1" rIns="341325" wrap="square" tIns="341325">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p:txBody>
      </p:sp>
      <p:sp>
        <p:nvSpPr>
          <p:cNvPr id="15" name="Google Shape;15;p3"/>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4400" cy="24435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18" name="Google Shape;18;p4"/>
          <p:cNvSpPr txBox="1"/>
          <p:nvPr>
            <p:ph idx="1" type="body"/>
          </p:nvPr>
        </p:nvSpPr>
        <p:spPr>
          <a:xfrm>
            <a:off x="1122120" y="4917227"/>
            <a:ext cx="30674400" cy="14576700"/>
          </a:xfrm>
          <a:prstGeom prst="rect">
            <a:avLst/>
          </a:prstGeom>
        </p:spPr>
        <p:txBody>
          <a:bodyPr anchorCtr="0" anchor="t"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19" name="Google Shape;19;p4"/>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4400" cy="24435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2" name="Google Shape;22;p5"/>
          <p:cNvSpPr txBox="1"/>
          <p:nvPr>
            <p:ph idx="1" type="body"/>
          </p:nvPr>
        </p:nvSpPr>
        <p:spPr>
          <a:xfrm>
            <a:off x="1122120" y="4917227"/>
            <a:ext cx="14399700" cy="145767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3" name="Google Shape;23;p5"/>
          <p:cNvSpPr txBox="1"/>
          <p:nvPr>
            <p:ph idx="2" type="body"/>
          </p:nvPr>
        </p:nvSpPr>
        <p:spPr>
          <a:xfrm>
            <a:off x="17396640" y="4917227"/>
            <a:ext cx="14399700" cy="145767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4" name="Google Shape;24;p5"/>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4400" cy="24435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7" name="Google Shape;27;p6"/>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4400"/>
          </a:xfrm>
          <a:prstGeom prst="rect">
            <a:avLst/>
          </a:prstGeom>
        </p:spPr>
        <p:txBody>
          <a:bodyPr anchorCtr="0" anchor="b" bIns="341325" lIns="341325" spcFirstLastPara="1" rIns="341325" wrap="square" tIns="341325">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30" name="Google Shape;30;p7"/>
          <p:cNvSpPr txBox="1"/>
          <p:nvPr>
            <p:ph idx="1" type="body"/>
          </p:nvPr>
        </p:nvSpPr>
        <p:spPr>
          <a:xfrm>
            <a:off x="1122120" y="5928960"/>
            <a:ext cx="10108800" cy="13565400"/>
          </a:xfrm>
          <a:prstGeom prst="rect">
            <a:avLst/>
          </a:prstGeom>
        </p:spPr>
        <p:txBody>
          <a:bodyPr anchorCtr="0" anchor="t" bIns="341325" lIns="341325" spcFirstLastPara="1" rIns="341325" wrap="square" tIns="341325">
            <a:normAutofit/>
          </a:bodyPr>
          <a:lstStyle>
            <a:lvl1pPr indent="-514350" lvl="0" marL="457200">
              <a:spcBef>
                <a:spcPts val="0"/>
              </a:spcBef>
              <a:spcAft>
                <a:spcPts val="0"/>
              </a:spcAft>
              <a:buSzPts val="4500"/>
              <a:buChar char="●"/>
              <a:defRPr sz="45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31" name="Google Shape;31;p7"/>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3900" cy="17454000"/>
          </a:xfrm>
          <a:prstGeom prst="rect">
            <a:avLst/>
          </a:prstGeom>
        </p:spPr>
        <p:txBody>
          <a:bodyPr anchorCtr="0" anchor="ctr" bIns="341325" lIns="341325" spcFirstLastPara="1" rIns="341325" wrap="square" tIns="341325">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p:txBody>
      </p:sp>
      <p:sp>
        <p:nvSpPr>
          <p:cNvPr id="34" name="Google Shape;34;p8"/>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anchorCtr="0" anchor="ctr" bIns="341325" lIns="341325" spcFirstLastPara="1" rIns="341325" wrap="square" tIns="341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62900" cy="63243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38" name="Google Shape;38;p9"/>
          <p:cNvSpPr txBox="1"/>
          <p:nvPr>
            <p:ph idx="1" type="subTitle"/>
          </p:nvPr>
        </p:nvSpPr>
        <p:spPr>
          <a:xfrm>
            <a:off x="955800" y="11959787"/>
            <a:ext cx="14562900" cy="52698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39" name="Google Shape;39;p9"/>
          <p:cNvSpPr txBox="1"/>
          <p:nvPr>
            <p:ph idx="2" type="body"/>
          </p:nvPr>
        </p:nvSpPr>
        <p:spPr>
          <a:xfrm>
            <a:off x="17782200" y="3089387"/>
            <a:ext cx="13813200" cy="15765900"/>
          </a:xfrm>
          <a:prstGeom prst="rect">
            <a:avLst/>
          </a:prstGeom>
        </p:spPr>
        <p:txBody>
          <a:bodyPr anchorCtr="0" anchor="ctr"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40" name="Google Shape;40;p9"/>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595500" cy="2581800"/>
          </a:xfrm>
          <a:prstGeom prst="rect">
            <a:avLst/>
          </a:prstGeom>
        </p:spPr>
        <p:txBody>
          <a:bodyPr anchorCtr="0" anchor="ctr" bIns="341325" lIns="341325" spcFirstLastPara="1" rIns="341325" wrap="square" tIns="341325">
            <a:normAutofit/>
          </a:bodyPr>
          <a:lstStyle>
            <a:lvl1pPr indent="-228600" lvl="0" marL="457200">
              <a:lnSpc>
                <a:spcPct val="100000"/>
              </a:lnSpc>
              <a:spcBef>
                <a:spcPts val="0"/>
              </a:spcBef>
              <a:spcAft>
                <a:spcPts val="0"/>
              </a:spcAft>
              <a:buSzPts val="6700"/>
              <a:buNone/>
              <a:defRPr/>
            </a:lvl1pPr>
          </a:lstStyle>
          <a:p/>
        </p:txBody>
      </p:sp>
      <p:sp>
        <p:nvSpPr>
          <p:cNvPr id="43" name="Google Shape;43;p10"/>
          <p:cNvSpPr txBox="1"/>
          <p:nvPr>
            <p:ph idx="12" type="sldNum"/>
          </p:nvPr>
        </p:nvSpPr>
        <p:spPr>
          <a:xfrm>
            <a:off x="30500848" y="19896392"/>
            <a:ext cx="1975500" cy="16794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4400" cy="2443500"/>
          </a:xfrm>
          <a:prstGeom prst="rect">
            <a:avLst/>
          </a:prstGeom>
          <a:noFill/>
          <a:ln>
            <a:noFill/>
          </a:ln>
        </p:spPr>
        <p:txBody>
          <a:bodyPr anchorCtr="0" anchor="t" bIns="341325" lIns="341325" spcFirstLastPara="1" rIns="341325" wrap="square" tIns="341325">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p:txBody>
      </p:sp>
      <p:sp>
        <p:nvSpPr>
          <p:cNvPr id="7" name="Google Shape;7;p1"/>
          <p:cNvSpPr txBox="1"/>
          <p:nvPr>
            <p:ph idx="1" type="body"/>
          </p:nvPr>
        </p:nvSpPr>
        <p:spPr>
          <a:xfrm>
            <a:off x="1122120" y="4917227"/>
            <a:ext cx="30674400" cy="14576700"/>
          </a:xfrm>
          <a:prstGeom prst="rect">
            <a:avLst/>
          </a:prstGeom>
          <a:noFill/>
          <a:ln>
            <a:noFill/>
          </a:ln>
        </p:spPr>
        <p:txBody>
          <a:bodyPr anchorCtr="0" anchor="t" bIns="341325" lIns="341325" spcFirstLastPara="1" rIns="341325" wrap="square" tIns="341325">
            <a:normAutofit/>
          </a:bodyPr>
          <a:lstStyle>
            <a:lvl1pPr indent="-654050" lvl="0" marL="457200">
              <a:lnSpc>
                <a:spcPct val="115000"/>
              </a:lnSpc>
              <a:spcBef>
                <a:spcPts val="0"/>
              </a:spcBef>
              <a:spcAft>
                <a:spcPts val="0"/>
              </a:spcAft>
              <a:buClr>
                <a:schemeClr val="dk2"/>
              </a:buClr>
              <a:buSzPts val="6700"/>
              <a:buChar char="●"/>
              <a:defRPr sz="6700">
                <a:solidFill>
                  <a:schemeClr val="dk2"/>
                </a:solidFill>
              </a:defRPr>
            </a:lvl1pPr>
            <a:lvl2pPr indent="-558800" lvl="1" marL="914400">
              <a:lnSpc>
                <a:spcPct val="115000"/>
              </a:lnSpc>
              <a:spcBef>
                <a:spcPts val="0"/>
              </a:spcBef>
              <a:spcAft>
                <a:spcPts val="0"/>
              </a:spcAft>
              <a:buClr>
                <a:schemeClr val="dk2"/>
              </a:buClr>
              <a:buSzPts val="5200"/>
              <a:buChar char="○"/>
              <a:defRPr sz="5200">
                <a:solidFill>
                  <a:schemeClr val="dk2"/>
                </a:solidFill>
              </a:defRPr>
            </a:lvl2pPr>
            <a:lvl3pPr indent="-558800" lvl="2" marL="1371600">
              <a:lnSpc>
                <a:spcPct val="115000"/>
              </a:lnSpc>
              <a:spcBef>
                <a:spcPts val="0"/>
              </a:spcBef>
              <a:spcAft>
                <a:spcPts val="0"/>
              </a:spcAft>
              <a:buClr>
                <a:schemeClr val="dk2"/>
              </a:buClr>
              <a:buSzPts val="5200"/>
              <a:buChar char="■"/>
              <a:defRPr sz="5200">
                <a:solidFill>
                  <a:schemeClr val="dk2"/>
                </a:solidFill>
              </a:defRPr>
            </a:lvl3pPr>
            <a:lvl4pPr indent="-558800" lvl="3" marL="1828800">
              <a:lnSpc>
                <a:spcPct val="115000"/>
              </a:lnSpc>
              <a:spcBef>
                <a:spcPts val="0"/>
              </a:spcBef>
              <a:spcAft>
                <a:spcPts val="0"/>
              </a:spcAft>
              <a:buClr>
                <a:schemeClr val="dk2"/>
              </a:buClr>
              <a:buSzPts val="5200"/>
              <a:buChar char="●"/>
              <a:defRPr sz="5200">
                <a:solidFill>
                  <a:schemeClr val="dk2"/>
                </a:solidFill>
              </a:defRPr>
            </a:lvl4pPr>
            <a:lvl5pPr indent="-558800" lvl="4" marL="2286000">
              <a:lnSpc>
                <a:spcPct val="115000"/>
              </a:lnSpc>
              <a:spcBef>
                <a:spcPts val="0"/>
              </a:spcBef>
              <a:spcAft>
                <a:spcPts val="0"/>
              </a:spcAft>
              <a:buClr>
                <a:schemeClr val="dk2"/>
              </a:buClr>
              <a:buSzPts val="5200"/>
              <a:buChar char="○"/>
              <a:defRPr sz="5200">
                <a:solidFill>
                  <a:schemeClr val="dk2"/>
                </a:solidFill>
              </a:defRPr>
            </a:lvl5pPr>
            <a:lvl6pPr indent="-558800" lvl="5" marL="2743200">
              <a:lnSpc>
                <a:spcPct val="115000"/>
              </a:lnSpc>
              <a:spcBef>
                <a:spcPts val="0"/>
              </a:spcBef>
              <a:spcAft>
                <a:spcPts val="0"/>
              </a:spcAft>
              <a:buClr>
                <a:schemeClr val="dk2"/>
              </a:buClr>
              <a:buSzPts val="5200"/>
              <a:buChar char="■"/>
              <a:defRPr sz="5200">
                <a:solidFill>
                  <a:schemeClr val="dk2"/>
                </a:solidFill>
              </a:defRPr>
            </a:lvl6pPr>
            <a:lvl7pPr indent="-558800" lvl="6" marL="3200400">
              <a:lnSpc>
                <a:spcPct val="115000"/>
              </a:lnSpc>
              <a:spcBef>
                <a:spcPts val="0"/>
              </a:spcBef>
              <a:spcAft>
                <a:spcPts val="0"/>
              </a:spcAft>
              <a:buClr>
                <a:schemeClr val="dk2"/>
              </a:buClr>
              <a:buSzPts val="5200"/>
              <a:buChar char="●"/>
              <a:defRPr sz="5200">
                <a:solidFill>
                  <a:schemeClr val="dk2"/>
                </a:solidFill>
              </a:defRPr>
            </a:lvl7pPr>
            <a:lvl8pPr indent="-558800" lvl="7" marL="3657600">
              <a:lnSpc>
                <a:spcPct val="115000"/>
              </a:lnSpc>
              <a:spcBef>
                <a:spcPts val="0"/>
              </a:spcBef>
              <a:spcAft>
                <a:spcPts val="0"/>
              </a:spcAft>
              <a:buClr>
                <a:schemeClr val="dk2"/>
              </a:buClr>
              <a:buSzPts val="5200"/>
              <a:buChar char="○"/>
              <a:defRPr sz="5200">
                <a:solidFill>
                  <a:schemeClr val="dk2"/>
                </a:solidFill>
              </a:defRPr>
            </a:lvl8pPr>
            <a:lvl9pPr indent="-558800" lvl="8" marL="4114800">
              <a:lnSpc>
                <a:spcPct val="115000"/>
              </a:lnSpc>
              <a:spcBef>
                <a:spcPts val="0"/>
              </a:spcBef>
              <a:spcAft>
                <a:spcPts val="0"/>
              </a:spcAft>
              <a:buClr>
                <a:schemeClr val="dk2"/>
              </a:buClr>
              <a:buSzPts val="5200"/>
              <a:buChar char="■"/>
              <a:defRPr sz="5200">
                <a:solidFill>
                  <a:schemeClr val="dk2"/>
                </a:solidFill>
              </a:defRPr>
            </a:lvl9pPr>
          </a:lstStyle>
          <a:p/>
        </p:txBody>
      </p:sp>
      <p:sp>
        <p:nvSpPr>
          <p:cNvPr id="8" name="Google Shape;8;p1"/>
          <p:cNvSpPr txBox="1"/>
          <p:nvPr>
            <p:ph idx="12" type="sldNum"/>
          </p:nvPr>
        </p:nvSpPr>
        <p:spPr>
          <a:xfrm>
            <a:off x="30500848" y="19896392"/>
            <a:ext cx="1975500" cy="1679400"/>
          </a:xfrm>
          <a:prstGeom prst="rect">
            <a:avLst/>
          </a:prstGeom>
          <a:noFill/>
          <a:ln>
            <a:noFill/>
          </a:ln>
        </p:spPr>
        <p:txBody>
          <a:bodyPr anchorCtr="0" anchor="ctr" bIns="341325" lIns="341325" spcFirstLastPara="1" rIns="341325" wrap="square" tIns="341325">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10"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hyperlink" Target="https://www.researchgate.net/figure/Principle-of-photoplethysmography-PPG-104-a-reflective-mode-b-transmitting_fig7_338723696" TargetMode="External"/><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12" y="0"/>
            <a:ext cx="32997725" cy="1982200"/>
          </a:xfrm>
          <a:prstGeom prst="rect">
            <a:avLst/>
          </a:prstGeom>
          <a:noFill/>
          <a:ln>
            <a:noFill/>
          </a:ln>
        </p:spPr>
      </p:pic>
      <p:sp>
        <p:nvSpPr>
          <p:cNvPr id="55" name="Google Shape;55;p13"/>
          <p:cNvSpPr txBox="1"/>
          <p:nvPr>
            <p:ph type="ctrTitle"/>
          </p:nvPr>
        </p:nvSpPr>
        <p:spPr>
          <a:xfrm>
            <a:off x="159025" y="82300"/>
            <a:ext cx="11367900" cy="2148900"/>
          </a:xfrm>
          <a:prstGeom prst="rect">
            <a:avLst/>
          </a:prstGeom>
        </p:spPr>
        <p:txBody>
          <a:bodyPr anchorCtr="0" anchor="b" bIns="341325" lIns="341325" spcFirstLastPara="1" rIns="341325" wrap="square" tIns="341325">
            <a:noAutofit/>
          </a:bodyPr>
          <a:lstStyle/>
          <a:p>
            <a:pPr indent="0" lvl="0" marL="0" rtl="0" algn="l">
              <a:spcBef>
                <a:spcPts val="0"/>
              </a:spcBef>
              <a:spcAft>
                <a:spcPts val="0"/>
              </a:spcAft>
              <a:buClr>
                <a:schemeClr val="dk1"/>
              </a:buClr>
              <a:buSzPts val="990"/>
              <a:buFont typeface="Arial"/>
              <a:buNone/>
            </a:pPr>
            <a:r>
              <a:rPr lang="en" sz="4000">
                <a:solidFill>
                  <a:schemeClr val="lt1"/>
                </a:solidFill>
                <a:latin typeface="Oswald"/>
                <a:ea typeface="Oswald"/>
                <a:cs typeface="Oswald"/>
                <a:sym typeface="Oswald"/>
              </a:rPr>
              <a:t>Ayah Aldawsari, Sharida Almutlaq, Cesar Torres Sandoval</a:t>
            </a:r>
            <a:endParaRPr sz="4000">
              <a:solidFill>
                <a:schemeClr val="lt1"/>
              </a:solidFill>
              <a:latin typeface="Oswald"/>
              <a:ea typeface="Oswald"/>
              <a:cs typeface="Oswald"/>
              <a:sym typeface="Oswald"/>
            </a:endParaRPr>
          </a:p>
          <a:p>
            <a:pPr indent="0" lvl="0" marL="0" rtl="0" algn="l">
              <a:spcBef>
                <a:spcPts val="0"/>
              </a:spcBef>
              <a:spcAft>
                <a:spcPts val="0"/>
              </a:spcAft>
              <a:buSzPts val="990"/>
              <a:buNone/>
            </a:pPr>
            <a:r>
              <a:t/>
            </a:r>
            <a:endParaRPr sz="4000">
              <a:solidFill>
                <a:schemeClr val="lt1"/>
              </a:solidFill>
              <a:latin typeface="Oswald"/>
              <a:ea typeface="Oswald"/>
              <a:cs typeface="Oswald"/>
              <a:sym typeface="Oswald"/>
            </a:endParaRPr>
          </a:p>
        </p:txBody>
      </p:sp>
      <p:sp>
        <p:nvSpPr>
          <p:cNvPr id="56" name="Google Shape;56;p13"/>
          <p:cNvSpPr txBox="1"/>
          <p:nvPr/>
        </p:nvSpPr>
        <p:spPr>
          <a:xfrm>
            <a:off x="14113650" y="412250"/>
            <a:ext cx="4691100" cy="11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700">
                <a:solidFill>
                  <a:schemeClr val="lt1"/>
                </a:solidFill>
                <a:latin typeface="Oswald"/>
                <a:ea typeface="Oswald"/>
                <a:cs typeface="Oswald"/>
                <a:sym typeface="Oswald"/>
              </a:rPr>
              <a:t>Driver’s Safety</a:t>
            </a:r>
            <a:endParaRPr sz="6700">
              <a:solidFill>
                <a:schemeClr val="lt1"/>
              </a:solidFill>
              <a:latin typeface="Oswald"/>
              <a:ea typeface="Oswald"/>
              <a:cs typeface="Oswald"/>
              <a:sym typeface="Oswald"/>
            </a:endParaRPr>
          </a:p>
        </p:txBody>
      </p:sp>
      <p:sp>
        <p:nvSpPr>
          <p:cNvPr id="57" name="Google Shape;57;p13"/>
          <p:cNvSpPr txBox="1"/>
          <p:nvPr/>
        </p:nvSpPr>
        <p:spPr>
          <a:xfrm>
            <a:off x="228050" y="18717800"/>
            <a:ext cx="9736200" cy="28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700">
              <a:solidFill>
                <a:schemeClr val="dk2"/>
              </a:solidFill>
            </a:endParaRPr>
          </a:p>
        </p:txBody>
      </p:sp>
      <p:pic>
        <p:nvPicPr>
          <p:cNvPr id="58" name="Google Shape;58;p13"/>
          <p:cNvPicPr preferRelativeResize="0"/>
          <p:nvPr/>
        </p:nvPicPr>
        <p:blipFill rotWithShape="1">
          <a:blip r:embed="rId4">
            <a:alphaModFix/>
          </a:blip>
          <a:srcRect b="0" l="19615" r="19106" t="0"/>
          <a:stretch/>
        </p:blipFill>
        <p:spPr>
          <a:xfrm>
            <a:off x="30756950" y="0"/>
            <a:ext cx="2161450" cy="1982200"/>
          </a:xfrm>
          <a:prstGeom prst="rect">
            <a:avLst/>
          </a:prstGeom>
          <a:noFill/>
          <a:ln>
            <a:noFill/>
          </a:ln>
        </p:spPr>
      </p:pic>
      <p:sp>
        <p:nvSpPr>
          <p:cNvPr id="59" name="Google Shape;59;p13"/>
          <p:cNvSpPr txBox="1"/>
          <p:nvPr/>
        </p:nvSpPr>
        <p:spPr>
          <a:xfrm>
            <a:off x="26065850" y="615200"/>
            <a:ext cx="46911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Oswald"/>
                <a:ea typeface="Oswald"/>
                <a:cs typeface="Oswald"/>
                <a:sym typeface="Oswald"/>
              </a:rPr>
              <a:t>ECE 196 - Winter 2023</a:t>
            </a:r>
            <a:endParaRPr sz="4000">
              <a:solidFill>
                <a:schemeClr val="lt1"/>
              </a:solidFill>
              <a:latin typeface="Oswald"/>
              <a:ea typeface="Oswald"/>
              <a:cs typeface="Oswald"/>
              <a:sym typeface="Oswald"/>
            </a:endParaRPr>
          </a:p>
        </p:txBody>
      </p:sp>
      <p:pic>
        <p:nvPicPr>
          <p:cNvPr id="60" name="Google Shape;60;p13"/>
          <p:cNvPicPr preferRelativeResize="0"/>
          <p:nvPr/>
        </p:nvPicPr>
        <p:blipFill>
          <a:blip r:embed="rId5">
            <a:alphaModFix/>
          </a:blip>
          <a:stretch>
            <a:fillRect/>
          </a:stretch>
        </p:blipFill>
        <p:spPr>
          <a:xfrm>
            <a:off x="1106575" y="19064300"/>
            <a:ext cx="6804026" cy="2148900"/>
          </a:xfrm>
          <a:prstGeom prst="rect">
            <a:avLst/>
          </a:prstGeom>
          <a:noFill/>
          <a:ln>
            <a:noFill/>
          </a:ln>
        </p:spPr>
      </p:pic>
      <p:sp>
        <p:nvSpPr>
          <p:cNvPr id="61" name="Google Shape;61;p13"/>
          <p:cNvSpPr txBox="1"/>
          <p:nvPr/>
        </p:nvSpPr>
        <p:spPr>
          <a:xfrm>
            <a:off x="228050" y="2231200"/>
            <a:ext cx="32349600" cy="5841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3500" u="sng">
                <a:solidFill>
                  <a:schemeClr val="dk1"/>
                </a:solidFill>
                <a:latin typeface="Oswald"/>
                <a:ea typeface="Oswald"/>
                <a:cs typeface="Oswald"/>
                <a:sym typeface="Oswald"/>
              </a:rPr>
              <a:t>Problem Definition</a:t>
            </a:r>
            <a:endParaRPr sz="3500" u="sng">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rPr lang="en" sz="3500">
                <a:solidFill>
                  <a:schemeClr val="dk1"/>
                </a:solidFill>
                <a:latin typeface="Oswald"/>
                <a:ea typeface="Oswald"/>
                <a:cs typeface="Oswald"/>
                <a:sym typeface="Oswald"/>
              </a:rPr>
              <a:t>Driving while falling asleep is akin to </a:t>
            </a:r>
            <a:r>
              <a:rPr lang="en" sz="3500">
                <a:solidFill>
                  <a:schemeClr val="dk1"/>
                </a:solidFill>
                <a:latin typeface="Oswald"/>
                <a:ea typeface="Oswald"/>
                <a:cs typeface="Oswald"/>
                <a:sym typeface="Oswald"/>
              </a:rPr>
              <a:t>reckless</a:t>
            </a:r>
            <a:r>
              <a:rPr lang="en" sz="3500">
                <a:solidFill>
                  <a:schemeClr val="dk1"/>
                </a:solidFill>
                <a:latin typeface="Oswald"/>
                <a:ea typeface="Oswald"/>
                <a:cs typeface="Oswald"/>
                <a:sym typeface="Oswald"/>
              </a:rPr>
              <a:t> driving or drunk driving and carries similar consequences. People who become drowsy behind the wheel may endanger themselves and others when their sleepiness leads to loss of vehicle control and even</a:t>
            </a:r>
            <a:r>
              <a:rPr lang="en" sz="3500">
                <a:solidFill>
                  <a:schemeClr val="dk1"/>
                </a:solidFill>
                <a:latin typeface="Oswald"/>
                <a:ea typeface="Oswald"/>
                <a:cs typeface="Oswald"/>
                <a:sym typeface="Oswald"/>
              </a:rPr>
              <a:t> unconsciousness</a:t>
            </a:r>
            <a:r>
              <a:rPr lang="en" sz="3500">
                <a:solidFill>
                  <a:schemeClr val="dk1"/>
                </a:solidFill>
                <a:latin typeface="Oswald"/>
                <a:ea typeface="Oswald"/>
                <a:cs typeface="Oswald"/>
                <a:sym typeface="Oswald"/>
              </a:rPr>
              <a:t>.</a:t>
            </a:r>
            <a:endParaRPr sz="35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t/>
            </a:r>
            <a:endParaRPr sz="3500">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rPr lang="en" sz="3500" u="sng">
                <a:solidFill>
                  <a:schemeClr val="dk1"/>
                </a:solidFill>
                <a:latin typeface="Oswald"/>
                <a:ea typeface="Oswald"/>
                <a:cs typeface="Oswald"/>
                <a:sym typeface="Oswald"/>
              </a:rPr>
              <a:t>Solution</a:t>
            </a:r>
            <a:endParaRPr sz="3500" u="sng">
              <a:solidFill>
                <a:schemeClr val="dk1"/>
              </a:solidFill>
              <a:latin typeface="Oswald"/>
              <a:ea typeface="Oswald"/>
              <a:cs typeface="Oswald"/>
              <a:sym typeface="Oswald"/>
            </a:endParaRPr>
          </a:p>
          <a:p>
            <a:pPr indent="0" lvl="0" marL="0" rtl="0" algn="l">
              <a:lnSpc>
                <a:spcPct val="150000"/>
              </a:lnSpc>
              <a:spcBef>
                <a:spcPts val="0"/>
              </a:spcBef>
              <a:spcAft>
                <a:spcPts val="0"/>
              </a:spcAft>
              <a:buNone/>
            </a:pPr>
            <a:r>
              <a:rPr lang="en" sz="3500">
                <a:solidFill>
                  <a:schemeClr val="dk1"/>
                </a:solidFill>
                <a:latin typeface="Oswald"/>
                <a:ea typeface="Oswald"/>
                <a:cs typeface="Oswald"/>
                <a:sym typeface="Oswald"/>
              </a:rPr>
              <a:t>In order to alert a driver when they are falling asleep, a wearable device will alert the user when their BPM has dropped below a certain threshold that determines </a:t>
            </a:r>
            <a:r>
              <a:rPr lang="en" sz="3500">
                <a:solidFill>
                  <a:schemeClr val="dk1"/>
                </a:solidFill>
                <a:latin typeface="Oswald"/>
                <a:ea typeface="Oswald"/>
                <a:cs typeface="Oswald"/>
                <a:sym typeface="Oswald"/>
              </a:rPr>
              <a:t>sleepiness</a:t>
            </a:r>
            <a:r>
              <a:rPr lang="en" sz="3500">
                <a:solidFill>
                  <a:schemeClr val="dk1"/>
                </a:solidFill>
                <a:latin typeface="Oswald"/>
                <a:ea typeface="Oswald"/>
                <a:cs typeface="Oswald"/>
                <a:sym typeface="Oswald"/>
              </a:rPr>
              <a:t>. The device must be non-obstructive to avoid driving discomfort, user friendly to </a:t>
            </a:r>
            <a:r>
              <a:rPr lang="en" sz="3500">
                <a:solidFill>
                  <a:schemeClr val="dk1"/>
                </a:solidFill>
                <a:latin typeface="Oswald"/>
                <a:ea typeface="Oswald"/>
                <a:cs typeface="Oswald"/>
                <a:sym typeface="Oswald"/>
              </a:rPr>
              <a:t>provide</a:t>
            </a:r>
            <a:r>
              <a:rPr lang="en" sz="3500">
                <a:solidFill>
                  <a:schemeClr val="dk1"/>
                </a:solidFill>
                <a:latin typeface="Oswald"/>
                <a:ea typeface="Oswald"/>
                <a:cs typeface="Oswald"/>
                <a:sym typeface="Oswald"/>
              </a:rPr>
              <a:t> ease of use and adjustability, and non-disturbing such that alerts do not startle drivers into making dangerous </a:t>
            </a:r>
            <a:r>
              <a:rPr lang="en" sz="3500">
                <a:solidFill>
                  <a:schemeClr val="dk1"/>
                </a:solidFill>
                <a:latin typeface="Oswald"/>
                <a:ea typeface="Oswald"/>
                <a:cs typeface="Oswald"/>
                <a:sym typeface="Oswald"/>
              </a:rPr>
              <a:t>maneuvers</a:t>
            </a:r>
            <a:r>
              <a:rPr lang="en" sz="3500">
                <a:solidFill>
                  <a:schemeClr val="dk1"/>
                </a:solidFill>
                <a:latin typeface="Oswald"/>
                <a:ea typeface="Oswald"/>
                <a:cs typeface="Oswald"/>
                <a:sym typeface="Oswald"/>
              </a:rPr>
              <a:t>.</a:t>
            </a:r>
            <a:endParaRPr sz="3500">
              <a:solidFill>
                <a:schemeClr val="dk1"/>
              </a:solidFill>
              <a:latin typeface="Oswald"/>
              <a:ea typeface="Oswald"/>
              <a:cs typeface="Oswald"/>
              <a:sym typeface="Oswald"/>
            </a:endParaRPr>
          </a:p>
        </p:txBody>
      </p:sp>
      <p:sp>
        <p:nvSpPr>
          <p:cNvPr id="62" name="Google Shape;62;p13"/>
          <p:cNvSpPr/>
          <p:nvPr/>
        </p:nvSpPr>
        <p:spPr>
          <a:xfrm>
            <a:off x="28733750" y="17439800"/>
            <a:ext cx="3843900" cy="398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t>Website QR Code Here</a:t>
            </a:r>
            <a:endParaRPr sz="6000"/>
          </a:p>
        </p:txBody>
      </p:sp>
      <p:sp>
        <p:nvSpPr>
          <p:cNvPr id="63" name="Google Shape;63;p13"/>
          <p:cNvSpPr txBox="1"/>
          <p:nvPr/>
        </p:nvSpPr>
        <p:spPr>
          <a:xfrm>
            <a:off x="1106575" y="8537038"/>
            <a:ext cx="5034600" cy="1531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3500" u="sng">
                <a:solidFill>
                  <a:schemeClr val="dk1"/>
                </a:solidFill>
                <a:latin typeface="Oswald"/>
                <a:ea typeface="Oswald"/>
                <a:cs typeface="Oswald"/>
                <a:sym typeface="Oswald"/>
              </a:rPr>
              <a:t>Testable Hypothesis:</a:t>
            </a:r>
            <a:endParaRPr sz="3500" u="sng">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sz="3500">
                <a:solidFill>
                  <a:schemeClr val="dk1"/>
                </a:solidFill>
                <a:latin typeface="Oswald"/>
                <a:ea typeface="Oswald"/>
                <a:cs typeface="Oswald"/>
                <a:sym typeface="Oswald"/>
              </a:rPr>
              <a:t>Photoplethysmography</a:t>
            </a:r>
            <a:endParaRPr b="1" sz="3500">
              <a:solidFill>
                <a:schemeClr val="dk1"/>
              </a:solidFill>
              <a:latin typeface="Oswald"/>
              <a:ea typeface="Oswald"/>
              <a:cs typeface="Oswald"/>
              <a:sym typeface="Oswald"/>
            </a:endParaRPr>
          </a:p>
        </p:txBody>
      </p:sp>
      <p:sp>
        <p:nvSpPr>
          <p:cNvPr id="64" name="Google Shape;64;p13"/>
          <p:cNvSpPr txBox="1"/>
          <p:nvPr/>
        </p:nvSpPr>
        <p:spPr>
          <a:xfrm>
            <a:off x="8491975" y="8537038"/>
            <a:ext cx="6055200" cy="1531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3500" u="sng">
                <a:solidFill>
                  <a:schemeClr val="dk1"/>
                </a:solidFill>
                <a:latin typeface="Oswald"/>
                <a:ea typeface="Oswald"/>
                <a:cs typeface="Oswald"/>
                <a:sym typeface="Oswald"/>
              </a:rPr>
              <a:t>Design:</a:t>
            </a:r>
            <a:endParaRPr sz="3500" u="sng">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sz="3500">
                <a:solidFill>
                  <a:schemeClr val="dk1"/>
                </a:solidFill>
                <a:latin typeface="Oswald"/>
                <a:ea typeface="Oswald"/>
                <a:cs typeface="Oswald"/>
                <a:sym typeface="Oswald"/>
              </a:rPr>
              <a:t>Signal Capture and Wearability</a:t>
            </a:r>
            <a:endParaRPr b="1" sz="3500">
              <a:solidFill>
                <a:schemeClr val="dk1"/>
              </a:solidFill>
              <a:latin typeface="Oswald"/>
              <a:ea typeface="Oswald"/>
              <a:cs typeface="Oswald"/>
              <a:sym typeface="Oswald"/>
            </a:endParaRPr>
          </a:p>
        </p:txBody>
      </p:sp>
      <p:sp>
        <p:nvSpPr>
          <p:cNvPr id="65" name="Google Shape;65;p13"/>
          <p:cNvSpPr txBox="1"/>
          <p:nvPr/>
        </p:nvSpPr>
        <p:spPr>
          <a:xfrm>
            <a:off x="16897975" y="8537038"/>
            <a:ext cx="5034600" cy="1531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3500" u="sng">
                <a:solidFill>
                  <a:schemeClr val="dk1"/>
                </a:solidFill>
                <a:latin typeface="Oswald"/>
                <a:ea typeface="Oswald"/>
                <a:cs typeface="Oswald"/>
                <a:sym typeface="Oswald"/>
              </a:rPr>
              <a:t>Prototype:</a:t>
            </a:r>
            <a:endParaRPr sz="3500" u="sng">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sz="3500">
                <a:solidFill>
                  <a:schemeClr val="dk1"/>
                </a:solidFill>
                <a:latin typeface="Oswald"/>
                <a:ea typeface="Oswald"/>
                <a:cs typeface="Oswald"/>
                <a:sym typeface="Oswald"/>
              </a:rPr>
              <a:t>Pulse Sensor with Arduino</a:t>
            </a:r>
            <a:endParaRPr b="1" sz="3500">
              <a:solidFill>
                <a:schemeClr val="dk1"/>
              </a:solidFill>
              <a:latin typeface="Oswald"/>
              <a:ea typeface="Oswald"/>
              <a:cs typeface="Oswald"/>
              <a:sym typeface="Oswald"/>
            </a:endParaRPr>
          </a:p>
        </p:txBody>
      </p:sp>
      <p:sp>
        <p:nvSpPr>
          <p:cNvPr id="66" name="Google Shape;66;p13"/>
          <p:cNvSpPr txBox="1"/>
          <p:nvPr/>
        </p:nvSpPr>
        <p:spPr>
          <a:xfrm>
            <a:off x="24283375" y="8401288"/>
            <a:ext cx="7143600" cy="1803000"/>
          </a:xfrm>
          <a:prstGeom prst="rect">
            <a:avLst/>
          </a:prstGeom>
          <a:noFill/>
          <a:ln>
            <a:noFill/>
          </a:ln>
        </p:spPr>
        <p:txBody>
          <a:bodyPr anchorCtr="0" anchor="t" bIns="91425" lIns="171450" spcFirstLastPara="1" rIns="91425" wrap="square" tIns="91425">
            <a:noAutofit/>
          </a:bodyPr>
          <a:lstStyle/>
          <a:p>
            <a:pPr indent="0" lvl="0" marL="0" rtl="0" algn="ctr">
              <a:lnSpc>
                <a:spcPct val="150000"/>
              </a:lnSpc>
              <a:spcBef>
                <a:spcPts val="0"/>
              </a:spcBef>
              <a:spcAft>
                <a:spcPts val="0"/>
              </a:spcAft>
              <a:buNone/>
            </a:pPr>
            <a:r>
              <a:rPr lang="en" sz="3500" u="sng">
                <a:solidFill>
                  <a:schemeClr val="dk1"/>
                </a:solidFill>
                <a:latin typeface="Oswald"/>
                <a:ea typeface="Oswald"/>
                <a:cs typeface="Oswald"/>
                <a:sym typeface="Oswald"/>
              </a:rPr>
              <a:t>Test Results:</a:t>
            </a:r>
            <a:endParaRPr sz="3500" u="sng">
              <a:solidFill>
                <a:schemeClr val="dk1"/>
              </a:solidFill>
              <a:latin typeface="Oswald"/>
              <a:ea typeface="Oswald"/>
              <a:cs typeface="Oswald"/>
              <a:sym typeface="Oswald"/>
            </a:endParaRPr>
          </a:p>
          <a:p>
            <a:pPr indent="0" lvl="0" marL="0" rtl="0" algn="ctr">
              <a:lnSpc>
                <a:spcPct val="150000"/>
              </a:lnSpc>
              <a:spcBef>
                <a:spcPts val="0"/>
              </a:spcBef>
              <a:spcAft>
                <a:spcPts val="0"/>
              </a:spcAft>
              <a:buNone/>
            </a:pPr>
            <a:r>
              <a:rPr b="1" lang="en" sz="3500">
                <a:solidFill>
                  <a:schemeClr val="dk1"/>
                </a:solidFill>
                <a:latin typeface="Oswald"/>
                <a:ea typeface="Oswald"/>
                <a:cs typeface="Oswald"/>
                <a:sym typeface="Oswald"/>
              </a:rPr>
              <a:t>Sleepiness Thresholds &amp; Adjustment</a:t>
            </a:r>
            <a:endParaRPr b="1" sz="3500">
              <a:solidFill>
                <a:schemeClr val="dk1"/>
              </a:solidFill>
              <a:latin typeface="Oswald"/>
              <a:ea typeface="Oswald"/>
              <a:cs typeface="Oswald"/>
              <a:sym typeface="Oswald"/>
            </a:endParaRPr>
          </a:p>
        </p:txBody>
      </p:sp>
      <p:pic>
        <p:nvPicPr>
          <p:cNvPr id="67" name="Google Shape;67;p13"/>
          <p:cNvPicPr preferRelativeResize="0"/>
          <p:nvPr/>
        </p:nvPicPr>
        <p:blipFill>
          <a:blip r:embed="rId6">
            <a:alphaModFix/>
          </a:blip>
          <a:stretch>
            <a:fillRect/>
          </a:stretch>
        </p:blipFill>
        <p:spPr>
          <a:xfrm>
            <a:off x="447925" y="10068543"/>
            <a:ext cx="6351875" cy="4157575"/>
          </a:xfrm>
          <a:prstGeom prst="rect">
            <a:avLst/>
          </a:prstGeom>
          <a:noFill/>
          <a:ln cap="flat" cmpd="sng" w="19050">
            <a:solidFill>
              <a:schemeClr val="dk2"/>
            </a:solidFill>
            <a:prstDash val="solid"/>
            <a:round/>
            <a:headEnd len="sm" w="sm" type="none"/>
            <a:tailEnd len="sm" w="sm" type="none"/>
          </a:ln>
        </p:spPr>
      </p:pic>
      <p:sp>
        <p:nvSpPr>
          <p:cNvPr id="68" name="Google Shape;68;p13"/>
          <p:cNvSpPr txBox="1"/>
          <p:nvPr/>
        </p:nvSpPr>
        <p:spPr>
          <a:xfrm>
            <a:off x="447925" y="14364725"/>
            <a:ext cx="6351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Image Link</a:t>
            </a:r>
            <a:endParaRPr sz="1900"/>
          </a:p>
          <a:p>
            <a:pPr indent="0" lvl="0" marL="0" rtl="0" algn="l">
              <a:spcBef>
                <a:spcPts val="0"/>
              </a:spcBef>
              <a:spcAft>
                <a:spcPts val="0"/>
              </a:spcAft>
              <a:buNone/>
            </a:pPr>
            <a:r>
              <a:rPr lang="en" sz="1900">
                <a:solidFill>
                  <a:schemeClr val="dk1"/>
                </a:solidFill>
                <a:uFill>
                  <a:noFill/>
                </a:uFill>
                <a:latin typeface="Oswald"/>
                <a:ea typeface="Oswald"/>
                <a:cs typeface="Oswald"/>
                <a:sym typeface="Oswald"/>
                <a:hlinkClick r:id="rId7">
                  <a:extLst>
                    <a:ext uri="{A12FA001-AC4F-418D-AE19-62706E023703}">
                      <ahyp:hlinkClr val="tx"/>
                    </a:ext>
                  </a:extLst>
                </a:hlinkClick>
              </a:rPr>
              <a:t>https://www.researchgate.net/figure/Principle-of-photoplethysmography-PPG-104-a-reflective-mode-b-transmitting_fig7_338723696</a:t>
            </a:r>
            <a:endParaRPr sz="1900">
              <a:solidFill>
                <a:schemeClr val="dk1"/>
              </a:solidFill>
              <a:latin typeface="Oswald"/>
              <a:ea typeface="Oswald"/>
              <a:cs typeface="Oswald"/>
              <a:sym typeface="Oswald"/>
            </a:endParaRPr>
          </a:p>
        </p:txBody>
      </p:sp>
      <p:pic>
        <p:nvPicPr>
          <p:cNvPr id="69" name="Google Shape;69;p13"/>
          <p:cNvPicPr preferRelativeResize="0"/>
          <p:nvPr/>
        </p:nvPicPr>
        <p:blipFill>
          <a:blip r:embed="rId8">
            <a:alphaModFix/>
          </a:blip>
          <a:stretch>
            <a:fillRect/>
          </a:stretch>
        </p:blipFill>
        <p:spPr>
          <a:xfrm>
            <a:off x="16897975" y="10116137"/>
            <a:ext cx="5034600" cy="4062401"/>
          </a:xfrm>
          <a:prstGeom prst="rect">
            <a:avLst/>
          </a:prstGeom>
          <a:noFill/>
          <a:ln cap="flat" cmpd="sng" w="19050">
            <a:solidFill>
              <a:schemeClr val="dk2"/>
            </a:solidFill>
            <a:prstDash val="solid"/>
            <a:round/>
            <a:headEnd len="sm" w="sm" type="none"/>
            <a:tailEnd len="sm" w="sm" type="none"/>
          </a:ln>
        </p:spPr>
      </p:pic>
      <p:pic>
        <p:nvPicPr>
          <p:cNvPr id="70" name="Google Shape;70;p13"/>
          <p:cNvPicPr preferRelativeResize="0"/>
          <p:nvPr/>
        </p:nvPicPr>
        <p:blipFill>
          <a:blip r:embed="rId9">
            <a:alphaModFix/>
          </a:blip>
          <a:stretch>
            <a:fillRect/>
          </a:stretch>
        </p:blipFill>
        <p:spPr>
          <a:xfrm>
            <a:off x="8946025" y="10533107"/>
            <a:ext cx="6804024" cy="3530425"/>
          </a:xfrm>
          <a:prstGeom prst="rect">
            <a:avLst/>
          </a:prstGeom>
          <a:noFill/>
          <a:ln>
            <a:noFill/>
          </a:ln>
        </p:spPr>
      </p:pic>
      <p:pic>
        <p:nvPicPr>
          <p:cNvPr id="71" name="Google Shape;71;p13"/>
          <p:cNvPicPr preferRelativeResize="0"/>
          <p:nvPr/>
        </p:nvPicPr>
        <p:blipFill>
          <a:blip r:embed="rId10">
            <a:alphaModFix/>
          </a:blip>
          <a:stretch>
            <a:fillRect/>
          </a:stretch>
        </p:blipFill>
        <p:spPr>
          <a:xfrm>
            <a:off x="8733150" y="14364725"/>
            <a:ext cx="6804026" cy="3842110"/>
          </a:xfrm>
          <a:prstGeom prst="rect">
            <a:avLst/>
          </a:prstGeom>
          <a:noFill/>
          <a:ln cap="flat" cmpd="sng" w="19050">
            <a:solidFill>
              <a:srgbClr val="14222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