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9" r:id="rId13"/>
    <p:sldId id="270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03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7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1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8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5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09BB-2856-4741-9610-CA2B4502E8D0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90ED-0E53-47FC-BAA3-3AFB6565E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4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55ABD-6A08-4D67-9A8E-E7637B1A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Présentation projet </a:t>
            </a:r>
            <a:r>
              <a:rPr lang="fr-FR" dirty="0" err="1">
                <a:solidFill>
                  <a:srgbClr val="FFFFFF"/>
                </a:solidFill>
              </a:rPr>
              <a:t>Qwirkle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1F9F8-EB63-40ED-A782-E0E10129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FFFFFF"/>
                </a:solidFill>
              </a:rPr>
              <a:t>TDU-01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FFFFFF"/>
                </a:solidFill>
              </a:rPr>
              <a:t>Présenté par :</a:t>
            </a:r>
          </a:p>
          <a:p>
            <a:pPr algn="ctr"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Romain </a:t>
            </a:r>
            <a:r>
              <a:rPr lang="fr-FR" dirty="0" err="1">
                <a:solidFill>
                  <a:srgbClr val="FFFFFF"/>
                </a:solidFill>
              </a:rPr>
              <a:t>Paturet</a:t>
            </a:r>
            <a:endParaRPr lang="fr-FR" dirty="0">
              <a:solidFill>
                <a:srgbClr val="FFFFFF"/>
              </a:solidFill>
            </a:endParaRPr>
          </a:p>
          <a:p>
            <a:pPr algn="ctr"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Paul Grémillon</a:t>
            </a:r>
          </a:p>
        </p:txBody>
      </p:sp>
    </p:spTree>
    <p:extLst>
      <p:ext uri="{BB962C8B-B14F-4D97-AF65-F5344CB8AC3E}">
        <p14:creationId xmlns:p14="http://schemas.microsoft.com/office/powerpoint/2010/main" val="54984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17902-8E75-4871-8163-5DBB4BED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Graphe d’appels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66D0BD-756D-4155-89A7-DB22E9E81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26" y="2862"/>
            <a:ext cx="6445349" cy="68551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8E6BC7-ADC4-43CD-900A-B810CA8946C5}"/>
              </a:ext>
            </a:extLst>
          </p:cNvPr>
          <p:cNvSpPr/>
          <p:nvPr/>
        </p:nvSpPr>
        <p:spPr>
          <a:xfrm>
            <a:off x="11763374" y="0"/>
            <a:ext cx="428625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D2729-BBB8-449E-B6A3-0E49AF60DC85}"/>
              </a:ext>
            </a:extLst>
          </p:cNvPr>
          <p:cNvSpPr/>
          <p:nvPr/>
        </p:nvSpPr>
        <p:spPr>
          <a:xfrm>
            <a:off x="5076825" y="-2862"/>
            <a:ext cx="241201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2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2F19-D9CE-4713-9DA2-041AF8E1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Tests fonctionnels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D24CA-19E1-4094-A097-833D9512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8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23ED3-A181-4A92-A28A-A367767C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E82DD-415A-47C8-876B-C46006B9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4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6911E-1FEF-4028-BD74-FB36B2E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7C081-55FD-40C9-95B1-0BB2D55C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1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62267-570A-414A-979E-D98AEBB4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Bilan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4331F5-F026-439F-8365-7591FB1A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74" y="2604468"/>
            <a:ext cx="2793651" cy="2793651"/>
          </a:xfrm>
        </p:spPr>
      </p:pic>
    </p:spTree>
    <p:extLst>
      <p:ext uri="{BB962C8B-B14F-4D97-AF65-F5344CB8AC3E}">
        <p14:creationId xmlns:p14="http://schemas.microsoft.com/office/powerpoint/2010/main" val="180367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72944-D5C4-47AA-B050-8F0B73A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Merci de votre écoute !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055E2F-4530-4B92-BF2E-9D71CB3B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52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7916-79B9-4DBB-9A1E-C360AF8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8AE16-BDFD-4C7B-A0CB-6E3A93FF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Présentation du Sujet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Données, Traitements, Entrés/Sorties de l’interface DTI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Répartition des tâches au sein du groupe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Algorithmes / Organigrammes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Graphes d’appels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Test Fonctionnels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770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BC71-5D03-4DCF-BF52-489871C4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>
                <a:solidFill>
                  <a:srgbClr val="FFFFFF"/>
                </a:solidFill>
              </a:rPr>
              <a:t>Présentation du Sujet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17C51C-CB0F-4176-AC38-97CB642C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1" y="1900311"/>
            <a:ext cx="7191375" cy="39433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C38F0E-9705-46E8-B48A-E2CAF4F0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9" y="3007844"/>
            <a:ext cx="5309105" cy="17282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75124C-DDF7-4E7E-83BA-AD99850150F5}"/>
              </a:ext>
            </a:extLst>
          </p:cNvPr>
          <p:cNvSpPr/>
          <p:nvPr/>
        </p:nvSpPr>
        <p:spPr>
          <a:xfrm>
            <a:off x="574459" y="1900311"/>
            <a:ext cx="4874996" cy="1107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2E827-CBA1-4C3F-85CC-E2CC66238128}"/>
              </a:ext>
            </a:extLst>
          </p:cNvPr>
          <p:cNvSpPr/>
          <p:nvPr/>
        </p:nvSpPr>
        <p:spPr>
          <a:xfrm>
            <a:off x="574459" y="4672819"/>
            <a:ext cx="4874996" cy="1170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25081-FFE3-4540-8E24-CFF3F9FF1462}"/>
              </a:ext>
            </a:extLst>
          </p:cNvPr>
          <p:cNvSpPr/>
          <p:nvPr/>
        </p:nvSpPr>
        <p:spPr>
          <a:xfrm>
            <a:off x="5302930" y="2929875"/>
            <a:ext cx="293049" cy="421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0890E8-35AA-46F9-87D9-1271E20AA0DB}"/>
              </a:ext>
            </a:extLst>
          </p:cNvPr>
          <p:cNvSpPr/>
          <p:nvPr/>
        </p:nvSpPr>
        <p:spPr>
          <a:xfrm>
            <a:off x="9862066" y="4736127"/>
            <a:ext cx="1409671" cy="1107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FF70C0-C94E-4FAF-8C78-9058CC004C92}"/>
              </a:ext>
            </a:extLst>
          </p:cNvPr>
          <p:cNvSpPr/>
          <p:nvPr/>
        </p:nvSpPr>
        <p:spPr>
          <a:xfrm>
            <a:off x="10840915" y="4526505"/>
            <a:ext cx="734991" cy="1253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6428-F06B-4CBC-BEB5-45A98F4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Données, Traitements, Entrées/Sorties de l’interface DTI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9258E-48FC-49E5-9870-DD764E0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Données : entrées utilisateurs + objets en mémoire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Traitements : Algorithmes qui traitent les données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Interface : Ecran + zone de jeu + programme d’affichage</a:t>
            </a:r>
          </a:p>
        </p:txBody>
      </p:sp>
    </p:spTree>
    <p:extLst>
      <p:ext uri="{BB962C8B-B14F-4D97-AF65-F5344CB8AC3E}">
        <p14:creationId xmlns:p14="http://schemas.microsoft.com/office/powerpoint/2010/main" val="35475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B4FA0-4911-4A13-8362-8CE09CA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Répartition des Taches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63BEA0-E3A0-4F5E-ABC9-CD6C106DBE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Romain :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Formes, couleurs et position du curseur à l’écran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Placement des Tuiles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Validation des coups par ordinateur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Comptage des points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63BEDA-CB3F-416C-B154-0FC82D53E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Paul :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Représentation de la zone de jeu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Menu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Démarrage d’une nouvelle partie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5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2851A-94DD-4CDF-B294-07451B4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Algorithmes / Organigrammes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0B620-7307-4F98-B180-15BA6013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7"/>
            <a:ext cx="10515600" cy="3960236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Validation des coups par ordinateur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955373F-69B8-4150-A211-751C434D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3429000"/>
            <a:ext cx="884043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C71AD-7CA9-4265-BDF9-B2762E0A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Algorithmes / Organigrammes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DC2837-4B0F-4188-B6F2-34779154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" y="3116386"/>
            <a:ext cx="8288510" cy="3282083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AE6A97A-E053-46DC-8AF7-1C1BE1EAE149}"/>
              </a:ext>
            </a:extLst>
          </p:cNvPr>
          <p:cNvSpPr txBox="1">
            <a:spLocks/>
          </p:cNvSpPr>
          <p:nvPr/>
        </p:nvSpPr>
        <p:spPr>
          <a:xfrm>
            <a:off x="838200" y="2216727"/>
            <a:ext cx="10515600" cy="396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FFFF"/>
                </a:solidFill>
              </a:rPr>
              <a:t>Fonctions </a:t>
            </a:r>
            <a:r>
              <a:rPr lang="fr-FR" dirty="0" err="1">
                <a:solidFill>
                  <a:srgbClr val="FFFFFF"/>
                </a:solidFill>
              </a:rPr>
              <a:t>remove_link_at</a:t>
            </a:r>
            <a:r>
              <a:rPr lang="fr-FR" dirty="0">
                <a:solidFill>
                  <a:srgbClr val="FFFFFF"/>
                </a:solidFill>
              </a:rPr>
              <a:t> et </a:t>
            </a:r>
            <a:r>
              <a:rPr lang="fr-FR" dirty="0" err="1">
                <a:solidFill>
                  <a:srgbClr val="FFFFFF"/>
                </a:solidFill>
              </a:rPr>
              <a:t>add_link_at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C966411-F25E-4879-8E77-AE941F7AB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0" y="3429000"/>
            <a:ext cx="3496162" cy="27531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0A779B-512B-410D-A1D1-58424F090049}"/>
              </a:ext>
            </a:extLst>
          </p:cNvPr>
          <p:cNvSpPr/>
          <p:nvPr/>
        </p:nvSpPr>
        <p:spPr>
          <a:xfrm>
            <a:off x="8054110" y="3116386"/>
            <a:ext cx="3970592" cy="3829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43D0-FB87-41E8-9035-523D74A75445}"/>
              </a:ext>
            </a:extLst>
          </p:cNvPr>
          <p:cNvSpPr/>
          <p:nvPr/>
        </p:nvSpPr>
        <p:spPr>
          <a:xfrm>
            <a:off x="8054108" y="6176963"/>
            <a:ext cx="3970593" cy="2215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8011D-9F20-46D5-9BD2-790E8A51F604}"/>
              </a:ext>
            </a:extLst>
          </p:cNvPr>
          <p:cNvSpPr/>
          <p:nvPr/>
        </p:nvSpPr>
        <p:spPr>
          <a:xfrm>
            <a:off x="11978160" y="3116385"/>
            <a:ext cx="46542" cy="32820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749085-3E9B-4179-A498-91A89CAB8E6B}"/>
              </a:ext>
            </a:extLst>
          </p:cNvPr>
          <p:cNvSpPr/>
          <p:nvPr/>
        </p:nvSpPr>
        <p:spPr>
          <a:xfrm>
            <a:off x="240029" y="3116387"/>
            <a:ext cx="11784673" cy="911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D81FB-874A-4806-8CC2-235B4FA0BC65}"/>
              </a:ext>
            </a:extLst>
          </p:cNvPr>
          <p:cNvSpPr/>
          <p:nvPr/>
        </p:nvSpPr>
        <p:spPr>
          <a:xfrm>
            <a:off x="213840" y="3116385"/>
            <a:ext cx="45719" cy="32820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989B57-7892-42FF-B534-7713E2EC4B9A}"/>
              </a:ext>
            </a:extLst>
          </p:cNvPr>
          <p:cNvSpPr/>
          <p:nvPr/>
        </p:nvSpPr>
        <p:spPr>
          <a:xfrm>
            <a:off x="213840" y="6375591"/>
            <a:ext cx="11810861" cy="45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95270-7A45-4AE5-B6B2-680018D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Algorithmes / Organigrammes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925B202-8504-4504-B23B-21FC40E24546}"/>
              </a:ext>
            </a:extLst>
          </p:cNvPr>
          <p:cNvSpPr txBox="1">
            <a:spLocks/>
          </p:cNvSpPr>
          <p:nvPr/>
        </p:nvSpPr>
        <p:spPr>
          <a:xfrm>
            <a:off x="838200" y="2216727"/>
            <a:ext cx="10515600" cy="396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FFFF"/>
                </a:solidFill>
              </a:rPr>
              <a:t>Fonction </a:t>
            </a:r>
            <a:r>
              <a:rPr lang="fr-FR" dirty="0" err="1">
                <a:solidFill>
                  <a:srgbClr val="FFFFFF"/>
                </a:solidFill>
              </a:rPr>
              <a:t>push_link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821CF1-84D4-4F7E-B354-598324E7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" y="2825786"/>
            <a:ext cx="1040275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52732-96F8-4696-98F7-CC973B59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Algorithmes / Organigrammes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AB4827-8655-4978-9405-3C4A37CA52AE}"/>
              </a:ext>
            </a:extLst>
          </p:cNvPr>
          <p:cNvSpPr txBox="1">
            <a:spLocks/>
          </p:cNvSpPr>
          <p:nvPr/>
        </p:nvSpPr>
        <p:spPr>
          <a:xfrm>
            <a:off x="838200" y="2216727"/>
            <a:ext cx="10515600" cy="396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FFFF"/>
                </a:solidFill>
              </a:rPr>
              <a:t>Fonction </a:t>
            </a:r>
            <a:r>
              <a:rPr lang="fr-FR" dirty="0" err="1">
                <a:solidFill>
                  <a:srgbClr val="FFFFFF"/>
                </a:solidFill>
              </a:rPr>
              <a:t>push_link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836566-9A40-4988-AD8F-D47EB7D0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" y="2806733"/>
            <a:ext cx="1218417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m">
      <a:dk1>
        <a:srgbClr val="282C34"/>
      </a:dk1>
      <a:lt1>
        <a:srgbClr val="282C34"/>
      </a:lt1>
      <a:dk2>
        <a:srgbClr val="282C34"/>
      </a:dk2>
      <a:lt2>
        <a:srgbClr val="282C34"/>
      </a:lt2>
      <a:accent1>
        <a:srgbClr val="282C34"/>
      </a:accent1>
      <a:accent2>
        <a:srgbClr val="282C34"/>
      </a:accent2>
      <a:accent3>
        <a:srgbClr val="282C34"/>
      </a:accent3>
      <a:accent4>
        <a:srgbClr val="282C34"/>
      </a:accent4>
      <a:accent5>
        <a:srgbClr val="282C34"/>
      </a:accent5>
      <a:accent6>
        <a:srgbClr val="282C34"/>
      </a:accent6>
      <a:hlink>
        <a:srgbClr val="282C34"/>
      </a:hlink>
      <a:folHlink>
        <a:srgbClr val="282C34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170</Words>
  <Application>Microsoft Office PowerPoint</Application>
  <PresentationFormat>Grand écran</PresentationFormat>
  <Paragraphs>48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projet Qwirkle</vt:lpstr>
      <vt:lpstr>Sommaire</vt:lpstr>
      <vt:lpstr>Présentation du Sujet</vt:lpstr>
      <vt:lpstr>Données, Traitements, Entrées/Sorties de l’interface DTI</vt:lpstr>
      <vt:lpstr>Répartition des Taches</vt:lpstr>
      <vt:lpstr>Algorithmes / Organigrammes</vt:lpstr>
      <vt:lpstr>Algorithmes / Organigrammes</vt:lpstr>
      <vt:lpstr>Algorithmes / Organigrammes</vt:lpstr>
      <vt:lpstr>Algorithmes / Organigrammes</vt:lpstr>
      <vt:lpstr>Graphe d’appels</vt:lpstr>
      <vt:lpstr>Tests fonctionnels</vt:lpstr>
      <vt:lpstr>Présentation PowerPoint</vt:lpstr>
      <vt:lpstr>Présentation PowerPoint</vt:lpstr>
      <vt:lpstr>Bilan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d’informatique</dc:title>
  <dc:creator>Paul Gremillon</dc:creator>
  <cp:lastModifiedBy>Paul Gremillon</cp:lastModifiedBy>
  <cp:revision>17</cp:revision>
  <dcterms:created xsi:type="dcterms:W3CDTF">2019-11-08T12:54:09Z</dcterms:created>
  <dcterms:modified xsi:type="dcterms:W3CDTF">2019-11-11T20:29:42Z</dcterms:modified>
</cp:coreProperties>
</file>