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14a06cb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14a06cb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14a06cb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14a06cb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14a06cb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14a06cb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14a06cb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14a06cb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14a06cb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14a06cb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412 Week 1 Progress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94550" y="3924925"/>
            <a:ext cx="5768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Yousef Alkhelaifi, Calvin Xaybanha, Yikun Wang, Yudi Bao, Brandon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Brandon’s Review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67500"/>
            <a:ext cx="70389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</a:t>
            </a:r>
            <a:r>
              <a:rPr lang="en"/>
              <a:t>paragraph</a:t>
            </a:r>
            <a:r>
              <a:rPr lang="en"/>
              <a:t> on “Why” this device/system is being created.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paragraph on the Market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rough draft of the Block 1 diagram.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few requirements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progress: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what sensors to purchase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the Smartmesh 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schedule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Yudi</a:t>
            </a:r>
            <a:r>
              <a:rPr lang="en"/>
              <a:t>’s Review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earch for smartmesh </a:t>
            </a:r>
            <a:r>
              <a:rPr lang="en"/>
              <a:t>IP</a:t>
            </a:r>
            <a:r>
              <a:rPr lang="en"/>
              <a:t> development environment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 for several code samples about connecting sensors and arduino</a:t>
            </a:r>
            <a:r>
              <a:rPr lang="en"/>
              <a:t> </a:t>
            </a:r>
            <a:r>
              <a:rPr lang="en"/>
              <a:t>on github in order to build my things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(But still don’t know we should use smartmesh IP or arduino+wifi model to build system)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progress: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the code frame according to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Research different sensors that we should 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Calvin’s Review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99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some project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few sentences to the design specification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Progress: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sensors + SmartMesh 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Yousef review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framework for PDS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Rough Redrafted</a:t>
            </a:r>
            <a:r>
              <a:rPr lang="en"/>
              <a:t> the Functional </a:t>
            </a:r>
            <a:r>
              <a:rPr lang="en"/>
              <a:t>decomposition</a:t>
            </a:r>
            <a:r>
              <a:rPr lang="en"/>
              <a:t> diagram to include a micro controller and highlight the interaction between the housing and the sensors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Wrote an introduction to the PDS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progress: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more detailed L1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Finish the Gantt chart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 which part of the project i want to lead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Yikun Wang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progress: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on low power supply(but still have no ideas of researching)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