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66257ad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b66257ad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66257ad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66257ad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3f6fa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3f6fa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66257ad9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66257ad9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3f6fad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3f6fad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3237a4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3237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66257a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66257a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b66257ad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b66257ad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b66257a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b66257a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b66257ad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b66257ad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412 Week 4 Progress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96850" y="3924925"/>
            <a:ext cx="5390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by: Yousef Alkhelaifi, Calvin Xaybanha, Yikun Wang, Yudi Bao, Brandon Garcia</a:t>
            </a:r>
            <a:endParaRPr sz="120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Yikun Wang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 Vibration Sensor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water contact sensor because of the supply power requirement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the code of our sensor_finding some similar examples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Piezoelectric Sensor(Vibration) 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300" y="1103950"/>
            <a:ext cx="4917598" cy="18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300" y="3129999"/>
            <a:ext cx="2603076" cy="15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60250"/>
            <a:ext cx="3585499" cy="184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861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Yousef </a:t>
            </a:r>
            <a:r>
              <a:rPr lang="en"/>
              <a:t>Al-Khelaifi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20775" y="1581000"/>
            <a:ext cx="46935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Smartmesh IP BOM research to find get the basic set of components needed for cheapest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Microcontroller</a:t>
            </a:r>
            <a:r>
              <a:rPr lang="en"/>
              <a:t> research [ </a:t>
            </a:r>
            <a:r>
              <a:rPr lang="en"/>
              <a:t>Texas</a:t>
            </a:r>
            <a:r>
              <a:rPr lang="en"/>
              <a:t> instruments - MSP432P401]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Development board - $19.99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Roughly 100 pins and great low power performance (80uA/Mhz)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 supports debugging and programming only through Code composer studio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Might be too complex, if we are willing to invest the time of learning this complex chip, why not invest the time to learning using LTP5900 chip as </a:t>
            </a:r>
            <a:r>
              <a:rPr lang="en"/>
              <a:t>primary</a:t>
            </a:r>
            <a:r>
              <a:rPr lang="en"/>
              <a:t> microcontroller.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Finalized</a:t>
            </a:r>
            <a:r>
              <a:rPr lang="en"/>
              <a:t> initial peak-power consumption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some worrying thing on dust cloud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5463" r="5409" t="0"/>
          <a:stretch/>
        </p:blipFill>
        <p:spPr>
          <a:xfrm>
            <a:off x="6790228" y="3594650"/>
            <a:ext cx="2281724" cy="1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-1080" r="1080" t="0"/>
          <a:stretch/>
        </p:blipFill>
        <p:spPr>
          <a:xfrm>
            <a:off x="5444326" y="88374"/>
            <a:ext cx="3627625" cy="11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5">
            <a:alphaModFix/>
          </a:blip>
          <a:srcRect b="1654" l="0" r="27246" t="65641"/>
          <a:stretch/>
        </p:blipFill>
        <p:spPr>
          <a:xfrm>
            <a:off x="6235575" y="1386063"/>
            <a:ext cx="2836375" cy="20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stuff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253525" y="3474875"/>
            <a:ext cx="51093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Hands on testing with smart mesh </a:t>
            </a:r>
            <a:r>
              <a:rPr lang="en"/>
              <a:t>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SPI and I2C </a:t>
            </a:r>
            <a:r>
              <a:rPr lang="en"/>
              <a:t>communication</a:t>
            </a:r>
            <a:r>
              <a:rPr lang="en"/>
              <a:t> 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775" y="84175"/>
            <a:ext cx="3610674" cy="48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4">
            <a:alphaModFix/>
          </a:blip>
          <a:srcRect b="13837" l="0" r="0" t="0"/>
          <a:stretch/>
        </p:blipFill>
        <p:spPr>
          <a:xfrm>
            <a:off x="184550" y="1361375"/>
            <a:ext cx="5178352" cy="20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065125" y="1140925"/>
            <a:ext cx="67665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Rough Project Schedule outlined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and revise Project Design Specifications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 Xaybanha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Yudi Bao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version of Product Schedule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virtual machine for Emanager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 to configure Smartmesh SDK part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Win XP system by following the document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SmartMesh  WirelessHART Easy Start Guide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00" y="359950"/>
            <a:ext cx="3354698" cy="184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925" y="2571750"/>
            <a:ext cx="3354701" cy="212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18375" y="334425"/>
            <a:ext cx="70389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The 1st project schedule: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1.Add missions  from Week 1 to Week 22 to build frame of 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2.Try to give all groups an even distribution of tasks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75" y="1510725"/>
            <a:ext cx="5754699" cy="31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r>
              <a:rPr lang="en"/>
              <a:t>ware Workstation Pro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2177"/>
              <a:t>For </a:t>
            </a:r>
            <a:r>
              <a:rPr lang="en" sz="2177"/>
              <a:t>Win XP</a:t>
            </a:r>
            <a:r>
              <a:rPr lang="en" sz="2177"/>
              <a:t> </a:t>
            </a:r>
            <a:r>
              <a:rPr lang="en" sz="2177"/>
              <a:t>operating</a:t>
            </a:r>
            <a:r>
              <a:rPr lang="en" sz="2177"/>
              <a:t> system</a:t>
            </a:r>
            <a:endParaRPr sz="2177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987575" y="1191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document, Smartmesh SDK can match with Win XP, that’s why we need virtual machine(VM) to meet the requirement of software running.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1.find resource of .iso document             2. </a:t>
            </a:r>
            <a:r>
              <a:rPr lang="en"/>
              <a:t>Search for activate code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3.upload Smartmesh SDK file to VM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" y="2571750"/>
            <a:ext cx="3936625" cy="21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75" y="2533987"/>
            <a:ext cx="3936624" cy="22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30153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Garcia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152400" y="1423625"/>
            <a:ext cx="323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 Draft of Project schedule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Helped with Vibration Sensor search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Finalize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BOM for sensors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Progress: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Need PDS approval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Github/Documentation Upload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850" y="919400"/>
            <a:ext cx="4841164" cy="260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1" y="3361651"/>
            <a:ext cx="3360255" cy="1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 CO2 Sensor- DFR Rebrand! 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00" y="1791050"/>
            <a:ext cx="5399425" cy="277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