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F0494-B6FD-6B4E-ABAA-00F6150B53A6}" v="13" dt="2019-11-17T00:46:45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/>
    <p:restoredTop sz="94686"/>
  </p:normalViewPr>
  <p:slideViewPr>
    <p:cSldViewPr snapToGrid="0" snapToObjects="1">
      <p:cViewPr varScale="1">
        <p:scale>
          <a:sx n="80" d="100"/>
          <a:sy n="80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el Keshtkar" userId="3ea3867a-eefe-456d-a986-d4626159df73" providerId="ADAL" clId="{607F0494-B6FD-6B4E-ABAA-00F6150B53A6}"/>
    <pc:docChg chg="undo custSel modSld">
      <pc:chgData name="Fazel Keshtkar" userId="3ea3867a-eefe-456d-a986-d4626159df73" providerId="ADAL" clId="{607F0494-B6FD-6B4E-ABAA-00F6150B53A6}" dt="2019-11-17T00:52:16.454" v="170" actId="255"/>
      <pc:docMkLst>
        <pc:docMk/>
      </pc:docMkLst>
      <pc:sldChg chg="addSp delSp modSp">
        <pc:chgData name="Fazel Keshtkar" userId="3ea3867a-eefe-456d-a986-d4626159df73" providerId="ADAL" clId="{607F0494-B6FD-6B4E-ABAA-00F6150B53A6}" dt="2019-11-17T00:52:16.454" v="170" actId="255"/>
        <pc:sldMkLst>
          <pc:docMk/>
          <pc:sldMk cId="3788118264" sldId="256"/>
        </pc:sldMkLst>
        <pc:spChg chg="mod">
          <ac:chgData name="Fazel Keshtkar" userId="3ea3867a-eefe-456d-a986-d4626159df73" providerId="ADAL" clId="{607F0494-B6FD-6B4E-ABAA-00F6150B53A6}" dt="2019-11-17T00:52:16.454" v="170" actId="255"/>
          <ac:spMkLst>
            <pc:docMk/>
            <pc:sldMk cId="3788118264" sldId="256"/>
            <ac:spMk id="6" creationId="{A00C1CDF-2DA2-024B-910C-0E3BF6074C47}"/>
          </ac:spMkLst>
        </pc:spChg>
        <pc:spChg chg="del">
          <ac:chgData name="Fazel Keshtkar" userId="3ea3867a-eefe-456d-a986-d4626159df73" providerId="ADAL" clId="{607F0494-B6FD-6B4E-ABAA-00F6150B53A6}" dt="2019-11-17T00:46:21.836" v="133" actId="478"/>
          <ac:spMkLst>
            <pc:docMk/>
            <pc:sldMk cId="3788118264" sldId="256"/>
            <ac:spMk id="11" creationId="{81676224-6572-3248-9295-663FD3EDCF7F}"/>
          </ac:spMkLst>
        </pc:spChg>
        <pc:spChg chg="mod">
          <ac:chgData name="Fazel Keshtkar" userId="3ea3867a-eefe-456d-a986-d4626159df73" providerId="ADAL" clId="{607F0494-B6FD-6B4E-ABAA-00F6150B53A6}" dt="2019-11-17T00:47:09.207" v="143" actId="113"/>
          <ac:spMkLst>
            <pc:docMk/>
            <pc:sldMk cId="3788118264" sldId="256"/>
            <ac:spMk id="29" creationId="{AA7ACE6D-ED8D-B04D-A950-CC17B58FE0E7}"/>
          </ac:spMkLst>
        </pc:spChg>
        <pc:spChg chg="mod">
          <ac:chgData name="Fazel Keshtkar" userId="3ea3867a-eefe-456d-a986-d4626159df73" providerId="ADAL" clId="{607F0494-B6FD-6B4E-ABAA-00F6150B53A6}" dt="2019-11-17T00:47:00.979" v="140" actId="113"/>
          <ac:spMkLst>
            <pc:docMk/>
            <pc:sldMk cId="3788118264" sldId="256"/>
            <ac:spMk id="63" creationId="{189150DD-FF57-AE41-B728-55EFB08273C6}"/>
          </ac:spMkLst>
        </pc:spChg>
        <pc:spChg chg="mod">
          <ac:chgData name="Fazel Keshtkar" userId="3ea3867a-eefe-456d-a986-d4626159df73" providerId="ADAL" clId="{607F0494-B6FD-6B4E-ABAA-00F6150B53A6}" dt="2019-11-17T00:47:11.798" v="144" actId="113"/>
          <ac:spMkLst>
            <pc:docMk/>
            <pc:sldMk cId="3788118264" sldId="256"/>
            <ac:spMk id="64" creationId="{C69B0721-4AA3-E945-A2F3-55CD67B18845}"/>
          </ac:spMkLst>
        </pc:spChg>
        <pc:spChg chg="mod">
          <ac:chgData name="Fazel Keshtkar" userId="3ea3867a-eefe-456d-a986-d4626159df73" providerId="ADAL" clId="{607F0494-B6FD-6B4E-ABAA-00F6150B53A6}" dt="2019-11-17T00:47:14.607" v="145" actId="113"/>
          <ac:spMkLst>
            <pc:docMk/>
            <pc:sldMk cId="3788118264" sldId="256"/>
            <ac:spMk id="70" creationId="{7A2BC410-EA20-F74A-99B9-AC159CBA3CC6}"/>
          </ac:spMkLst>
        </pc:spChg>
        <pc:spChg chg="add mod">
          <ac:chgData name="Fazel Keshtkar" userId="3ea3867a-eefe-456d-a986-d4626159df73" providerId="ADAL" clId="{607F0494-B6FD-6B4E-ABAA-00F6150B53A6}" dt="2019-11-17T00:52:09.590" v="169" actId="14100"/>
          <ac:spMkLst>
            <pc:docMk/>
            <pc:sldMk cId="3788118264" sldId="256"/>
            <ac:spMk id="115" creationId="{50C8D4EC-98A4-B54F-AD8B-75E514AA1667}"/>
          </ac:spMkLst>
        </pc:spChg>
        <pc:grpChg chg="mod">
          <ac:chgData name="Fazel Keshtkar" userId="3ea3867a-eefe-456d-a986-d4626159df73" providerId="ADAL" clId="{607F0494-B6FD-6B4E-ABAA-00F6150B53A6}" dt="2019-11-17T00:46:45.984" v="139" actId="164"/>
          <ac:grpSpMkLst>
            <pc:docMk/>
            <pc:sldMk cId="3788118264" sldId="256"/>
            <ac:grpSpMk id="87" creationId="{3F4F4B21-D18E-D944-A9D0-63CE92D72BA5}"/>
          </ac:grpSpMkLst>
        </pc:grpChg>
        <pc:grpChg chg="add mod">
          <ac:chgData name="Fazel Keshtkar" userId="3ea3867a-eefe-456d-a986-d4626159df73" providerId="ADAL" clId="{607F0494-B6FD-6B4E-ABAA-00F6150B53A6}" dt="2019-11-17T00:48:03.128" v="147" actId="14100"/>
          <ac:grpSpMkLst>
            <pc:docMk/>
            <pc:sldMk cId="3788118264" sldId="256"/>
            <ac:grpSpMk id="116" creationId="{B137352C-4C1B-4C45-8DA3-B23E22DD90F2}"/>
          </ac:grpSpMkLst>
        </pc:grpChg>
        <pc:picChg chg="mod">
          <ac:chgData name="Fazel Keshtkar" userId="3ea3867a-eefe-456d-a986-d4626159df73" providerId="ADAL" clId="{607F0494-B6FD-6B4E-ABAA-00F6150B53A6}" dt="2019-11-17T00:48:17.669" v="156" actId="1037"/>
          <ac:picMkLst>
            <pc:docMk/>
            <pc:sldMk cId="3788118264" sldId="256"/>
            <ac:picMk id="8" creationId="{E602B8CF-6AD3-AC49-A0BC-1D062DB64BBD}"/>
          </ac:picMkLst>
        </pc:picChg>
        <pc:picChg chg="add del mod">
          <ac:chgData name="Fazel Keshtkar" userId="3ea3867a-eefe-456d-a986-d4626159df73" providerId="ADAL" clId="{607F0494-B6FD-6B4E-ABAA-00F6150B53A6}" dt="2019-11-17T00:40:12.230" v="52" actId="478"/>
          <ac:picMkLst>
            <pc:docMk/>
            <pc:sldMk cId="3788118264" sldId="256"/>
            <ac:picMk id="96" creationId="{AA3CF029-B626-2A4D-80FE-FA30B40E6CA7}"/>
          </ac:picMkLst>
        </pc:picChg>
        <pc:picChg chg="add del mod">
          <ac:chgData name="Fazel Keshtkar" userId="3ea3867a-eefe-456d-a986-d4626159df73" providerId="ADAL" clId="{607F0494-B6FD-6B4E-ABAA-00F6150B53A6}" dt="2019-11-17T00:40:58.975" v="61" actId="478"/>
          <ac:picMkLst>
            <pc:docMk/>
            <pc:sldMk cId="3788118264" sldId="256"/>
            <ac:picMk id="98" creationId="{764B1D0F-5514-6040-849E-87FCEB7FB175}"/>
          </ac:picMkLst>
        </pc:picChg>
        <pc:picChg chg="add del mod">
          <ac:chgData name="Fazel Keshtkar" userId="3ea3867a-eefe-456d-a986-d4626159df73" providerId="ADAL" clId="{607F0494-B6FD-6B4E-ABAA-00F6150B53A6}" dt="2019-11-17T00:41:13.886" v="66" actId="478"/>
          <ac:picMkLst>
            <pc:docMk/>
            <pc:sldMk cId="3788118264" sldId="256"/>
            <ac:picMk id="100" creationId="{8A0C5BBD-99D7-CC4E-B1F9-1FCA5985FC33}"/>
          </ac:picMkLst>
        </pc:picChg>
        <pc:picChg chg="add del mod">
          <ac:chgData name="Fazel Keshtkar" userId="3ea3867a-eefe-456d-a986-d4626159df73" providerId="ADAL" clId="{607F0494-B6FD-6B4E-ABAA-00F6150B53A6}" dt="2019-11-17T00:41:34.618" v="72" actId="478"/>
          <ac:picMkLst>
            <pc:docMk/>
            <pc:sldMk cId="3788118264" sldId="256"/>
            <ac:picMk id="102" creationId="{8A804723-593C-E749-9332-A204B5001C6F}"/>
          </ac:picMkLst>
        </pc:picChg>
        <pc:picChg chg="add del mod">
          <ac:chgData name="Fazel Keshtkar" userId="3ea3867a-eefe-456d-a986-d4626159df73" providerId="ADAL" clId="{607F0494-B6FD-6B4E-ABAA-00F6150B53A6}" dt="2019-11-17T00:41:51.708" v="78" actId="478"/>
          <ac:picMkLst>
            <pc:docMk/>
            <pc:sldMk cId="3788118264" sldId="256"/>
            <ac:picMk id="104" creationId="{BFA26287-B4CB-AB42-9D40-537FD8F470BF}"/>
          </ac:picMkLst>
        </pc:picChg>
        <pc:picChg chg="add del mod">
          <ac:chgData name="Fazel Keshtkar" userId="3ea3867a-eefe-456d-a986-d4626159df73" providerId="ADAL" clId="{607F0494-B6FD-6B4E-ABAA-00F6150B53A6}" dt="2019-11-17T00:42:08.756" v="82" actId="478"/>
          <ac:picMkLst>
            <pc:docMk/>
            <pc:sldMk cId="3788118264" sldId="256"/>
            <ac:picMk id="106" creationId="{2F96A94B-7A2E-0B45-942B-428697890A8D}"/>
          </ac:picMkLst>
        </pc:picChg>
        <pc:picChg chg="add del mod">
          <ac:chgData name="Fazel Keshtkar" userId="3ea3867a-eefe-456d-a986-d4626159df73" providerId="ADAL" clId="{607F0494-B6FD-6B4E-ABAA-00F6150B53A6}" dt="2019-11-17T00:42:33.134" v="88" actId="478"/>
          <ac:picMkLst>
            <pc:docMk/>
            <pc:sldMk cId="3788118264" sldId="256"/>
            <ac:picMk id="108" creationId="{DF49B4C7-AE26-1843-893C-B05D64F693EF}"/>
          </ac:picMkLst>
        </pc:picChg>
        <pc:picChg chg="add del mod">
          <ac:chgData name="Fazel Keshtkar" userId="3ea3867a-eefe-456d-a986-d4626159df73" providerId="ADAL" clId="{607F0494-B6FD-6B4E-ABAA-00F6150B53A6}" dt="2019-11-17T00:42:53.266" v="95" actId="478"/>
          <ac:picMkLst>
            <pc:docMk/>
            <pc:sldMk cId="3788118264" sldId="256"/>
            <ac:picMk id="110" creationId="{EEEFFF0F-ECBC-E44C-8A2D-6083650C87E5}"/>
          </ac:picMkLst>
        </pc:picChg>
        <pc:picChg chg="add del mod">
          <ac:chgData name="Fazel Keshtkar" userId="3ea3867a-eefe-456d-a986-d4626159df73" providerId="ADAL" clId="{607F0494-B6FD-6B4E-ABAA-00F6150B53A6}" dt="2019-11-17T00:43:11.374" v="101" actId="478"/>
          <ac:picMkLst>
            <pc:docMk/>
            <pc:sldMk cId="3788118264" sldId="256"/>
            <ac:picMk id="112" creationId="{A1BC9E45-8243-EA4C-AD50-3593A5A22087}"/>
          </ac:picMkLst>
        </pc:picChg>
        <pc:picChg chg="add del mod">
          <ac:chgData name="Fazel Keshtkar" userId="3ea3867a-eefe-456d-a986-d4626159df73" providerId="ADAL" clId="{607F0494-B6FD-6B4E-ABAA-00F6150B53A6}" dt="2019-11-17T00:43:28.072" v="107" actId="478"/>
          <ac:picMkLst>
            <pc:docMk/>
            <pc:sldMk cId="3788118264" sldId="256"/>
            <ac:picMk id="114" creationId="{BA17C802-64D6-B044-A676-47715AEFC162}"/>
          </ac:picMkLst>
        </pc:picChg>
        <pc:cxnChg chg="mod">
          <ac:chgData name="Fazel Keshtkar" userId="3ea3867a-eefe-456d-a986-d4626159df73" providerId="ADAL" clId="{607F0494-B6FD-6B4E-ABAA-00F6150B53A6}" dt="2019-11-17T00:48:17.669" v="156" actId="1037"/>
          <ac:cxnSpMkLst>
            <pc:docMk/>
            <pc:sldMk cId="3788118264" sldId="256"/>
            <ac:cxnSpMk id="16" creationId="{65038E1C-29FC-FA4F-9549-33BEF010F7EE}"/>
          </ac:cxnSpMkLst>
        </pc:cxnChg>
        <pc:cxnChg chg="mod">
          <ac:chgData name="Fazel Keshtkar" userId="3ea3867a-eefe-456d-a986-d4626159df73" providerId="ADAL" clId="{607F0494-B6FD-6B4E-ABAA-00F6150B53A6}" dt="2019-11-17T00:49:41.363" v="166" actId="14100"/>
          <ac:cxnSpMkLst>
            <pc:docMk/>
            <pc:sldMk cId="3788118264" sldId="256"/>
            <ac:cxnSpMk id="21" creationId="{D982FEAE-05E8-7C49-B901-05BCF21F1050}"/>
          </ac:cxnSpMkLst>
        </pc:cxnChg>
        <pc:cxnChg chg="mod">
          <ac:chgData name="Fazel Keshtkar" userId="3ea3867a-eefe-456d-a986-d4626159df73" providerId="ADAL" clId="{607F0494-B6FD-6B4E-ABAA-00F6150B53A6}" dt="2019-11-17T00:46:21.836" v="133" actId="478"/>
          <ac:cxnSpMkLst>
            <pc:docMk/>
            <pc:sldMk cId="3788118264" sldId="256"/>
            <ac:cxnSpMk id="34" creationId="{C8062410-633A-3F44-8BCE-2844B58191E8}"/>
          </ac:cxnSpMkLst>
        </pc:cxnChg>
        <pc:cxnChg chg="mod">
          <ac:chgData name="Fazel Keshtkar" userId="3ea3867a-eefe-456d-a986-d4626159df73" providerId="ADAL" clId="{607F0494-B6FD-6B4E-ABAA-00F6150B53A6}" dt="2019-11-17T00:50:14.391" v="167" actId="14100"/>
          <ac:cxnSpMkLst>
            <pc:docMk/>
            <pc:sldMk cId="3788118264" sldId="256"/>
            <ac:cxnSpMk id="35" creationId="{52D5CA03-9B46-DB44-9B29-62964FB68EC2}"/>
          </ac:cxnSpMkLst>
        </pc:cxnChg>
        <pc:cxnChg chg="mod">
          <ac:chgData name="Fazel Keshtkar" userId="3ea3867a-eefe-456d-a986-d4626159df73" providerId="ADAL" clId="{607F0494-B6FD-6B4E-ABAA-00F6150B53A6}" dt="2019-11-17T00:49:10.646" v="165" actId="1076"/>
          <ac:cxnSpMkLst>
            <pc:docMk/>
            <pc:sldMk cId="3788118264" sldId="256"/>
            <ac:cxnSpMk id="48" creationId="{B8B7FB6D-1844-2742-B2E5-EC6CE3A76E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2B7-03C8-DA41-9A6E-1F0A3C2B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F90DA-71C3-1C42-82BE-D3675F08E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78D8-2CCF-E648-A606-F66D04E4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E027-8BA5-A34D-9B13-B6E4C432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F931-4757-3E4F-98E2-10FAD772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CB88-F785-3446-988C-FAA9F347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69322-C7B0-4345-B195-8A162E1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B2F5-C690-2D4A-BD64-E836365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63F5-606A-844E-B58C-417F2FA7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2313-5B48-9841-B4A7-B2891329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01EB8-8386-E142-820A-32763C621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E8BC-5A7E-D24A-9522-B4BB187C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073A-23CF-0647-980F-84FFAE8D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07E-C3C8-B74E-9A80-9A44A2C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A0F5-73F8-C243-A469-DD695079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AC41-5C38-D048-9BCA-E77055B0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BB1C-3A83-E948-866C-8D64931D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4E85-AA25-344D-ABF6-E216F0A7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C51C-0C83-834C-97DE-BF4BAC96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A02C-1EB6-774F-98C4-583D6A6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C759-C92D-8F44-802F-3B1EE474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BF2C5-0CF0-B345-A08C-A6D2DB51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C88A-813F-844F-8631-A83FE1E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2BE3-8B02-F949-88B5-964B7CE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C8EB-BC38-7A46-B1B3-0D2583D0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831-5BDC-0848-9571-7F83C1C2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1C6F-3B50-954B-953A-E3B9D575A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62E95-2286-3148-A681-9A726AB2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9058-28B2-3A4D-97F6-6E387662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09EF0-846A-A84E-990E-D66AC99A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5CAD-5905-B147-8EF7-0A898844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6FC-CECC-FC48-B68F-18219814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684E-8A89-5B4A-8BB0-F5AB9CDC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0D950-2C59-3A41-9076-647A7A74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D554-58AB-BB41-8AE5-E71BE283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03DD0-18F9-C842-8635-A2CBDFDC7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ECF6A-AE68-8B42-A6BC-F76E9B4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360D-0694-5046-873F-F165A697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43CF9-5F3A-DC43-BEA3-FB9D8C19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5BA3-A34B-7B4E-917B-9B891E68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E0682-E880-FE4C-9DEF-3E65EFD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40DE8-E087-B84D-B4A1-A13C31E9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9DC7-0D69-E740-9C44-68BFBED3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71D18-0CC5-114C-A4BF-DD5FB06F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F948D-114A-B94A-A674-64B2C49F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51FA1-D4DC-E543-8FA0-364E38DB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9771-C347-6C45-89D4-9F2FF70F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B2BD-236B-A546-A1AB-77B8C7A9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AB74-1B70-E549-9927-CDC97527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F0739-10C8-7C43-854D-185009F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FF7-E9E7-4246-8105-A022DBF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B5367-E139-494C-995C-54986ED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0FEC-AD39-3E48-A7CD-B87FFF8C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E5A54-3DC1-234F-9F31-CFBC1FA8B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BB97-661E-1246-A7C6-05030A0C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EF46-DC69-5A4A-B291-BCB81A4A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B188-0FDE-BF40-9D6E-5D168F1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0CE6-C179-EF49-A3A8-97188A0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77BCF-2FFD-F648-AC6F-D42ED32B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121F-3E83-F244-870A-D723A577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E6A9-7BF6-DE48-825A-0262E5E47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C579-C804-CC48-9086-A3B3111F74B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0A92-0C4B-5C4E-857B-A0C62F28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120B-AC6F-6B41-9879-CFB11F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8486-3B23-A848-A7E0-9EC8119D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137352C-4C1B-4C45-8DA3-B23E22DD90F2}"/>
              </a:ext>
            </a:extLst>
          </p:cNvPr>
          <p:cNvGrpSpPr/>
          <p:nvPr/>
        </p:nvGrpSpPr>
        <p:grpSpPr>
          <a:xfrm>
            <a:off x="2241755" y="331785"/>
            <a:ext cx="7634457" cy="6187001"/>
            <a:chOff x="2308860" y="331785"/>
            <a:chExt cx="7567352" cy="618700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4F4B21-D18E-D944-A9D0-63CE92D72BA5}"/>
                </a:ext>
              </a:extLst>
            </p:cNvPr>
            <p:cNvGrpSpPr/>
            <p:nvPr/>
          </p:nvGrpSpPr>
          <p:grpSpPr>
            <a:xfrm>
              <a:off x="2308860" y="331785"/>
              <a:ext cx="6956448" cy="6187001"/>
              <a:chOff x="1028700" y="313220"/>
              <a:chExt cx="6956448" cy="6187001"/>
            </a:xfrm>
          </p:grpSpPr>
          <p:sp>
            <p:nvSpPr>
              <p:cNvPr id="6" name="Document 5">
                <a:extLst>
                  <a:ext uri="{FF2B5EF4-FFF2-40B4-BE49-F238E27FC236}">
                    <a16:creationId xmlns:a16="http://schemas.microsoft.com/office/drawing/2014/main" id="{A00C1CDF-2DA2-024B-910C-0E3BF6074C47}"/>
                  </a:ext>
                </a:extLst>
              </p:cNvPr>
              <p:cNvSpPr/>
              <p:nvPr/>
            </p:nvSpPr>
            <p:spPr>
              <a:xfrm>
                <a:off x="3685888" y="313220"/>
                <a:ext cx="2693276" cy="108240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Environments</a:t>
                </a:r>
              </a:p>
            </p:txBody>
          </p:sp>
          <p:pic>
            <p:nvPicPr>
              <p:cNvPr id="8" name="Graphic 7" descr="Robot">
                <a:extLst>
                  <a:ext uri="{FF2B5EF4-FFF2-40B4-BE49-F238E27FC236}">
                    <a16:creationId xmlns:a16="http://schemas.microsoft.com/office/drawing/2014/main" id="{E602B8CF-6AD3-AC49-A0BC-1D062DB64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58577" y="4206240"/>
                <a:ext cx="1356852" cy="1905492"/>
              </a:xfrm>
              <a:prstGeom prst="rect">
                <a:avLst/>
              </a:prstGeom>
            </p:spPr>
          </p:pic>
          <p:pic>
            <p:nvPicPr>
              <p:cNvPr id="10" name="Graphic 9" descr="Eye">
                <a:extLst>
                  <a:ext uri="{FF2B5EF4-FFF2-40B4-BE49-F238E27FC236}">
                    <a16:creationId xmlns:a16="http://schemas.microsoft.com/office/drawing/2014/main" id="{C439D4D4-C0F4-6641-B87F-45154E361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8700" y="2377440"/>
                <a:ext cx="1792515" cy="1332012"/>
              </a:xfrm>
              <a:prstGeom prst="rect">
                <a:avLst/>
              </a:prstGeom>
            </p:spPr>
          </p:pic>
          <p:cxnSp>
            <p:nvCxnSpPr>
              <p:cNvPr id="16" name="Curved Connector 15" descr="Reward">
                <a:extLst>
                  <a:ext uri="{FF2B5EF4-FFF2-40B4-BE49-F238E27FC236}">
                    <a16:creationId xmlns:a16="http://schemas.microsoft.com/office/drawing/2014/main" id="{65038E1C-29FC-FA4F-9549-33BEF010F7EE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2716174" y="2874228"/>
                <a:ext cx="2320830" cy="1332012"/>
              </a:xfrm>
              <a:prstGeom prst="curved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D982FEAE-05E8-7C49-B901-05BCF21F1050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rot="16200000" flipH="1">
                <a:off x="2402644" y="3231765"/>
                <a:ext cx="1628358" cy="2583731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7ACE6D-ED8D-B04D-A950-CC17B58FE0E7}"/>
                  </a:ext>
                </a:extLst>
              </p:cNvPr>
              <p:cNvSpPr txBox="1"/>
              <p:nvPr/>
            </p:nvSpPr>
            <p:spPr>
              <a:xfrm>
                <a:off x="2821215" y="3124676"/>
                <a:ext cx="18751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b="0" dirty="0"/>
                  <a:t>Reward</a:t>
                </a:r>
              </a:p>
            </p:txBody>
          </p:sp>
          <p:cxnSp>
            <p:nvCxnSpPr>
              <p:cNvPr id="34" name="Curved Connector 33">
                <a:extLst>
                  <a:ext uri="{FF2B5EF4-FFF2-40B4-BE49-F238E27FC236}">
                    <a16:creationId xmlns:a16="http://schemas.microsoft.com/office/drawing/2014/main" id="{C8062410-633A-3F44-8BCE-2844B58191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7688" y="3238976"/>
                <a:ext cx="2367458" cy="2098834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lg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52D5CA03-9B46-DB44-9B29-62964FB68EC2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rot="16200000" flipV="1">
                <a:off x="6327179" y="906408"/>
                <a:ext cx="1709954" cy="1605985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B8B7FB6D-1844-2742-B2E5-EC6CE3A76EA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062088" y="887738"/>
                <a:ext cx="1623800" cy="1280405"/>
              </a:xfrm>
              <a:prstGeom prst="curvedConnector2">
                <a:avLst/>
              </a:prstGeom>
              <a:ln w="28575" cmpd="sng">
                <a:solidFill>
                  <a:schemeClr val="tx1"/>
                </a:solidFill>
                <a:headEnd type="none" w="lg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9150DD-FF57-AE41-B728-55EFB08273C6}"/>
                  </a:ext>
                </a:extLst>
              </p:cNvPr>
              <p:cNvSpPr txBox="1"/>
              <p:nvPr/>
            </p:nvSpPr>
            <p:spPr>
              <a:xfrm>
                <a:off x="1035627" y="2157688"/>
                <a:ext cx="23837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b="0" dirty="0"/>
                  <a:t>Interpreter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69B0721-4AA3-E945-A2F3-55CD67B18845}"/>
                  </a:ext>
                </a:extLst>
              </p:cNvPr>
              <p:cNvSpPr txBox="1"/>
              <p:nvPr/>
            </p:nvSpPr>
            <p:spPr>
              <a:xfrm>
                <a:off x="2396144" y="4141831"/>
                <a:ext cx="1792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3200" b="0" dirty="0"/>
                  <a:t>State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2BC410-EA20-F74A-99B9-AC159CBA3CC6}"/>
                  </a:ext>
                </a:extLst>
              </p:cNvPr>
              <p:cNvSpPr txBox="1"/>
              <p:nvPr/>
            </p:nvSpPr>
            <p:spPr>
              <a:xfrm>
                <a:off x="4463619" y="5915446"/>
                <a:ext cx="1792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3200" b="0" dirty="0"/>
                  <a:t>Agent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0C8D4EC-98A4-B54F-AD8B-75E514AA1667}"/>
                </a:ext>
              </a:extLst>
            </p:cNvPr>
            <p:cNvSpPr/>
            <p:nvPr/>
          </p:nvSpPr>
          <p:spPr>
            <a:xfrm>
              <a:off x="8482590" y="2576673"/>
              <a:ext cx="1393622" cy="680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11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Fazel Keshtkar</dc:creator>
  <cp:lastModifiedBy>Fazel Keshtkar</cp:lastModifiedBy>
  <cp:revision>5</cp:revision>
  <dcterms:created xsi:type="dcterms:W3CDTF">2019-11-16T23:49:43Z</dcterms:created>
  <dcterms:modified xsi:type="dcterms:W3CDTF">2019-11-17T00:52:16Z</dcterms:modified>
</cp:coreProperties>
</file>