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67" r:id="rId6"/>
    <p:sldId id="268" r:id="rId7"/>
    <p:sldId id="259" r:id="rId8"/>
    <p:sldId id="261" r:id="rId9"/>
    <p:sldId id="260" r:id="rId10"/>
    <p:sldId id="262" r:id="rId11"/>
    <p:sldId id="265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>
      <p:cViewPr>
        <p:scale>
          <a:sx n="90" d="100"/>
          <a:sy n="90" d="100"/>
        </p:scale>
        <p:origin x="-133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B7E4B-F30F-43A8-AE02-39F685FEF7E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9EFE3-BCB1-4CD9-89B9-1CB8047A4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9EFE3-BCB1-4CD9-89B9-1CB8047A4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2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E539F5-5D32-44A6-A922-D45FCCED805A}" type="datetime1">
              <a:rPr lang="en-US" smtClean="0"/>
              <a:t>7/19/2019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70B94-9407-48AC-9A87-7662DBD261D5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CEFD9-AF75-42C3-88A1-635A409BBD33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B77D66-8B31-4D19-B880-0C4F04799E9F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9280B-C385-456C-991B-85C3952E8FB1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89AF-8CA8-4BA6-ACAE-4CD65ACADA95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1F7D87-E08F-43E8-9D24-66B3E2AB6748}" type="datetime1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EF81F-E09E-40AB-8A02-A7FCEE760F81}" type="datetime1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FDEE1-C3F0-4C84-A479-29FBD614B022}" type="datetime1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7D1246-7FF0-4674-83C4-DC5E4E42E752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E64F77-491A-4F0F-9F4E-F20A53F5F37A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2ECCC7-45A0-4FC2-94AE-F3C03DE211EA}" type="datetime1">
              <a:rPr lang="en-US" smtClean="0"/>
              <a:t>7/19/2019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03331B-FE4C-4AD1-AC6D-C282AE3A43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.com/resources/documentation/digidocs/90001458-13/default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Multi-Robot Localization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 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try to force a firmware update through XCTU to forcibly reset the boards that don’t connect.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Actions - </a:t>
            </a:r>
            <a:r>
              <a:rPr lang="en-US" dirty="0" smtClean="0"/>
              <a:t>Repair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09800" y="2590800"/>
            <a:ext cx="4724400" cy="3505200"/>
            <a:chOff x="2209800" y="2590800"/>
            <a:chExt cx="4724400" cy="3505200"/>
          </a:xfrm>
        </p:grpSpPr>
        <p:pic>
          <p:nvPicPr>
            <p:cNvPr id="1026" name="Picture 2" descr="Image result for xct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590800"/>
              <a:ext cx="2743200" cy="3331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209800" y="5819001"/>
              <a:ext cx="472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Image: DIGI XCTU Logo, refer to References for source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ClrTx/>
              <a:buFont typeface="+mj-lt"/>
              <a:buAutoNum type="arabicPeriod"/>
            </a:pPr>
            <a:r>
              <a:rPr lang="en-US" dirty="0" smtClean="0"/>
              <a:t>PC to </a:t>
            </a:r>
            <a:r>
              <a:rPr lang="en-US" dirty="0" err="1" smtClean="0"/>
              <a:t>Zigbee</a:t>
            </a:r>
            <a:r>
              <a:rPr lang="en-US" dirty="0" smtClean="0"/>
              <a:t> board communication.</a:t>
            </a:r>
          </a:p>
          <a:p>
            <a:pPr marL="624078" indent="-514350">
              <a:buClrTx/>
              <a:buFont typeface="+mj-lt"/>
              <a:buAutoNum type="arabicPeriod"/>
            </a:pPr>
            <a:r>
              <a:rPr lang="en-US" dirty="0" err="1" smtClean="0"/>
              <a:t>Zigbee</a:t>
            </a:r>
            <a:r>
              <a:rPr lang="en-US" dirty="0" smtClean="0"/>
              <a:t> network setup</a:t>
            </a:r>
          </a:p>
          <a:p>
            <a:pPr marL="624078" indent="-514350">
              <a:buClrTx/>
              <a:buFont typeface="+mj-lt"/>
              <a:buAutoNum type="arabicPeriod"/>
            </a:pPr>
            <a:r>
              <a:rPr lang="en-US" dirty="0" smtClean="0"/>
              <a:t>BBB to </a:t>
            </a:r>
            <a:r>
              <a:rPr lang="en-US" dirty="0" err="1" smtClean="0"/>
              <a:t>Zigbee</a:t>
            </a:r>
            <a:endParaRPr lang="en-US" dirty="0" smtClean="0"/>
          </a:p>
          <a:p>
            <a:pPr marL="624078" indent="-514350">
              <a:buClrTx/>
              <a:buFont typeface="+mj-lt"/>
              <a:buAutoNum type="arabicPeriod"/>
            </a:pPr>
            <a:r>
              <a:rPr lang="en-US" dirty="0" smtClean="0"/>
              <a:t>Investigate the other boards to see why they didn’t connect.</a:t>
            </a:r>
          </a:p>
          <a:p>
            <a:pPr marL="109728" indent="0">
              <a:buClrTx/>
              <a:buNone/>
            </a:pPr>
            <a:endParaRPr lang="en-US" dirty="0"/>
          </a:p>
          <a:p>
            <a:pPr marL="109728" indent="0">
              <a:buClrTx/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9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1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Images:</a:t>
            </a:r>
          </a:p>
          <a:p>
            <a:pPr lvl="1"/>
            <a:r>
              <a:rPr lang="en-US" dirty="0" smtClean="0"/>
              <a:t>XCTU Logo: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www.digi.com/resources/documentation/digidocs/90001458-13/default.htm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5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from Last Meeting</a:t>
            </a:r>
          </a:p>
          <a:p>
            <a:r>
              <a:rPr lang="en-US" dirty="0" smtClean="0"/>
              <a:t>Goals Achieved</a:t>
            </a:r>
          </a:p>
          <a:p>
            <a:r>
              <a:rPr lang="en-US" dirty="0" smtClean="0"/>
              <a:t>Issues</a:t>
            </a:r>
          </a:p>
          <a:p>
            <a:r>
              <a:rPr lang="en-US" dirty="0"/>
              <a:t>Goals for Next Week</a:t>
            </a:r>
          </a:p>
          <a:p>
            <a:r>
              <a:rPr lang="en-US" dirty="0"/>
              <a:t>Specific Actions</a:t>
            </a:r>
          </a:p>
          <a:p>
            <a:pPr lvl="1"/>
            <a:r>
              <a:rPr lang="en-US" dirty="0" err="1"/>
              <a:t>Zigbee</a:t>
            </a:r>
            <a:endParaRPr lang="en-US" dirty="0"/>
          </a:p>
          <a:p>
            <a:pPr lvl="1"/>
            <a:r>
              <a:rPr lang="en-US" dirty="0"/>
              <a:t>BBB</a:t>
            </a:r>
          </a:p>
          <a:p>
            <a:pPr lvl="1"/>
            <a:r>
              <a:rPr lang="en-US" dirty="0" smtClean="0"/>
              <a:t>Repairs</a:t>
            </a:r>
          </a:p>
          <a:p>
            <a:r>
              <a:rPr lang="en-US" dirty="0" smtClean="0"/>
              <a:t>Priority List</a:t>
            </a:r>
          </a:p>
          <a:p>
            <a:r>
              <a:rPr lang="en-US" dirty="0"/>
              <a:t>Questions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9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Zigbee</a:t>
            </a:r>
            <a:r>
              <a:rPr lang="en-US" dirty="0" smtClean="0"/>
              <a:t> boards for communication</a:t>
            </a:r>
          </a:p>
          <a:p>
            <a:r>
              <a:rPr lang="en-US" dirty="0" smtClean="0"/>
              <a:t>Getting the Beagle Bone communicate to the </a:t>
            </a:r>
            <a:r>
              <a:rPr lang="en-US" dirty="0" err="1" smtClean="0"/>
              <a:t>Zigbee</a:t>
            </a:r>
            <a:r>
              <a:rPr lang="en-US" dirty="0" smtClean="0"/>
              <a:t> board over the </a:t>
            </a:r>
            <a:r>
              <a:rPr lang="en-US" dirty="0" err="1" smtClean="0"/>
              <a:t>Zigbee</a:t>
            </a:r>
            <a:r>
              <a:rPr lang="en-US" dirty="0" smtClean="0"/>
              <a:t> USB interface.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Low Priority</a:t>
            </a:r>
          </a:p>
          <a:p>
            <a:r>
              <a:rPr lang="en-US" dirty="0" smtClean="0"/>
              <a:t>Trouble shoot why certain boards don’t works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from </a:t>
            </a:r>
            <a:r>
              <a:rPr lang="en-US" dirty="0"/>
              <a:t>L</a:t>
            </a:r>
            <a:r>
              <a:rPr lang="en-US" dirty="0" smtClean="0"/>
              <a:t>ast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9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Was able to get the </a:t>
            </a:r>
            <a:r>
              <a:rPr lang="en-US" dirty="0" err="1" smtClean="0"/>
              <a:t>Zigbee</a:t>
            </a:r>
            <a:r>
              <a:rPr lang="en-US" dirty="0" smtClean="0"/>
              <a:t> boards to work through XCTU.</a:t>
            </a:r>
          </a:p>
          <a:p>
            <a:r>
              <a:rPr lang="en-US" dirty="0" smtClean="0"/>
              <a:t>Working on getting the Beagle Bone to communicate to the USB interface.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Issues/Pictures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0" y="609600"/>
            <a:ext cx="4526643" cy="3048000"/>
            <a:chOff x="4572000" y="609600"/>
            <a:chExt cx="4526643" cy="3048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09600"/>
              <a:ext cx="4526643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493887" y="2971800"/>
              <a:ext cx="1981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1: Network Topology</a:t>
              </a:r>
              <a:endParaRPr 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9704" y="3733800"/>
            <a:ext cx="6826119" cy="1856232"/>
            <a:chOff x="679704" y="3733800"/>
            <a:chExt cx="6826119" cy="18562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704" y="3733800"/>
              <a:ext cx="6798687" cy="182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876423" y="5343811"/>
              <a:ext cx="6629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2: Frame Log of Connection</a:t>
              </a:r>
              <a:endParaRPr lang="en-US" sz="1000" dirty="0"/>
            </a:p>
          </p:txBody>
        </p:sp>
      </p:grpSp>
      <p:sp>
        <p:nvSpPr>
          <p:cNvPr id="9" name="Donut 8"/>
          <p:cNvSpPr/>
          <p:nvPr/>
        </p:nvSpPr>
        <p:spPr>
          <a:xfrm>
            <a:off x="4648200" y="2294810"/>
            <a:ext cx="1676400" cy="1600200"/>
          </a:xfrm>
          <a:prstGeom prst="donut">
            <a:avLst>
              <a:gd name="adj" fmla="val 10103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60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another board set up for the third </a:t>
            </a:r>
            <a:r>
              <a:rPr lang="en-US" dirty="0" err="1" smtClean="0"/>
              <a:t>Zigbee</a:t>
            </a:r>
            <a:r>
              <a:rPr lang="en-US" dirty="0" smtClean="0"/>
              <a:t> board</a:t>
            </a:r>
            <a:endParaRPr lang="en-US" dirty="0"/>
          </a:p>
          <a:p>
            <a:r>
              <a:rPr lang="en-US" dirty="0" smtClean="0"/>
              <a:t>BBB</a:t>
            </a:r>
          </a:p>
          <a:p>
            <a:pPr lvl="1"/>
            <a:r>
              <a:rPr lang="en-US" dirty="0" smtClean="0"/>
              <a:t>IP </a:t>
            </a:r>
            <a:r>
              <a:rPr lang="en-US" dirty="0"/>
              <a:t>configurations aren’t working and need to download files for interface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Issues/Pictures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124200" cy="324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11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</a:t>
            </a:r>
            <a:r>
              <a:rPr lang="en-US" dirty="0" smtClean="0"/>
              <a:t>PC to read the </a:t>
            </a:r>
            <a:r>
              <a:rPr lang="en-US" dirty="0" err="1" smtClean="0"/>
              <a:t>Zigbee</a:t>
            </a:r>
            <a:r>
              <a:rPr lang="en-US" dirty="0" smtClean="0"/>
              <a:t> boards</a:t>
            </a:r>
          </a:p>
          <a:p>
            <a:r>
              <a:rPr lang="en-US" dirty="0" smtClean="0"/>
              <a:t>Get the Beagle Bone connected to the USB interface and reading information</a:t>
            </a:r>
          </a:p>
          <a:p>
            <a:r>
              <a:rPr lang="en-US" dirty="0" smtClean="0"/>
              <a:t>Get three </a:t>
            </a:r>
            <a:r>
              <a:rPr lang="en-US" dirty="0" err="1"/>
              <a:t>Z</a:t>
            </a:r>
            <a:r>
              <a:rPr lang="en-US" dirty="0" err="1" smtClean="0"/>
              <a:t>igbee</a:t>
            </a:r>
            <a:r>
              <a:rPr lang="en-US" dirty="0" smtClean="0"/>
              <a:t> boards connected in a network and communicating properly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Optional/least priority:</a:t>
            </a:r>
          </a:p>
          <a:p>
            <a:r>
              <a:rPr lang="en-US" dirty="0" smtClean="0"/>
              <a:t>Determining why the other </a:t>
            </a:r>
            <a:r>
              <a:rPr lang="en-US" dirty="0" err="1" smtClean="0"/>
              <a:t>Zigbee</a:t>
            </a:r>
            <a:r>
              <a:rPr lang="en-US" dirty="0" smtClean="0"/>
              <a:t> boards aren’t working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for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4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boards have two general settings, transparent and API. Setting to API for remote communication (API mode is more oriented for remote communication). </a:t>
            </a:r>
          </a:p>
          <a:p>
            <a:r>
              <a:rPr lang="en-US" dirty="0" smtClean="0"/>
              <a:t>Figure out how to send remote commends from PC to </a:t>
            </a:r>
            <a:r>
              <a:rPr lang="en-US" dirty="0" err="1" smtClean="0"/>
              <a:t>Zigbee</a:t>
            </a:r>
            <a:r>
              <a:rPr lang="en-US" dirty="0" smtClean="0"/>
              <a:t> board to read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Actions – </a:t>
            </a:r>
            <a:r>
              <a:rPr lang="en-US" dirty="0" err="1" smtClean="0"/>
              <a:t>Zigbee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3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BBB Connection: Found a source that has python tool for working with </a:t>
            </a:r>
            <a:r>
              <a:rPr lang="en-US" dirty="0" err="1"/>
              <a:t>X</a:t>
            </a:r>
            <a:r>
              <a:rPr lang="en-US" dirty="0" err="1" smtClean="0"/>
              <a:t>bee</a:t>
            </a:r>
            <a:r>
              <a:rPr lang="en-US" dirty="0" smtClean="0"/>
              <a:t>, will try to download that and get that working. </a:t>
            </a:r>
          </a:p>
          <a:p>
            <a:pPr lvl="1"/>
            <a:r>
              <a:rPr lang="en-US" dirty="0" smtClean="0"/>
              <a:t>Currently having some IP configuration issues</a:t>
            </a:r>
          </a:p>
          <a:p>
            <a:r>
              <a:rPr lang="en-US" dirty="0" smtClean="0"/>
              <a:t>Need to get </a:t>
            </a:r>
            <a:r>
              <a:rPr lang="en-US" dirty="0" err="1" smtClean="0"/>
              <a:t>Zigbee</a:t>
            </a:r>
            <a:r>
              <a:rPr lang="en-US" dirty="0" smtClean="0"/>
              <a:t> Boards to send the information I want. Will look into how API mode works and what messages to send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331B-FE4C-4AD1-AC6D-C282AE3A4360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 Actions - BBB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5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252</TotalTime>
  <Words>356</Words>
  <Application>Microsoft Office PowerPoint</Application>
  <PresentationFormat>On-screen Show (4:3)</PresentationFormat>
  <Paragraphs>69</Paragraphs>
  <Slides>13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Multi-Robot Localization Update</vt:lpstr>
      <vt:lpstr>Outline</vt:lpstr>
      <vt:lpstr>Goals from Last Meeting</vt:lpstr>
      <vt:lpstr>Goals Achieved</vt:lpstr>
      <vt:lpstr>Issues/Pictures</vt:lpstr>
      <vt:lpstr>Issues/Pictures</vt:lpstr>
      <vt:lpstr>Goals for Next Week</vt:lpstr>
      <vt:lpstr>Specific Actions – Zigbee </vt:lpstr>
      <vt:lpstr>Specific Actions - BBB </vt:lpstr>
      <vt:lpstr>Specific Actions - Repair</vt:lpstr>
      <vt:lpstr>Priority List</vt:lpstr>
      <vt:lpstr>Questions?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</dc:creator>
  <cp:lastModifiedBy>Class</cp:lastModifiedBy>
  <cp:revision>11</cp:revision>
  <dcterms:created xsi:type="dcterms:W3CDTF">2019-07-19T12:31:35Z</dcterms:created>
  <dcterms:modified xsi:type="dcterms:W3CDTF">2019-07-19T16:43:51Z</dcterms:modified>
</cp:coreProperties>
</file>